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54D9AB-5BA7-4B0D-B3F9-0E4693D410EE}" v="9" dt="2022-10-28T06:20:40.5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ush_khatri@outlook.com" userId="1a4e4968c6f8f2a4" providerId="LiveId" clId="{9254D9AB-5BA7-4B0D-B3F9-0E4693D410EE}"/>
    <pc:docChg chg="undo custSel addSld modSld">
      <pc:chgData name="khush_khatri@outlook.com" userId="1a4e4968c6f8f2a4" providerId="LiveId" clId="{9254D9AB-5BA7-4B0D-B3F9-0E4693D410EE}" dt="2022-10-28T06:25:41.662" v="4167" actId="1076"/>
      <pc:docMkLst>
        <pc:docMk/>
      </pc:docMkLst>
      <pc:sldChg chg="modSp mod">
        <pc:chgData name="khush_khatri@outlook.com" userId="1a4e4968c6f8f2a4" providerId="LiveId" clId="{9254D9AB-5BA7-4B0D-B3F9-0E4693D410EE}" dt="2022-10-28T05:13:09.152" v="409" actId="20577"/>
        <pc:sldMkLst>
          <pc:docMk/>
          <pc:sldMk cId="2309496437" sldId="262"/>
        </pc:sldMkLst>
        <pc:spChg chg="mod">
          <ac:chgData name="khush_khatri@outlook.com" userId="1a4e4968c6f8f2a4" providerId="LiveId" clId="{9254D9AB-5BA7-4B0D-B3F9-0E4693D410EE}" dt="2022-10-28T05:13:09.152" v="409" actId="20577"/>
          <ac:spMkLst>
            <pc:docMk/>
            <pc:sldMk cId="2309496437" sldId="262"/>
            <ac:spMk id="3" creationId="{A40CBA33-0732-78FB-B9BD-0A2B323F02E4}"/>
          </ac:spMkLst>
        </pc:spChg>
      </pc:sldChg>
      <pc:sldChg chg="addSp modSp new mod">
        <pc:chgData name="khush_khatri@outlook.com" userId="1a4e4968c6f8f2a4" providerId="LiveId" clId="{9254D9AB-5BA7-4B0D-B3F9-0E4693D410EE}" dt="2022-10-28T05:21:19.944" v="622" actId="20577"/>
        <pc:sldMkLst>
          <pc:docMk/>
          <pc:sldMk cId="665724118" sldId="263"/>
        </pc:sldMkLst>
        <pc:spChg chg="add mod">
          <ac:chgData name="khush_khatri@outlook.com" userId="1a4e4968c6f8f2a4" providerId="LiveId" clId="{9254D9AB-5BA7-4B0D-B3F9-0E4693D410EE}" dt="2022-10-28T05:21:19.944" v="622" actId="20577"/>
          <ac:spMkLst>
            <pc:docMk/>
            <pc:sldMk cId="665724118" sldId="263"/>
            <ac:spMk id="7" creationId="{38E37D05-D030-B7F6-DCFC-8F0A957F8AAD}"/>
          </ac:spMkLst>
        </pc:spChg>
        <pc:picChg chg="add mod">
          <ac:chgData name="khush_khatri@outlook.com" userId="1a4e4968c6f8f2a4" providerId="LiveId" clId="{9254D9AB-5BA7-4B0D-B3F9-0E4693D410EE}" dt="2022-10-28T05:17:19.434" v="412" actId="1076"/>
          <ac:picMkLst>
            <pc:docMk/>
            <pc:sldMk cId="665724118" sldId="263"/>
            <ac:picMk id="2" creationId="{B2FAE4DA-DBAB-0598-8B1F-601EA1A7C661}"/>
          </ac:picMkLst>
        </pc:picChg>
        <pc:picChg chg="add mod">
          <ac:chgData name="khush_khatri@outlook.com" userId="1a4e4968c6f8f2a4" providerId="LiveId" clId="{9254D9AB-5BA7-4B0D-B3F9-0E4693D410EE}" dt="2022-10-28T05:18:14.470" v="414" actId="1076"/>
          <ac:picMkLst>
            <pc:docMk/>
            <pc:sldMk cId="665724118" sldId="263"/>
            <ac:picMk id="4" creationId="{0595DEED-C46F-7AD0-5CD4-E5B256C28B37}"/>
          </ac:picMkLst>
        </pc:picChg>
        <pc:picChg chg="add mod">
          <ac:chgData name="khush_khatri@outlook.com" userId="1a4e4968c6f8f2a4" providerId="LiveId" clId="{9254D9AB-5BA7-4B0D-B3F9-0E4693D410EE}" dt="2022-10-28T05:19:02.914" v="416" actId="1076"/>
          <ac:picMkLst>
            <pc:docMk/>
            <pc:sldMk cId="665724118" sldId="263"/>
            <ac:picMk id="6" creationId="{7920BB27-B093-EEDD-2FFA-24D220CDB996}"/>
          </ac:picMkLst>
        </pc:picChg>
      </pc:sldChg>
      <pc:sldChg chg="addSp modSp new mod modClrScheme chgLayout">
        <pc:chgData name="khush_khatri@outlook.com" userId="1a4e4968c6f8f2a4" providerId="LiveId" clId="{9254D9AB-5BA7-4B0D-B3F9-0E4693D410EE}" dt="2022-10-28T05:32:34.161" v="1428" actId="20577"/>
        <pc:sldMkLst>
          <pc:docMk/>
          <pc:sldMk cId="2722818362" sldId="264"/>
        </pc:sldMkLst>
        <pc:spChg chg="add mod">
          <ac:chgData name="khush_khatri@outlook.com" userId="1a4e4968c6f8f2a4" providerId="LiveId" clId="{9254D9AB-5BA7-4B0D-B3F9-0E4693D410EE}" dt="2022-10-28T05:27:12.733" v="1108" actId="20577"/>
          <ac:spMkLst>
            <pc:docMk/>
            <pc:sldMk cId="2722818362" sldId="264"/>
            <ac:spMk id="2" creationId="{7759999C-4A45-B12B-C797-BD5E9D654650}"/>
          </ac:spMkLst>
        </pc:spChg>
        <pc:spChg chg="add mod">
          <ac:chgData name="khush_khatri@outlook.com" userId="1a4e4968c6f8f2a4" providerId="LiveId" clId="{9254D9AB-5BA7-4B0D-B3F9-0E4693D410EE}" dt="2022-10-28T05:32:34.161" v="1428" actId="20577"/>
          <ac:spMkLst>
            <pc:docMk/>
            <pc:sldMk cId="2722818362" sldId="264"/>
            <ac:spMk id="3" creationId="{7D4C1851-EA1C-45A7-CC3D-68CAF8884ECE}"/>
          </ac:spMkLst>
        </pc:spChg>
      </pc:sldChg>
      <pc:sldChg chg="addSp delSp modSp new mod">
        <pc:chgData name="khush_khatri@outlook.com" userId="1a4e4968c6f8f2a4" providerId="LiveId" clId="{9254D9AB-5BA7-4B0D-B3F9-0E4693D410EE}" dt="2022-10-28T05:47:10.939" v="1465" actId="14100"/>
        <pc:sldMkLst>
          <pc:docMk/>
          <pc:sldMk cId="1335178511" sldId="265"/>
        </pc:sldMkLst>
        <pc:spChg chg="mod">
          <ac:chgData name="khush_khatri@outlook.com" userId="1a4e4968c6f8f2a4" providerId="LiveId" clId="{9254D9AB-5BA7-4B0D-B3F9-0E4693D410EE}" dt="2022-10-28T05:47:07.689" v="1464" actId="14100"/>
          <ac:spMkLst>
            <pc:docMk/>
            <pc:sldMk cId="1335178511" sldId="265"/>
            <ac:spMk id="2" creationId="{6C08722D-F53A-7EB6-A5F0-85F9FE994914}"/>
          </ac:spMkLst>
        </pc:spChg>
        <pc:spChg chg="del">
          <ac:chgData name="khush_khatri@outlook.com" userId="1a4e4968c6f8f2a4" providerId="LiveId" clId="{9254D9AB-5BA7-4B0D-B3F9-0E4693D410EE}" dt="2022-10-28T05:46:44.338" v="1430" actId="22"/>
          <ac:spMkLst>
            <pc:docMk/>
            <pc:sldMk cId="1335178511" sldId="265"/>
            <ac:spMk id="3" creationId="{BBAE5C4F-2765-4302-498F-51A490DF596E}"/>
          </ac:spMkLst>
        </pc:spChg>
        <pc:picChg chg="add mod ord">
          <ac:chgData name="khush_khatri@outlook.com" userId="1a4e4968c6f8f2a4" providerId="LiveId" clId="{9254D9AB-5BA7-4B0D-B3F9-0E4693D410EE}" dt="2022-10-28T05:47:10.939" v="1465" actId="14100"/>
          <ac:picMkLst>
            <pc:docMk/>
            <pc:sldMk cId="1335178511" sldId="265"/>
            <ac:picMk id="5" creationId="{E1369C14-B4E3-8CCF-DC36-B81D446BA51E}"/>
          </ac:picMkLst>
        </pc:picChg>
      </pc:sldChg>
      <pc:sldChg chg="addSp modSp new mod">
        <pc:chgData name="khush_khatri@outlook.com" userId="1a4e4968c6f8f2a4" providerId="LiveId" clId="{9254D9AB-5BA7-4B0D-B3F9-0E4693D410EE}" dt="2022-10-28T05:52:05.192" v="1842" actId="20577"/>
        <pc:sldMkLst>
          <pc:docMk/>
          <pc:sldMk cId="2536639026" sldId="266"/>
        </pc:sldMkLst>
        <pc:spChg chg="add mod">
          <ac:chgData name="khush_khatri@outlook.com" userId="1a4e4968c6f8f2a4" providerId="LiveId" clId="{9254D9AB-5BA7-4B0D-B3F9-0E4693D410EE}" dt="2022-10-28T05:52:05.192" v="1842" actId="20577"/>
          <ac:spMkLst>
            <pc:docMk/>
            <pc:sldMk cId="2536639026" sldId="266"/>
            <ac:spMk id="6" creationId="{76C3805B-1B7D-3FB6-C384-E35AC78AB144}"/>
          </ac:spMkLst>
        </pc:spChg>
        <pc:picChg chg="add mod">
          <ac:chgData name="khush_khatri@outlook.com" userId="1a4e4968c6f8f2a4" providerId="LiveId" clId="{9254D9AB-5BA7-4B0D-B3F9-0E4693D410EE}" dt="2022-10-28T05:47:57.443" v="1468" actId="1076"/>
          <ac:picMkLst>
            <pc:docMk/>
            <pc:sldMk cId="2536639026" sldId="266"/>
            <ac:picMk id="3" creationId="{4FEC3753-7C0D-79F1-6CA5-60BB92CE401E}"/>
          </ac:picMkLst>
        </pc:picChg>
        <pc:picChg chg="add mod">
          <ac:chgData name="khush_khatri@outlook.com" userId="1a4e4968c6f8f2a4" providerId="LiveId" clId="{9254D9AB-5BA7-4B0D-B3F9-0E4693D410EE}" dt="2022-10-28T05:48:20.830" v="1470" actId="1076"/>
          <ac:picMkLst>
            <pc:docMk/>
            <pc:sldMk cId="2536639026" sldId="266"/>
            <ac:picMk id="5" creationId="{D640C121-BA30-3C04-E26B-F94C6CE83218}"/>
          </ac:picMkLst>
        </pc:picChg>
      </pc:sldChg>
      <pc:sldChg chg="addSp modSp new mod">
        <pc:chgData name="khush_khatri@outlook.com" userId="1a4e4968c6f8f2a4" providerId="LiveId" clId="{9254D9AB-5BA7-4B0D-B3F9-0E4693D410EE}" dt="2022-10-28T05:53:11.424" v="1849" actId="1076"/>
        <pc:sldMkLst>
          <pc:docMk/>
          <pc:sldMk cId="2557237573" sldId="267"/>
        </pc:sldMkLst>
        <pc:picChg chg="add mod">
          <ac:chgData name="khush_khatri@outlook.com" userId="1a4e4968c6f8f2a4" providerId="LiveId" clId="{9254D9AB-5BA7-4B0D-B3F9-0E4693D410EE}" dt="2022-10-28T05:53:07.848" v="1848" actId="1076"/>
          <ac:picMkLst>
            <pc:docMk/>
            <pc:sldMk cId="2557237573" sldId="267"/>
            <ac:picMk id="3" creationId="{901C11FE-01E9-9CBF-4106-C7604F436234}"/>
          </ac:picMkLst>
        </pc:picChg>
        <pc:picChg chg="add mod">
          <ac:chgData name="khush_khatri@outlook.com" userId="1a4e4968c6f8f2a4" providerId="LiveId" clId="{9254D9AB-5BA7-4B0D-B3F9-0E4693D410EE}" dt="2022-10-28T05:53:11.424" v="1849" actId="1076"/>
          <ac:picMkLst>
            <pc:docMk/>
            <pc:sldMk cId="2557237573" sldId="267"/>
            <ac:picMk id="5" creationId="{5B45E7FB-CC7C-9EFE-6156-66E0C3669149}"/>
          </ac:picMkLst>
        </pc:picChg>
      </pc:sldChg>
      <pc:sldChg chg="addSp modSp new mod">
        <pc:chgData name="khush_khatri@outlook.com" userId="1a4e4968c6f8f2a4" providerId="LiveId" clId="{9254D9AB-5BA7-4B0D-B3F9-0E4693D410EE}" dt="2022-10-28T05:54:09.792" v="1855" actId="1076"/>
        <pc:sldMkLst>
          <pc:docMk/>
          <pc:sldMk cId="1242674105" sldId="268"/>
        </pc:sldMkLst>
        <pc:picChg chg="add mod">
          <ac:chgData name="khush_khatri@outlook.com" userId="1a4e4968c6f8f2a4" providerId="LiveId" clId="{9254D9AB-5BA7-4B0D-B3F9-0E4693D410EE}" dt="2022-10-28T05:54:09.792" v="1855" actId="1076"/>
          <ac:picMkLst>
            <pc:docMk/>
            <pc:sldMk cId="1242674105" sldId="268"/>
            <ac:picMk id="3" creationId="{47C742F8-26A3-14B1-553D-5325ECC32BBD}"/>
          </ac:picMkLst>
        </pc:picChg>
        <pc:picChg chg="add mod">
          <ac:chgData name="khush_khatri@outlook.com" userId="1a4e4968c6f8f2a4" providerId="LiveId" clId="{9254D9AB-5BA7-4B0D-B3F9-0E4693D410EE}" dt="2022-10-28T05:54:08.134" v="1854" actId="1076"/>
          <ac:picMkLst>
            <pc:docMk/>
            <pc:sldMk cId="1242674105" sldId="268"/>
            <ac:picMk id="5" creationId="{365FE417-D222-0811-531E-DBD6974BD725}"/>
          </ac:picMkLst>
        </pc:picChg>
      </pc:sldChg>
      <pc:sldChg chg="addSp modSp new mod">
        <pc:chgData name="khush_khatri@outlook.com" userId="1a4e4968c6f8f2a4" providerId="LiveId" clId="{9254D9AB-5BA7-4B0D-B3F9-0E4693D410EE}" dt="2022-10-28T05:58:55.843" v="2090" actId="20577"/>
        <pc:sldMkLst>
          <pc:docMk/>
          <pc:sldMk cId="2673291907" sldId="269"/>
        </pc:sldMkLst>
        <pc:spChg chg="add mod">
          <ac:chgData name="khush_khatri@outlook.com" userId="1a4e4968c6f8f2a4" providerId="LiveId" clId="{9254D9AB-5BA7-4B0D-B3F9-0E4693D410EE}" dt="2022-10-28T05:58:55.843" v="2090" actId="20577"/>
          <ac:spMkLst>
            <pc:docMk/>
            <pc:sldMk cId="2673291907" sldId="269"/>
            <ac:spMk id="4" creationId="{352D01BF-58FF-86D9-9D11-59E778059324}"/>
          </ac:spMkLst>
        </pc:spChg>
        <pc:picChg chg="add mod">
          <ac:chgData name="khush_khatri@outlook.com" userId="1a4e4968c6f8f2a4" providerId="LiveId" clId="{9254D9AB-5BA7-4B0D-B3F9-0E4693D410EE}" dt="2022-10-28T05:55:04.743" v="1858" actId="1076"/>
          <ac:picMkLst>
            <pc:docMk/>
            <pc:sldMk cId="2673291907" sldId="269"/>
            <ac:picMk id="3" creationId="{C927A197-85E3-9D42-9EF4-5604CA6226A0}"/>
          </ac:picMkLst>
        </pc:picChg>
      </pc:sldChg>
      <pc:sldChg chg="addSp modSp new mod modClrScheme chgLayout">
        <pc:chgData name="khush_khatri@outlook.com" userId="1a4e4968c6f8f2a4" providerId="LiveId" clId="{9254D9AB-5BA7-4B0D-B3F9-0E4693D410EE}" dt="2022-10-28T06:01:50.710" v="2366" actId="1076"/>
        <pc:sldMkLst>
          <pc:docMk/>
          <pc:sldMk cId="1779424306" sldId="270"/>
        </pc:sldMkLst>
        <pc:spChg chg="add mod">
          <ac:chgData name="khush_khatri@outlook.com" userId="1a4e4968c6f8f2a4" providerId="LiveId" clId="{9254D9AB-5BA7-4B0D-B3F9-0E4693D410EE}" dt="2022-10-28T05:59:29.509" v="2120" actId="20577"/>
          <ac:spMkLst>
            <pc:docMk/>
            <pc:sldMk cId="1779424306" sldId="270"/>
            <ac:spMk id="2" creationId="{704E59F1-752B-D5DD-30B0-D6B61FC40D6E}"/>
          </ac:spMkLst>
        </pc:spChg>
        <pc:spChg chg="add mod">
          <ac:chgData name="khush_khatri@outlook.com" userId="1a4e4968c6f8f2a4" providerId="LiveId" clId="{9254D9AB-5BA7-4B0D-B3F9-0E4693D410EE}" dt="2022-10-28T06:01:45.986" v="2364" actId="20577"/>
          <ac:spMkLst>
            <pc:docMk/>
            <pc:sldMk cId="1779424306" sldId="270"/>
            <ac:spMk id="3" creationId="{0FDAC84C-97B8-E7E8-1059-0B4229885900}"/>
          </ac:spMkLst>
        </pc:spChg>
        <pc:picChg chg="add mod">
          <ac:chgData name="khush_khatri@outlook.com" userId="1a4e4968c6f8f2a4" providerId="LiveId" clId="{9254D9AB-5BA7-4B0D-B3F9-0E4693D410EE}" dt="2022-10-28T06:01:50.710" v="2366" actId="1076"/>
          <ac:picMkLst>
            <pc:docMk/>
            <pc:sldMk cId="1779424306" sldId="270"/>
            <ac:picMk id="5" creationId="{168912F0-2544-54F3-F553-8649D6B46A3B}"/>
          </ac:picMkLst>
        </pc:picChg>
      </pc:sldChg>
      <pc:sldChg chg="addSp modSp new mod">
        <pc:chgData name="khush_khatri@outlook.com" userId="1a4e4968c6f8f2a4" providerId="LiveId" clId="{9254D9AB-5BA7-4B0D-B3F9-0E4693D410EE}" dt="2022-10-28T06:06:08.889" v="2707" actId="1076"/>
        <pc:sldMkLst>
          <pc:docMk/>
          <pc:sldMk cId="1992957855" sldId="271"/>
        </pc:sldMkLst>
        <pc:spChg chg="mod">
          <ac:chgData name="khush_khatri@outlook.com" userId="1a4e4968c6f8f2a4" providerId="LiveId" clId="{9254D9AB-5BA7-4B0D-B3F9-0E4693D410EE}" dt="2022-10-28T06:02:25.658" v="2400" actId="20577"/>
          <ac:spMkLst>
            <pc:docMk/>
            <pc:sldMk cId="1992957855" sldId="271"/>
            <ac:spMk id="2" creationId="{DB0E1830-29B7-888D-AFB3-6206728C8DE4}"/>
          </ac:spMkLst>
        </pc:spChg>
        <pc:spChg chg="mod">
          <ac:chgData name="khush_khatri@outlook.com" userId="1a4e4968c6f8f2a4" providerId="LiveId" clId="{9254D9AB-5BA7-4B0D-B3F9-0E4693D410EE}" dt="2022-10-28T06:05:43.200" v="2705" actId="20577"/>
          <ac:spMkLst>
            <pc:docMk/>
            <pc:sldMk cId="1992957855" sldId="271"/>
            <ac:spMk id="3" creationId="{3B80CFF6-3564-CF8D-3071-AA7AD9689F64}"/>
          </ac:spMkLst>
        </pc:spChg>
        <pc:picChg chg="add mod">
          <ac:chgData name="khush_khatri@outlook.com" userId="1a4e4968c6f8f2a4" providerId="LiveId" clId="{9254D9AB-5BA7-4B0D-B3F9-0E4693D410EE}" dt="2022-10-28T06:05:12.617" v="2657" actId="1076"/>
          <ac:picMkLst>
            <pc:docMk/>
            <pc:sldMk cId="1992957855" sldId="271"/>
            <ac:picMk id="5" creationId="{A8C854C7-1BD5-52EE-16B8-53B82280A202}"/>
          </ac:picMkLst>
        </pc:picChg>
        <pc:picChg chg="add mod">
          <ac:chgData name="khush_khatri@outlook.com" userId="1a4e4968c6f8f2a4" providerId="LiveId" clId="{9254D9AB-5BA7-4B0D-B3F9-0E4693D410EE}" dt="2022-10-28T06:06:08.889" v="2707" actId="1076"/>
          <ac:picMkLst>
            <pc:docMk/>
            <pc:sldMk cId="1992957855" sldId="271"/>
            <ac:picMk id="7" creationId="{29D624AF-BD1B-E6DE-4BCD-CBD7107AB36B}"/>
          </ac:picMkLst>
        </pc:picChg>
      </pc:sldChg>
      <pc:sldChg chg="modSp new mod">
        <pc:chgData name="khush_khatri@outlook.com" userId="1a4e4968c6f8f2a4" providerId="LiveId" clId="{9254D9AB-5BA7-4B0D-B3F9-0E4693D410EE}" dt="2022-10-28T06:09:27.036" v="2933" actId="20577"/>
        <pc:sldMkLst>
          <pc:docMk/>
          <pc:sldMk cId="4078552164" sldId="272"/>
        </pc:sldMkLst>
        <pc:spChg chg="mod">
          <ac:chgData name="khush_khatri@outlook.com" userId="1a4e4968c6f8f2a4" providerId="LiveId" clId="{9254D9AB-5BA7-4B0D-B3F9-0E4693D410EE}" dt="2022-10-28T06:08:08.199" v="2763" actId="20577"/>
          <ac:spMkLst>
            <pc:docMk/>
            <pc:sldMk cId="4078552164" sldId="272"/>
            <ac:spMk id="2" creationId="{542C2BF1-F7E1-49D6-EC61-D2074F5F2ED1}"/>
          </ac:spMkLst>
        </pc:spChg>
        <pc:spChg chg="mod">
          <ac:chgData name="khush_khatri@outlook.com" userId="1a4e4968c6f8f2a4" providerId="LiveId" clId="{9254D9AB-5BA7-4B0D-B3F9-0E4693D410EE}" dt="2022-10-28T06:09:27.036" v="2933" actId="20577"/>
          <ac:spMkLst>
            <pc:docMk/>
            <pc:sldMk cId="4078552164" sldId="272"/>
            <ac:spMk id="3" creationId="{8EFAD3F0-E6E0-65E3-0A74-578892DB01E5}"/>
          </ac:spMkLst>
        </pc:spChg>
      </pc:sldChg>
      <pc:sldChg chg="addSp delSp modSp new mod">
        <pc:chgData name="khush_khatri@outlook.com" userId="1a4e4968c6f8f2a4" providerId="LiveId" clId="{9254D9AB-5BA7-4B0D-B3F9-0E4693D410EE}" dt="2022-10-28T06:13:47.822" v="3356" actId="1076"/>
        <pc:sldMkLst>
          <pc:docMk/>
          <pc:sldMk cId="853797583" sldId="273"/>
        </pc:sldMkLst>
        <pc:spChg chg="mod">
          <ac:chgData name="khush_khatri@outlook.com" userId="1a4e4968c6f8f2a4" providerId="LiveId" clId="{9254D9AB-5BA7-4B0D-B3F9-0E4693D410EE}" dt="2022-10-28T06:09:46.605" v="2958" actId="20577"/>
          <ac:spMkLst>
            <pc:docMk/>
            <pc:sldMk cId="853797583" sldId="273"/>
            <ac:spMk id="2" creationId="{913C4704-E451-BEB9-8B88-B80A390A623B}"/>
          </ac:spMkLst>
        </pc:spChg>
        <pc:spChg chg="del">
          <ac:chgData name="khush_khatri@outlook.com" userId="1a4e4968c6f8f2a4" providerId="LiveId" clId="{9254D9AB-5BA7-4B0D-B3F9-0E4693D410EE}" dt="2022-10-28T06:10:16.045" v="2959" actId="22"/>
          <ac:spMkLst>
            <pc:docMk/>
            <pc:sldMk cId="853797583" sldId="273"/>
            <ac:spMk id="3" creationId="{90F1B957-AB85-8A02-4F3A-363D373139DA}"/>
          </ac:spMkLst>
        </pc:spChg>
        <pc:spChg chg="add mod">
          <ac:chgData name="khush_khatri@outlook.com" userId="1a4e4968c6f8f2a4" providerId="LiveId" clId="{9254D9AB-5BA7-4B0D-B3F9-0E4693D410EE}" dt="2022-10-28T06:13:47.822" v="3356" actId="1076"/>
          <ac:spMkLst>
            <pc:docMk/>
            <pc:sldMk cId="853797583" sldId="273"/>
            <ac:spMk id="8" creationId="{80D00346-27F5-AADD-05D8-46D8EA770EF4}"/>
          </ac:spMkLst>
        </pc:spChg>
        <pc:picChg chg="add mod ord">
          <ac:chgData name="khush_khatri@outlook.com" userId="1a4e4968c6f8f2a4" providerId="LiveId" clId="{9254D9AB-5BA7-4B0D-B3F9-0E4693D410EE}" dt="2022-10-28T06:13:42.591" v="3355" actId="1076"/>
          <ac:picMkLst>
            <pc:docMk/>
            <pc:sldMk cId="853797583" sldId="273"/>
            <ac:picMk id="5" creationId="{C4E38CAA-D3AF-E3C6-9846-E348E4D31E53}"/>
          </ac:picMkLst>
        </pc:picChg>
        <pc:picChg chg="add mod">
          <ac:chgData name="khush_khatri@outlook.com" userId="1a4e4968c6f8f2a4" providerId="LiveId" clId="{9254D9AB-5BA7-4B0D-B3F9-0E4693D410EE}" dt="2022-10-28T06:13:32.293" v="3353" actId="1076"/>
          <ac:picMkLst>
            <pc:docMk/>
            <pc:sldMk cId="853797583" sldId="273"/>
            <ac:picMk id="7" creationId="{5FF64F58-0B5B-E7FD-6556-D118837F688D}"/>
          </ac:picMkLst>
        </pc:picChg>
      </pc:sldChg>
      <pc:sldChg chg="addSp delSp modSp new mod">
        <pc:chgData name="khush_khatri@outlook.com" userId="1a4e4968c6f8f2a4" providerId="LiveId" clId="{9254D9AB-5BA7-4B0D-B3F9-0E4693D410EE}" dt="2022-10-28T06:17:01.035" v="3622" actId="1076"/>
        <pc:sldMkLst>
          <pc:docMk/>
          <pc:sldMk cId="1051487528" sldId="274"/>
        </pc:sldMkLst>
        <pc:spChg chg="mod">
          <ac:chgData name="khush_khatri@outlook.com" userId="1a4e4968c6f8f2a4" providerId="LiveId" clId="{9254D9AB-5BA7-4B0D-B3F9-0E4693D410EE}" dt="2022-10-28T06:14:02.368" v="3382" actId="20577"/>
          <ac:spMkLst>
            <pc:docMk/>
            <pc:sldMk cId="1051487528" sldId="274"/>
            <ac:spMk id="2" creationId="{56348171-A7AB-A5E8-8156-27608641E50F}"/>
          </ac:spMkLst>
        </pc:spChg>
        <pc:spChg chg="del">
          <ac:chgData name="khush_khatri@outlook.com" userId="1a4e4968c6f8f2a4" providerId="LiveId" clId="{9254D9AB-5BA7-4B0D-B3F9-0E4693D410EE}" dt="2022-10-28T06:14:34.611" v="3383" actId="22"/>
          <ac:spMkLst>
            <pc:docMk/>
            <pc:sldMk cId="1051487528" sldId="274"/>
            <ac:spMk id="3" creationId="{0B60372F-8AB0-2AF7-126E-294502848F82}"/>
          </ac:spMkLst>
        </pc:spChg>
        <pc:spChg chg="add mod">
          <ac:chgData name="khush_khatri@outlook.com" userId="1a4e4968c6f8f2a4" providerId="LiveId" clId="{9254D9AB-5BA7-4B0D-B3F9-0E4693D410EE}" dt="2022-10-28T06:17:01.035" v="3622" actId="1076"/>
          <ac:spMkLst>
            <pc:docMk/>
            <pc:sldMk cId="1051487528" sldId="274"/>
            <ac:spMk id="8" creationId="{3CCBB654-1A11-ADD4-E5F4-1483BD137F99}"/>
          </ac:spMkLst>
        </pc:spChg>
        <pc:picChg chg="add mod ord">
          <ac:chgData name="khush_khatri@outlook.com" userId="1a4e4968c6f8f2a4" providerId="LiveId" clId="{9254D9AB-5BA7-4B0D-B3F9-0E4693D410EE}" dt="2022-10-28T06:15:10.074" v="3388" actId="1076"/>
          <ac:picMkLst>
            <pc:docMk/>
            <pc:sldMk cId="1051487528" sldId="274"/>
            <ac:picMk id="5" creationId="{F3937B46-CAA4-8301-3BA7-3ED0D0DF63FB}"/>
          </ac:picMkLst>
        </pc:picChg>
        <pc:picChg chg="add mod">
          <ac:chgData name="khush_khatri@outlook.com" userId="1a4e4968c6f8f2a4" providerId="LiveId" clId="{9254D9AB-5BA7-4B0D-B3F9-0E4693D410EE}" dt="2022-10-28T06:15:07.322" v="3387" actId="1076"/>
          <ac:picMkLst>
            <pc:docMk/>
            <pc:sldMk cId="1051487528" sldId="274"/>
            <ac:picMk id="7" creationId="{7D31216F-9997-8F57-C145-059C6E8C673E}"/>
          </ac:picMkLst>
        </pc:picChg>
      </pc:sldChg>
      <pc:sldChg chg="addSp delSp modSp new mod">
        <pc:chgData name="khush_khatri@outlook.com" userId="1a4e4968c6f8f2a4" providerId="LiveId" clId="{9254D9AB-5BA7-4B0D-B3F9-0E4693D410EE}" dt="2022-10-28T06:19:16.900" v="3774" actId="20577"/>
        <pc:sldMkLst>
          <pc:docMk/>
          <pc:sldMk cId="988127549" sldId="275"/>
        </pc:sldMkLst>
        <pc:spChg chg="mod">
          <ac:chgData name="khush_khatri@outlook.com" userId="1a4e4968c6f8f2a4" providerId="LiveId" clId="{9254D9AB-5BA7-4B0D-B3F9-0E4693D410EE}" dt="2022-10-28T06:17:24.851" v="3667" actId="20577"/>
          <ac:spMkLst>
            <pc:docMk/>
            <pc:sldMk cId="988127549" sldId="275"/>
            <ac:spMk id="2" creationId="{19256942-31BD-B638-01BA-98C7E92F2054}"/>
          </ac:spMkLst>
        </pc:spChg>
        <pc:spChg chg="del">
          <ac:chgData name="khush_khatri@outlook.com" userId="1a4e4968c6f8f2a4" providerId="LiveId" clId="{9254D9AB-5BA7-4B0D-B3F9-0E4693D410EE}" dt="2022-10-28T06:17:58.630" v="3668" actId="22"/>
          <ac:spMkLst>
            <pc:docMk/>
            <pc:sldMk cId="988127549" sldId="275"/>
            <ac:spMk id="3" creationId="{1AF7E10B-1EC0-CEDA-0E46-048471B68F4F}"/>
          </ac:spMkLst>
        </pc:spChg>
        <pc:spChg chg="add mod">
          <ac:chgData name="khush_khatri@outlook.com" userId="1a4e4968c6f8f2a4" providerId="LiveId" clId="{9254D9AB-5BA7-4B0D-B3F9-0E4693D410EE}" dt="2022-10-28T06:19:16.900" v="3774" actId="20577"/>
          <ac:spMkLst>
            <pc:docMk/>
            <pc:sldMk cId="988127549" sldId="275"/>
            <ac:spMk id="8" creationId="{71D31FF7-9B28-AD72-9407-3D32C17B1D11}"/>
          </ac:spMkLst>
        </pc:spChg>
        <pc:picChg chg="add mod ord">
          <ac:chgData name="khush_khatri@outlook.com" userId="1a4e4968c6f8f2a4" providerId="LiveId" clId="{9254D9AB-5BA7-4B0D-B3F9-0E4693D410EE}" dt="2022-10-28T06:18:29.126" v="3673" actId="1076"/>
          <ac:picMkLst>
            <pc:docMk/>
            <pc:sldMk cId="988127549" sldId="275"/>
            <ac:picMk id="5" creationId="{0E12B717-E3BE-0D34-3CE2-E82257E4614F}"/>
          </ac:picMkLst>
        </pc:picChg>
        <pc:picChg chg="add mod">
          <ac:chgData name="khush_khatri@outlook.com" userId="1a4e4968c6f8f2a4" providerId="LiveId" clId="{9254D9AB-5BA7-4B0D-B3F9-0E4693D410EE}" dt="2022-10-28T06:18:32.408" v="3674" actId="1076"/>
          <ac:picMkLst>
            <pc:docMk/>
            <pc:sldMk cId="988127549" sldId="275"/>
            <ac:picMk id="7" creationId="{F7229732-0D75-E7EB-E3CF-27F9F8C5D5BB}"/>
          </ac:picMkLst>
        </pc:picChg>
      </pc:sldChg>
      <pc:sldChg chg="addSp delSp modSp new mod">
        <pc:chgData name="khush_khatri@outlook.com" userId="1a4e4968c6f8f2a4" providerId="LiveId" clId="{9254D9AB-5BA7-4B0D-B3F9-0E4693D410EE}" dt="2022-10-28T06:22:10.106" v="4021" actId="1076"/>
        <pc:sldMkLst>
          <pc:docMk/>
          <pc:sldMk cId="4036405033" sldId="276"/>
        </pc:sldMkLst>
        <pc:spChg chg="mod">
          <ac:chgData name="khush_khatri@outlook.com" userId="1a4e4968c6f8f2a4" providerId="LiveId" clId="{9254D9AB-5BA7-4B0D-B3F9-0E4693D410EE}" dt="2022-10-28T06:19:35.689" v="3814" actId="20577"/>
          <ac:spMkLst>
            <pc:docMk/>
            <pc:sldMk cId="4036405033" sldId="276"/>
            <ac:spMk id="2" creationId="{B89DA694-7B4E-8033-0D10-CB9B9E665AFF}"/>
          </ac:spMkLst>
        </pc:spChg>
        <pc:spChg chg="del">
          <ac:chgData name="khush_khatri@outlook.com" userId="1a4e4968c6f8f2a4" providerId="LiveId" clId="{9254D9AB-5BA7-4B0D-B3F9-0E4693D410EE}" dt="2022-10-28T06:20:03.513" v="3815" actId="22"/>
          <ac:spMkLst>
            <pc:docMk/>
            <pc:sldMk cId="4036405033" sldId="276"/>
            <ac:spMk id="3" creationId="{303EF6C6-01BD-7AB3-33FD-588CB816E302}"/>
          </ac:spMkLst>
        </pc:spChg>
        <pc:spChg chg="add del mod">
          <ac:chgData name="khush_khatri@outlook.com" userId="1a4e4968c6f8f2a4" providerId="LiveId" clId="{9254D9AB-5BA7-4B0D-B3F9-0E4693D410EE}" dt="2022-10-28T06:21:53.144" v="4018"/>
          <ac:spMkLst>
            <pc:docMk/>
            <pc:sldMk cId="4036405033" sldId="276"/>
            <ac:spMk id="8" creationId="{709F1BC8-94B0-3368-F18B-F2859A932A71}"/>
          </ac:spMkLst>
        </pc:spChg>
        <pc:spChg chg="add mod">
          <ac:chgData name="khush_khatri@outlook.com" userId="1a4e4968c6f8f2a4" providerId="LiveId" clId="{9254D9AB-5BA7-4B0D-B3F9-0E4693D410EE}" dt="2022-10-28T06:21:52.176" v="4016" actId="207"/>
          <ac:spMkLst>
            <pc:docMk/>
            <pc:sldMk cId="4036405033" sldId="276"/>
            <ac:spMk id="9" creationId="{DC375439-87B1-D4F9-0968-C729EBDF2EBF}"/>
          </ac:spMkLst>
        </pc:spChg>
        <pc:picChg chg="add mod ord">
          <ac:chgData name="khush_khatri@outlook.com" userId="1a4e4968c6f8f2a4" providerId="LiveId" clId="{9254D9AB-5BA7-4B0D-B3F9-0E4693D410EE}" dt="2022-10-28T06:22:08.272" v="4020" actId="1076"/>
          <ac:picMkLst>
            <pc:docMk/>
            <pc:sldMk cId="4036405033" sldId="276"/>
            <ac:picMk id="5" creationId="{0AF23AD1-605D-0BF6-7C6B-F004853E5414}"/>
          </ac:picMkLst>
        </pc:picChg>
        <pc:picChg chg="add mod">
          <ac:chgData name="khush_khatri@outlook.com" userId="1a4e4968c6f8f2a4" providerId="LiveId" clId="{9254D9AB-5BA7-4B0D-B3F9-0E4693D410EE}" dt="2022-10-28T06:22:10.106" v="4021" actId="1076"/>
          <ac:picMkLst>
            <pc:docMk/>
            <pc:sldMk cId="4036405033" sldId="276"/>
            <ac:picMk id="7" creationId="{AB1F3004-31E9-7047-57A7-C172E8347283}"/>
          </ac:picMkLst>
        </pc:picChg>
      </pc:sldChg>
      <pc:sldChg chg="modSp new mod">
        <pc:chgData name="khush_khatri@outlook.com" userId="1a4e4968c6f8f2a4" providerId="LiveId" clId="{9254D9AB-5BA7-4B0D-B3F9-0E4693D410EE}" dt="2022-10-28T06:25:02.493" v="4154" actId="20577"/>
        <pc:sldMkLst>
          <pc:docMk/>
          <pc:sldMk cId="4179042793" sldId="277"/>
        </pc:sldMkLst>
        <pc:spChg chg="mod">
          <ac:chgData name="khush_khatri@outlook.com" userId="1a4e4968c6f8f2a4" providerId="LiveId" clId="{9254D9AB-5BA7-4B0D-B3F9-0E4693D410EE}" dt="2022-10-28T06:22:48.487" v="4033" actId="20577"/>
          <ac:spMkLst>
            <pc:docMk/>
            <pc:sldMk cId="4179042793" sldId="277"/>
            <ac:spMk id="2" creationId="{2D1E710A-635E-A653-D8DA-F605F7CB8ACC}"/>
          </ac:spMkLst>
        </pc:spChg>
        <pc:spChg chg="mod">
          <ac:chgData name="khush_khatri@outlook.com" userId="1a4e4968c6f8f2a4" providerId="LiveId" clId="{9254D9AB-5BA7-4B0D-B3F9-0E4693D410EE}" dt="2022-10-28T06:25:02.493" v="4154" actId="20577"/>
          <ac:spMkLst>
            <pc:docMk/>
            <pc:sldMk cId="4179042793" sldId="277"/>
            <ac:spMk id="3" creationId="{8399F89E-A937-AE59-2066-5D6E4BBCDAEF}"/>
          </ac:spMkLst>
        </pc:spChg>
      </pc:sldChg>
      <pc:sldChg chg="addSp delSp modSp new mod modClrScheme chgLayout">
        <pc:chgData name="khush_khatri@outlook.com" userId="1a4e4968c6f8f2a4" providerId="LiveId" clId="{9254D9AB-5BA7-4B0D-B3F9-0E4693D410EE}" dt="2022-10-28T06:25:41.662" v="4167" actId="1076"/>
        <pc:sldMkLst>
          <pc:docMk/>
          <pc:sldMk cId="2503256825" sldId="278"/>
        </pc:sldMkLst>
        <pc:spChg chg="del mod ord">
          <ac:chgData name="khush_khatri@outlook.com" userId="1a4e4968c6f8f2a4" providerId="LiveId" clId="{9254D9AB-5BA7-4B0D-B3F9-0E4693D410EE}" dt="2022-10-28T06:25:16.638" v="4156" actId="700"/>
          <ac:spMkLst>
            <pc:docMk/>
            <pc:sldMk cId="2503256825" sldId="278"/>
            <ac:spMk id="2" creationId="{723796ED-55B7-7C6D-2A69-81F40B7A5A96}"/>
          </ac:spMkLst>
        </pc:spChg>
        <pc:spChg chg="del">
          <ac:chgData name="khush_khatri@outlook.com" userId="1a4e4968c6f8f2a4" providerId="LiveId" clId="{9254D9AB-5BA7-4B0D-B3F9-0E4693D410EE}" dt="2022-10-28T06:25:16.638" v="4156" actId="700"/>
          <ac:spMkLst>
            <pc:docMk/>
            <pc:sldMk cId="2503256825" sldId="278"/>
            <ac:spMk id="3" creationId="{F0E11495-475A-A421-E565-0E9883C46ADD}"/>
          </ac:spMkLst>
        </pc:spChg>
        <pc:spChg chg="add mod ord">
          <ac:chgData name="khush_khatri@outlook.com" userId="1a4e4968c6f8f2a4" providerId="LiveId" clId="{9254D9AB-5BA7-4B0D-B3F9-0E4693D410EE}" dt="2022-10-28T06:25:41.662" v="4167" actId="1076"/>
          <ac:spMkLst>
            <pc:docMk/>
            <pc:sldMk cId="2503256825" sldId="278"/>
            <ac:spMk id="4" creationId="{4D1BB8AD-A2E7-7B0D-0CF6-2AD684DF424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10/27/2022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10/27/2022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10/27/2022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10/27/2022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10/27/2022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10/27/2022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10/27/2022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10/27/2022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10/27/2022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10/27/2022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10/27/2022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10/27/2022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E756D-AFA7-220A-2EA6-F9ABEBDD9C2A}"/>
              </a:ext>
            </a:extLst>
          </p:cNvPr>
          <p:cNvSpPr>
            <a:spLocks noGrp="1"/>
          </p:cNvSpPr>
          <p:nvPr>
            <p:ph type="ctrTitle"/>
          </p:nvPr>
        </p:nvSpPr>
        <p:spPr/>
        <p:txBody>
          <a:bodyPr>
            <a:normAutofit fontScale="90000"/>
          </a:bodyPr>
          <a:lstStyle/>
          <a:p>
            <a:r>
              <a:rPr lang="en-IN" dirty="0"/>
              <a:t>Rating Prediction using user Reviews Project</a:t>
            </a:r>
          </a:p>
        </p:txBody>
      </p:sp>
      <p:sp>
        <p:nvSpPr>
          <p:cNvPr id="3" name="Subtitle 2">
            <a:extLst>
              <a:ext uri="{FF2B5EF4-FFF2-40B4-BE49-F238E27FC236}">
                <a16:creationId xmlns:a16="http://schemas.microsoft.com/office/drawing/2014/main" id="{10DA905C-255A-020A-4387-28CF668240B6}"/>
              </a:ext>
            </a:extLst>
          </p:cNvPr>
          <p:cNvSpPr>
            <a:spLocks noGrp="1"/>
          </p:cNvSpPr>
          <p:nvPr>
            <p:ph type="subTitle" idx="1"/>
          </p:nvPr>
        </p:nvSpPr>
        <p:spPr/>
        <p:txBody>
          <a:bodyPr/>
          <a:lstStyle/>
          <a:p>
            <a:r>
              <a:rPr lang="en-IN" dirty="0"/>
              <a:t>By Khushboo Khatri</a:t>
            </a:r>
          </a:p>
        </p:txBody>
      </p:sp>
    </p:spTree>
    <p:extLst>
      <p:ext uri="{BB962C8B-B14F-4D97-AF65-F5344CB8AC3E}">
        <p14:creationId xmlns:p14="http://schemas.microsoft.com/office/powerpoint/2010/main" val="1735283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8722D-F53A-7EB6-A5F0-85F9FE994914}"/>
              </a:ext>
            </a:extLst>
          </p:cNvPr>
          <p:cNvSpPr>
            <a:spLocks noGrp="1"/>
          </p:cNvSpPr>
          <p:nvPr>
            <p:ph type="title"/>
          </p:nvPr>
        </p:nvSpPr>
        <p:spPr>
          <a:xfrm>
            <a:off x="2611808" y="808057"/>
            <a:ext cx="7958331" cy="822336"/>
          </a:xfrm>
        </p:spPr>
        <p:txBody>
          <a:bodyPr/>
          <a:lstStyle/>
          <a:p>
            <a:r>
              <a:rPr lang="en-IN" dirty="0"/>
              <a:t>Pre Processing of review column.</a:t>
            </a:r>
          </a:p>
        </p:txBody>
      </p:sp>
      <p:pic>
        <p:nvPicPr>
          <p:cNvPr id="5" name="Content Placeholder 4">
            <a:extLst>
              <a:ext uri="{FF2B5EF4-FFF2-40B4-BE49-F238E27FC236}">
                <a16:creationId xmlns:a16="http://schemas.microsoft.com/office/drawing/2014/main" id="{E1369C14-B4E3-8CCF-DC36-B81D446BA51E}"/>
              </a:ext>
            </a:extLst>
          </p:cNvPr>
          <p:cNvPicPr>
            <a:picLocks noGrp="1" noChangeAspect="1"/>
          </p:cNvPicPr>
          <p:nvPr>
            <p:ph idx="1"/>
          </p:nvPr>
        </p:nvPicPr>
        <p:blipFill>
          <a:blip r:embed="rId2"/>
          <a:stretch>
            <a:fillRect/>
          </a:stretch>
        </p:blipFill>
        <p:spPr>
          <a:xfrm>
            <a:off x="3308181" y="1785669"/>
            <a:ext cx="6174485" cy="4264276"/>
          </a:xfrm>
        </p:spPr>
      </p:pic>
    </p:spTree>
    <p:extLst>
      <p:ext uri="{BB962C8B-B14F-4D97-AF65-F5344CB8AC3E}">
        <p14:creationId xmlns:p14="http://schemas.microsoft.com/office/powerpoint/2010/main" val="1335178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EC3753-7C0D-79F1-6CA5-60BB92CE401E}"/>
              </a:ext>
            </a:extLst>
          </p:cNvPr>
          <p:cNvPicPr>
            <a:picLocks noChangeAspect="1"/>
          </p:cNvPicPr>
          <p:nvPr/>
        </p:nvPicPr>
        <p:blipFill>
          <a:blip r:embed="rId2"/>
          <a:stretch>
            <a:fillRect/>
          </a:stretch>
        </p:blipFill>
        <p:spPr>
          <a:xfrm>
            <a:off x="390847" y="436008"/>
            <a:ext cx="10789204" cy="1759040"/>
          </a:xfrm>
          <a:prstGeom prst="rect">
            <a:avLst/>
          </a:prstGeom>
        </p:spPr>
      </p:pic>
      <p:pic>
        <p:nvPicPr>
          <p:cNvPr id="5" name="Picture 4">
            <a:extLst>
              <a:ext uri="{FF2B5EF4-FFF2-40B4-BE49-F238E27FC236}">
                <a16:creationId xmlns:a16="http://schemas.microsoft.com/office/drawing/2014/main" id="{D640C121-BA30-3C04-E26B-F94C6CE83218}"/>
              </a:ext>
            </a:extLst>
          </p:cNvPr>
          <p:cNvPicPr>
            <a:picLocks noChangeAspect="1"/>
          </p:cNvPicPr>
          <p:nvPr/>
        </p:nvPicPr>
        <p:blipFill>
          <a:blip r:embed="rId3"/>
          <a:stretch>
            <a:fillRect/>
          </a:stretch>
        </p:blipFill>
        <p:spPr>
          <a:xfrm>
            <a:off x="467920" y="2961066"/>
            <a:ext cx="4769095" cy="1701887"/>
          </a:xfrm>
          <a:prstGeom prst="rect">
            <a:avLst/>
          </a:prstGeom>
        </p:spPr>
      </p:pic>
      <p:sp>
        <p:nvSpPr>
          <p:cNvPr id="6" name="TextBox 5">
            <a:extLst>
              <a:ext uri="{FF2B5EF4-FFF2-40B4-BE49-F238E27FC236}">
                <a16:creationId xmlns:a16="http://schemas.microsoft.com/office/drawing/2014/main" id="{76C3805B-1B7D-3FB6-C384-E35AC78AB144}"/>
              </a:ext>
            </a:extLst>
          </p:cNvPr>
          <p:cNvSpPr txBox="1"/>
          <p:nvPr/>
        </p:nvSpPr>
        <p:spPr>
          <a:xfrm>
            <a:off x="5637361" y="2971800"/>
            <a:ext cx="4973129" cy="2308324"/>
          </a:xfrm>
          <a:prstGeom prst="rect">
            <a:avLst/>
          </a:prstGeom>
          <a:noFill/>
        </p:spPr>
        <p:txBody>
          <a:bodyPr wrap="square" rtlCol="0">
            <a:spAutoFit/>
          </a:bodyPr>
          <a:lstStyle/>
          <a:p>
            <a:r>
              <a:rPr lang="en-IN" dirty="0"/>
              <a:t>It can be seen that pre processing the review column definitely helps in reducing the length of the text, also all the unwanted words are drop from it make it suitable for NLP model.</a:t>
            </a:r>
          </a:p>
          <a:p>
            <a:endParaRPr lang="en-IN" dirty="0"/>
          </a:p>
          <a:p>
            <a:r>
              <a:rPr lang="en-IN" dirty="0"/>
              <a:t>At this level it is easy to find relation between the feature and the label, and hence we plot the word cloud for the different star ratings.</a:t>
            </a:r>
          </a:p>
        </p:txBody>
      </p:sp>
    </p:spTree>
    <p:extLst>
      <p:ext uri="{BB962C8B-B14F-4D97-AF65-F5344CB8AC3E}">
        <p14:creationId xmlns:p14="http://schemas.microsoft.com/office/powerpoint/2010/main" val="2536639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1C11FE-01E9-9CBF-4106-C7604F436234}"/>
              </a:ext>
            </a:extLst>
          </p:cNvPr>
          <p:cNvPicPr>
            <a:picLocks noChangeAspect="1"/>
          </p:cNvPicPr>
          <p:nvPr/>
        </p:nvPicPr>
        <p:blipFill>
          <a:blip r:embed="rId2"/>
          <a:stretch>
            <a:fillRect/>
          </a:stretch>
        </p:blipFill>
        <p:spPr>
          <a:xfrm>
            <a:off x="1099107" y="115155"/>
            <a:ext cx="4007056" cy="3988005"/>
          </a:xfrm>
          <a:prstGeom prst="rect">
            <a:avLst/>
          </a:prstGeom>
        </p:spPr>
      </p:pic>
      <p:pic>
        <p:nvPicPr>
          <p:cNvPr id="5" name="Picture 4">
            <a:extLst>
              <a:ext uri="{FF2B5EF4-FFF2-40B4-BE49-F238E27FC236}">
                <a16:creationId xmlns:a16="http://schemas.microsoft.com/office/drawing/2014/main" id="{5B45E7FB-CC7C-9EFE-6156-66E0C3669149}"/>
              </a:ext>
            </a:extLst>
          </p:cNvPr>
          <p:cNvPicPr>
            <a:picLocks noChangeAspect="1"/>
          </p:cNvPicPr>
          <p:nvPr/>
        </p:nvPicPr>
        <p:blipFill>
          <a:blip r:embed="rId3"/>
          <a:stretch>
            <a:fillRect/>
          </a:stretch>
        </p:blipFill>
        <p:spPr>
          <a:xfrm>
            <a:off x="5847707" y="2659947"/>
            <a:ext cx="3981655" cy="4045158"/>
          </a:xfrm>
          <a:prstGeom prst="rect">
            <a:avLst/>
          </a:prstGeom>
        </p:spPr>
      </p:pic>
    </p:spTree>
    <p:extLst>
      <p:ext uri="{BB962C8B-B14F-4D97-AF65-F5344CB8AC3E}">
        <p14:creationId xmlns:p14="http://schemas.microsoft.com/office/powerpoint/2010/main" val="2557237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C742F8-26A3-14B1-553D-5325ECC32BBD}"/>
              </a:ext>
            </a:extLst>
          </p:cNvPr>
          <p:cNvPicPr>
            <a:picLocks noChangeAspect="1"/>
          </p:cNvPicPr>
          <p:nvPr/>
        </p:nvPicPr>
        <p:blipFill>
          <a:blip r:embed="rId2"/>
          <a:stretch>
            <a:fillRect/>
          </a:stretch>
        </p:blipFill>
        <p:spPr>
          <a:xfrm>
            <a:off x="1482743" y="0"/>
            <a:ext cx="3981655" cy="4083260"/>
          </a:xfrm>
          <a:prstGeom prst="rect">
            <a:avLst/>
          </a:prstGeom>
        </p:spPr>
      </p:pic>
      <p:pic>
        <p:nvPicPr>
          <p:cNvPr id="5" name="Picture 4">
            <a:extLst>
              <a:ext uri="{FF2B5EF4-FFF2-40B4-BE49-F238E27FC236}">
                <a16:creationId xmlns:a16="http://schemas.microsoft.com/office/drawing/2014/main" id="{365FE417-D222-0811-531E-DBD6974BD725}"/>
              </a:ext>
            </a:extLst>
          </p:cNvPr>
          <p:cNvPicPr>
            <a:picLocks noChangeAspect="1"/>
          </p:cNvPicPr>
          <p:nvPr/>
        </p:nvPicPr>
        <p:blipFill>
          <a:blip r:embed="rId3"/>
          <a:stretch>
            <a:fillRect/>
          </a:stretch>
        </p:blipFill>
        <p:spPr>
          <a:xfrm>
            <a:off x="6026587" y="2750287"/>
            <a:ext cx="3968954" cy="3962604"/>
          </a:xfrm>
          <a:prstGeom prst="rect">
            <a:avLst/>
          </a:prstGeom>
        </p:spPr>
      </p:pic>
    </p:spTree>
    <p:extLst>
      <p:ext uri="{BB962C8B-B14F-4D97-AF65-F5344CB8AC3E}">
        <p14:creationId xmlns:p14="http://schemas.microsoft.com/office/powerpoint/2010/main" val="1242674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27A197-85E3-9D42-9EF4-5604CA6226A0}"/>
              </a:ext>
            </a:extLst>
          </p:cNvPr>
          <p:cNvPicPr>
            <a:picLocks noChangeAspect="1"/>
          </p:cNvPicPr>
          <p:nvPr/>
        </p:nvPicPr>
        <p:blipFill>
          <a:blip r:embed="rId2"/>
          <a:stretch>
            <a:fillRect/>
          </a:stretch>
        </p:blipFill>
        <p:spPr>
          <a:xfrm>
            <a:off x="1576734" y="369396"/>
            <a:ext cx="4000706" cy="3962604"/>
          </a:xfrm>
          <a:prstGeom prst="rect">
            <a:avLst/>
          </a:prstGeom>
        </p:spPr>
      </p:pic>
      <p:sp>
        <p:nvSpPr>
          <p:cNvPr id="4" name="TextBox 3">
            <a:extLst>
              <a:ext uri="{FF2B5EF4-FFF2-40B4-BE49-F238E27FC236}">
                <a16:creationId xmlns:a16="http://schemas.microsoft.com/office/drawing/2014/main" id="{352D01BF-58FF-86D9-9D11-59E778059324}"/>
              </a:ext>
            </a:extLst>
          </p:cNvPr>
          <p:cNvSpPr txBox="1"/>
          <p:nvPr/>
        </p:nvSpPr>
        <p:spPr>
          <a:xfrm>
            <a:off x="6314536" y="3429000"/>
            <a:ext cx="4300730" cy="1754326"/>
          </a:xfrm>
          <a:prstGeom prst="rect">
            <a:avLst/>
          </a:prstGeom>
          <a:noFill/>
        </p:spPr>
        <p:txBody>
          <a:bodyPr wrap="square" rtlCol="0">
            <a:spAutoFit/>
          </a:bodyPr>
          <a:lstStyle/>
          <a:p>
            <a:r>
              <a:rPr lang="en-IN" dirty="0"/>
              <a:t>These word cloud gives an idea about the type of words which found in the reviews for star-1, star-2, star-3, star-4 and star-5.</a:t>
            </a:r>
          </a:p>
          <a:p>
            <a:r>
              <a:rPr lang="en-IN" dirty="0"/>
              <a:t>The large font indicates those words which the very frequent in the reviews. </a:t>
            </a:r>
          </a:p>
        </p:txBody>
      </p:sp>
    </p:spTree>
    <p:extLst>
      <p:ext uri="{BB962C8B-B14F-4D97-AF65-F5344CB8AC3E}">
        <p14:creationId xmlns:p14="http://schemas.microsoft.com/office/powerpoint/2010/main" val="2673291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E59F1-752B-D5DD-30B0-D6B61FC40D6E}"/>
              </a:ext>
            </a:extLst>
          </p:cNvPr>
          <p:cNvSpPr>
            <a:spLocks noGrp="1"/>
          </p:cNvSpPr>
          <p:nvPr>
            <p:ph type="title"/>
          </p:nvPr>
        </p:nvSpPr>
        <p:spPr/>
        <p:txBody>
          <a:bodyPr/>
          <a:lstStyle/>
          <a:p>
            <a:r>
              <a:rPr lang="en-IN" dirty="0"/>
              <a:t>Encoding/ Vectorization:</a:t>
            </a:r>
          </a:p>
        </p:txBody>
      </p:sp>
      <p:sp>
        <p:nvSpPr>
          <p:cNvPr id="3" name="Content Placeholder 2">
            <a:extLst>
              <a:ext uri="{FF2B5EF4-FFF2-40B4-BE49-F238E27FC236}">
                <a16:creationId xmlns:a16="http://schemas.microsoft.com/office/drawing/2014/main" id="{0FDAC84C-97B8-E7E8-1059-0B4229885900}"/>
              </a:ext>
            </a:extLst>
          </p:cNvPr>
          <p:cNvSpPr>
            <a:spLocks noGrp="1"/>
          </p:cNvSpPr>
          <p:nvPr>
            <p:ph idx="1"/>
          </p:nvPr>
        </p:nvSpPr>
        <p:spPr/>
        <p:txBody>
          <a:bodyPr/>
          <a:lstStyle/>
          <a:p>
            <a:r>
              <a:rPr lang="en-IN" dirty="0"/>
              <a:t>As our text data is pre processed completely , its time to encode it to fit it in the Model building.</a:t>
            </a:r>
          </a:p>
          <a:p>
            <a:r>
              <a:rPr lang="en-IN" dirty="0"/>
              <a:t>In NLP we use vectorization method to encode the pre processed text data. Here we are using TF-IDF to convert text to vector.</a:t>
            </a:r>
          </a:p>
          <a:p>
            <a:endParaRPr lang="en-IN" dirty="0"/>
          </a:p>
          <a:p>
            <a:endParaRPr lang="en-IN" dirty="0"/>
          </a:p>
          <a:p>
            <a:endParaRPr lang="en-IN" dirty="0"/>
          </a:p>
        </p:txBody>
      </p:sp>
      <p:pic>
        <p:nvPicPr>
          <p:cNvPr id="5" name="Picture 4">
            <a:extLst>
              <a:ext uri="{FF2B5EF4-FFF2-40B4-BE49-F238E27FC236}">
                <a16:creationId xmlns:a16="http://schemas.microsoft.com/office/drawing/2014/main" id="{168912F0-2544-54F3-F553-8649D6B46A3B}"/>
              </a:ext>
            </a:extLst>
          </p:cNvPr>
          <p:cNvPicPr>
            <a:picLocks noChangeAspect="1"/>
          </p:cNvPicPr>
          <p:nvPr/>
        </p:nvPicPr>
        <p:blipFill>
          <a:blip r:embed="rId2"/>
          <a:stretch>
            <a:fillRect/>
          </a:stretch>
        </p:blipFill>
        <p:spPr>
          <a:xfrm>
            <a:off x="4321425" y="4051030"/>
            <a:ext cx="4273770" cy="1511378"/>
          </a:xfrm>
          <a:prstGeom prst="rect">
            <a:avLst/>
          </a:prstGeom>
        </p:spPr>
      </p:pic>
    </p:spTree>
    <p:extLst>
      <p:ext uri="{BB962C8B-B14F-4D97-AF65-F5344CB8AC3E}">
        <p14:creationId xmlns:p14="http://schemas.microsoft.com/office/powerpoint/2010/main" val="1779424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E1830-29B7-888D-AFB3-6206728C8DE4}"/>
              </a:ext>
            </a:extLst>
          </p:cNvPr>
          <p:cNvSpPr>
            <a:spLocks noGrp="1"/>
          </p:cNvSpPr>
          <p:nvPr>
            <p:ph type="title"/>
          </p:nvPr>
        </p:nvSpPr>
        <p:spPr/>
        <p:txBody>
          <a:bodyPr/>
          <a:lstStyle/>
          <a:p>
            <a:r>
              <a:rPr lang="en-IN" dirty="0"/>
              <a:t>Model Development and evaluation:</a:t>
            </a:r>
          </a:p>
        </p:txBody>
      </p:sp>
      <p:sp>
        <p:nvSpPr>
          <p:cNvPr id="3" name="Content Placeholder 2">
            <a:extLst>
              <a:ext uri="{FF2B5EF4-FFF2-40B4-BE49-F238E27FC236}">
                <a16:creationId xmlns:a16="http://schemas.microsoft.com/office/drawing/2014/main" id="{3B80CFF6-3564-CF8D-3071-AA7AD9689F64}"/>
              </a:ext>
            </a:extLst>
          </p:cNvPr>
          <p:cNvSpPr>
            <a:spLocks noGrp="1"/>
          </p:cNvSpPr>
          <p:nvPr>
            <p:ph idx="1"/>
          </p:nvPr>
        </p:nvSpPr>
        <p:spPr/>
        <p:txBody>
          <a:bodyPr/>
          <a:lstStyle/>
          <a:p>
            <a:r>
              <a:rPr lang="en-IN" dirty="0"/>
              <a:t>Our vectorized data is then split into training and testing data set using which we develop and evaluate our model.</a:t>
            </a:r>
          </a:p>
          <a:p>
            <a:r>
              <a:rPr lang="en-IN" dirty="0"/>
              <a:t>As we observe that our label classes are imbalanced so first we need to balance it using </a:t>
            </a:r>
            <a:r>
              <a:rPr lang="en-IN" dirty="0" err="1"/>
              <a:t>SMOTETomek</a:t>
            </a:r>
            <a:r>
              <a:rPr lang="en-IN" dirty="0"/>
              <a:t> technique. And then perform train test split.</a:t>
            </a:r>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A8C854C7-1BD5-52EE-16B8-53B82280A202}"/>
              </a:ext>
            </a:extLst>
          </p:cNvPr>
          <p:cNvPicPr>
            <a:picLocks noChangeAspect="1"/>
          </p:cNvPicPr>
          <p:nvPr/>
        </p:nvPicPr>
        <p:blipFill>
          <a:blip r:embed="rId2"/>
          <a:stretch>
            <a:fillRect/>
          </a:stretch>
        </p:blipFill>
        <p:spPr>
          <a:xfrm>
            <a:off x="3259066" y="3964766"/>
            <a:ext cx="6312224" cy="1625684"/>
          </a:xfrm>
          <a:prstGeom prst="rect">
            <a:avLst/>
          </a:prstGeom>
        </p:spPr>
      </p:pic>
      <p:pic>
        <p:nvPicPr>
          <p:cNvPr id="7" name="Picture 6">
            <a:extLst>
              <a:ext uri="{FF2B5EF4-FFF2-40B4-BE49-F238E27FC236}">
                <a16:creationId xmlns:a16="http://schemas.microsoft.com/office/drawing/2014/main" id="{29D624AF-BD1B-E6DE-4BCD-CBD7107AB36B}"/>
              </a:ext>
            </a:extLst>
          </p:cNvPr>
          <p:cNvPicPr>
            <a:picLocks noChangeAspect="1"/>
          </p:cNvPicPr>
          <p:nvPr/>
        </p:nvPicPr>
        <p:blipFill>
          <a:blip r:embed="rId3"/>
          <a:stretch>
            <a:fillRect/>
          </a:stretch>
        </p:blipFill>
        <p:spPr>
          <a:xfrm>
            <a:off x="3259066" y="5723009"/>
            <a:ext cx="6083613" cy="463574"/>
          </a:xfrm>
          <a:prstGeom prst="rect">
            <a:avLst/>
          </a:prstGeom>
        </p:spPr>
      </p:pic>
    </p:spTree>
    <p:extLst>
      <p:ext uri="{BB962C8B-B14F-4D97-AF65-F5344CB8AC3E}">
        <p14:creationId xmlns:p14="http://schemas.microsoft.com/office/powerpoint/2010/main" val="1992957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C2BF1-F7E1-49D6-EC61-D2074F5F2ED1}"/>
              </a:ext>
            </a:extLst>
          </p:cNvPr>
          <p:cNvSpPr>
            <a:spLocks noGrp="1"/>
          </p:cNvSpPr>
          <p:nvPr>
            <p:ph type="title"/>
          </p:nvPr>
        </p:nvSpPr>
        <p:spPr/>
        <p:txBody>
          <a:bodyPr/>
          <a:lstStyle/>
          <a:p>
            <a:r>
              <a:rPr lang="en-IN" dirty="0"/>
              <a:t>Algorithms applied for training and testing dataset</a:t>
            </a:r>
          </a:p>
        </p:txBody>
      </p:sp>
      <p:sp>
        <p:nvSpPr>
          <p:cNvPr id="3" name="Content Placeholder 2">
            <a:extLst>
              <a:ext uri="{FF2B5EF4-FFF2-40B4-BE49-F238E27FC236}">
                <a16:creationId xmlns:a16="http://schemas.microsoft.com/office/drawing/2014/main" id="{8EFAD3F0-E6E0-65E3-0A74-578892DB01E5}"/>
              </a:ext>
            </a:extLst>
          </p:cNvPr>
          <p:cNvSpPr>
            <a:spLocks noGrp="1"/>
          </p:cNvSpPr>
          <p:nvPr>
            <p:ph idx="1"/>
          </p:nvPr>
        </p:nvSpPr>
        <p:spPr/>
        <p:txBody>
          <a:bodyPr/>
          <a:lstStyle/>
          <a:p>
            <a:r>
              <a:rPr lang="en-IN" dirty="0"/>
              <a:t>1. Logistic regression</a:t>
            </a:r>
          </a:p>
          <a:p>
            <a:r>
              <a:rPr lang="en-IN" dirty="0"/>
              <a:t>2. Decision Tree Classifier</a:t>
            </a:r>
          </a:p>
          <a:p>
            <a:r>
              <a:rPr lang="en-IN" dirty="0"/>
              <a:t>3. </a:t>
            </a:r>
            <a:r>
              <a:rPr lang="en-IN" dirty="0" err="1"/>
              <a:t>MultinomialNB</a:t>
            </a:r>
            <a:endParaRPr lang="en-IN" dirty="0"/>
          </a:p>
          <a:p>
            <a:r>
              <a:rPr lang="en-IN" dirty="0"/>
              <a:t>4. Random Forest Classifier</a:t>
            </a:r>
          </a:p>
          <a:p>
            <a:r>
              <a:rPr lang="en-IN" dirty="0"/>
              <a:t>5. AdaBoost Classifier</a:t>
            </a:r>
          </a:p>
          <a:p>
            <a:r>
              <a:rPr lang="en-IN" dirty="0"/>
              <a:t>6. </a:t>
            </a:r>
            <a:r>
              <a:rPr lang="en-IN" dirty="0" err="1"/>
              <a:t>XGBoost</a:t>
            </a:r>
            <a:r>
              <a:rPr lang="en-IN" dirty="0"/>
              <a:t> Classifier</a:t>
            </a:r>
          </a:p>
          <a:p>
            <a:r>
              <a:rPr lang="en-IN" dirty="0"/>
              <a:t>7. Bagging Classifier</a:t>
            </a:r>
          </a:p>
        </p:txBody>
      </p:sp>
    </p:spTree>
    <p:extLst>
      <p:ext uri="{BB962C8B-B14F-4D97-AF65-F5344CB8AC3E}">
        <p14:creationId xmlns:p14="http://schemas.microsoft.com/office/powerpoint/2010/main" val="4078552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C4704-E451-BEB9-8B88-B80A390A623B}"/>
              </a:ext>
            </a:extLst>
          </p:cNvPr>
          <p:cNvSpPr>
            <a:spLocks noGrp="1"/>
          </p:cNvSpPr>
          <p:nvPr>
            <p:ph type="title"/>
          </p:nvPr>
        </p:nvSpPr>
        <p:spPr/>
        <p:txBody>
          <a:bodyPr/>
          <a:lstStyle/>
          <a:p>
            <a:r>
              <a:rPr lang="en-IN" dirty="0"/>
              <a:t>Summarizing each model</a:t>
            </a:r>
          </a:p>
        </p:txBody>
      </p:sp>
      <p:pic>
        <p:nvPicPr>
          <p:cNvPr id="5" name="Content Placeholder 4">
            <a:extLst>
              <a:ext uri="{FF2B5EF4-FFF2-40B4-BE49-F238E27FC236}">
                <a16:creationId xmlns:a16="http://schemas.microsoft.com/office/drawing/2014/main" id="{C4E38CAA-D3AF-E3C6-9846-E348E4D31E53}"/>
              </a:ext>
            </a:extLst>
          </p:cNvPr>
          <p:cNvPicPr>
            <a:picLocks noGrp="1" noChangeAspect="1"/>
          </p:cNvPicPr>
          <p:nvPr>
            <p:ph idx="1"/>
          </p:nvPr>
        </p:nvPicPr>
        <p:blipFill>
          <a:blip r:embed="rId2"/>
          <a:stretch>
            <a:fillRect/>
          </a:stretch>
        </p:blipFill>
        <p:spPr>
          <a:xfrm>
            <a:off x="2224843" y="1894696"/>
            <a:ext cx="4959605" cy="1949550"/>
          </a:xfrm>
        </p:spPr>
      </p:pic>
      <p:pic>
        <p:nvPicPr>
          <p:cNvPr id="7" name="Picture 6">
            <a:extLst>
              <a:ext uri="{FF2B5EF4-FFF2-40B4-BE49-F238E27FC236}">
                <a16:creationId xmlns:a16="http://schemas.microsoft.com/office/drawing/2014/main" id="{5FF64F58-0B5B-E7FD-6556-D118837F688D}"/>
              </a:ext>
            </a:extLst>
          </p:cNvPr>
          <p:cNvPicPr>
            <a:picLocks noChangeAspect="1"/>
          </p:cNvPicPr>
          <p:nvPr/>
        </p:nvPicPr>
        <p:blipFill>
          <a:blip r:embed="rId3"/>
          <a:stretch>
            <a:fillRect/>
          </a:stretch>
        </p:blipFill>
        <p:spPr>
          <a:xfrm>
            <a:off x="7331681" y="1885285"/>
            <a:ext cx="3816546" cy="1092256"/>
          </a:xfrm>
          <a:prstGeom prst="rect">
            <a:avLst/>
          </a:prstGeom>
        </p:spPr>
      </p:pic>
      <p:sp>
        <p:nvSpPr>
          <p:cNvPr id="8" name="TextBox 7">
            <a:extLst>
              <a:ext uri="{FF2B5EF4-FFF2-40B4-BE49-F238E27FC236}">
                <a16:creationId xmlns:a16="http://schemas.microsoft.com/office/drawing/2014/main" id="{80D00346-27F5-AADD-05D8-46D8EA770EF4}"/>
              </a:ext>
            </a:extLst>
          </p:cNvPr>
          <p:cNvSpPr txBox="1"/>
          <p:nvPr/>
        </p:nvSpPr>
        <p:spPr>
          <a:xfrm>
            <a:off x="2484406" y="4234052"/>
            <a:ext cx="7958331" cy="1477328"/>
          </a:xfrm>
          <a:prstGeom prst="rect">
            <a:avLst/>
          </a:prstGeom>
          <a:noFill/>
        </p:spPr>
        <p:txBody>
          <a:bodyPr wrap="square" rtlCol="0">
            <a:spAutoFit/>
          </a:bodyPr>
          <a:lstStyle/>
          <a:p>
            <a:r>
              <a:rPr lang="en-IN" dirty="0"/>
              <a:t>From above , it is clear that </a:t>
            </a:r>
            <a:r>
              <a:rPr lang="en-IN" dirty="0" err="1"/>
              <a:t>RandomForest</a:t>
            </a:r>
            <a:r>
              <a:rPr lang="en-IN" dirty="0"/>
              <a:t> Classifier outperforms all the other models. It has highest F1-score, cross validation score, accuracy score and also has highest value for </a:t>
            </a:r>
            <a:r>
              <a:rPr lang="en-IN" dirty="0" err="1"/>
              <a:t>roc_auc_score</a:t>
            </a:r>
            <a:r>
              <a:rPr lang="en-IN" dirty="0"/>
              <a:t>. Even the difference between the cross validation score and accuracy score is very low as compared to rest of the models. So our final model will be random forest Classifier.</a:t>
            </a:r>
          </a:p>
        </p:txBody>
      </p:sp>
    </p:spTree>
    <p:extLst>
      <p:ext uri="{BB962C8B-B14F-4D97-AF65-F5344CB8AC3E}">
        <p14:creationId xmlns:p14="http://schemas.microsoft.com/office/powerpoint/2010/main" val="853797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48171-A7AB-A5E8-8156-27608641E50F}"/>
              </a:ext>
            </a:extLst>
          </p:cNvPr>
          <p:cNvSpPr>
            <a:spLocks noGrp="1"/>
          </p:cNvSpPr>
          <p:nvPr>
            <p:ph type="title"/>
          </p:nvPr>
        </p:nvSpPr>
        <p:spPr/>
        <p:txBody>
          <a:bodyPr/>
          <a:lstStyle/>
          <a:p>
            <a:r>
              <a:rPr lang="en-IN" dirty="0" err="1"/>
              <a:t>RandomForest</a:t>
            </a:r>
            <a:r>
              <a:rPr lang="en-IN" dirty="0"/>
              <a:t> Classifier</a:t>
            </a:r>
          </a:p>
        </p:txBody>
      </p:sp>
      <p:pic>
        <p:nvPicPr>
          <p:cNvPr id="5" name="Content Placeholder 4">
            <a:extLst>
              <a:ext uri="{FF2B5EF4-FFF2-40B4-BE49-F238E27FC236}">
                <a16:creationId xmlns:a16="http://schemas.microsoft.com/office/drawing/2014/main" id="{F3937B46-CAA4-8301-3BA7-3ED0D0DF63FB}"/>
              </a:ext>
            </a:extLst>
          </p:cNvPr>
          <p:cNvPicPr>
            <a:picLocks noGrp="1" noChangeAspect="1"/>
          </p:cNvPicPr>
          <p:nvPr>
            <p:ph idx="1"/>
          </p:nvPr>
        </p:nvPicPr>
        <p:blipFill>
          <a:blip r:embed="rId2"/>
          <a:stretch>
            <a:fillRect/>
          </a:stretch>
        </p:blipFill>
        <p:spPr>
          <a:xfrm>
            <a:off x="431509" y="1524300"/>
            <a:ext cx="5664491" cy="2940201"/>
          </a:xfrm>
        </p:spPr>
      </p:pic>
      <p:pic>
        <p:nvPicPr>
          <p:cNvPr id="7" name="Picture 6">
            <a:extLst>
              <a:ext uri="{FF2B5EF4-FFF2-40B4-BE49-F238E27FC236}">
                <a16:creationId xmlns:a16="http://schemas.microsoft.com/office/drawing/2014/main" id="{7D31216F-9997-8F57-C145-059C6E8C673E}"/>
              </a:ext>
            </a:extLst>
          </p:cNvPr>
          <p:cNvPicPr>
            <a:picLocks noChangeAspect="1"/>
          </p:cNvPicPr>
          <p:nvPr/>
        </p:nvPicPr>
        <p:blipFill>
          <a:blip r:embed="rId3"/>
          <a:stretch>
            <a:fillRect/>
          </a:stretch>
        </p:blipFill>
        <p:spPr>
          <a:xfrm>
            <a:off x="6169923" y="1524300"/>
            <a:ext cx="4648439" cy="4654789"/>
          </a:xfrm>
          <a:prstGeom prst="rect">
            <a:avLst/>
          </a:prstGeom>
        </p:spPr>
      </p:pic>
      <p:sp>
        <p:nvSpPr>
          <p:cNvPr id="8" name="TextBox 7">
            <a:extLst>
              <a:ext uri="{FF2B5EF4-FFF2-40B4-BE49-F238E27FC236}">
                <a16:creationId xmlns:a16="http://schemas.microsoft.com/office/drawing/2014/main" id="{3CCBB654-1A11-ADD4-E5F4-1483BD137F99}"/>
              </a:ext>
            </a:extLst>
          </p:cNvPr>
          <p:cNvSpPr txBox="1"/>
          <p:nvPr/>
        </p:nvSpPr>
        <p:spPr>
          <a:xfrm>
            <a:off x="1121433" y="4796286"/>
            <a:ext cx="4554748" cy="1477328"/>
          </a:xfrm>
          <a:prstGeom prst="rect">
            <a:avLst/>
          </a:prstGeom>
          <a:noFill/>
        </p:spPr>
        <p:txBody>
          <a:bodyPr wrap="square" rtlCol="0">
            <a:spAutoFit/>
          </a:bodyPr>
          <a:lstStyle/>
          <a:p>
            <a:r>
              <a:rPr lang="en-IN" dirty="0"/>
              <a:t>We can observe from the classification report, it has decent score for precision and recall as well. Over all Random forest seems to be best fit for our dataset. Let’s per hyper parameter tuning for it.</a:t>
            </a:r>
          </a:p>
        </p:txBody>
      </p:sp>
    </p:spTree>
    <p:extLst>
      <p:ext uri="{BB962C8B-B14F-4D97-AF65-F5344CB8AC3E}">
        <p14:creationId xmlns:p14="http://schemas.microsoft.com/office/powerpoint/2010/main" val="1051487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8F149-48BD-2D61-F5BE-041144F856D2}"/>
              </a:ext>
            </a:extLst>
          </p:cNvPr>
          <p:cNvSpPr>
            <a:spLocks noGrp="1"/>
          </p:cNvSpPr>
          <p:nvPr>
            <p:ph type="title"/>
          </p:nvPr>
        </p:nvSpPr>
        <p:spPr/>
        <p:txBody>
          <a:bodyPr/>
          <a:lstStyle/>
          <a:p>
            <a:r>
              <a:rPr lang="en-IN" dirty="0"/>
              <a:t>Index</a:t>
            </a:r>
          </a:p>
        </p:txBody>
      </p:sp>
      <p:sp>
        <p:nvSpPr>
          <p:cNvPr id="3" name="Content Placeholder 2">
            <a:extLst>
              <a:ext uri="{FF2B5EF4-FFF2-40B4-BE49-F238E27FC236}">
                <a16:creationId xmlns:a16="http://schemas.microsoft.com/office/drawing/2014/main" id="{EFCAA2E1-CAA7-5F46-102E-79460AACDA54}"/>
              </a:ext>
            </a:extLst>
          </p:cNvPr>
          <p:cNvSpPr>
            <a:spLocks noGrp="1"/>
          </p:cNvSpPr>
          <p:nvPr>
            <p:ph idx="1"/>
          </p:nvPr>
        </p:nvSpPr>
        <p:spPr/>
        <p:txBody>
          <a:bodyPr/>
          <a:lstStyle/>
          <a:p>
            <a:pPr marL="457200" indent="-457200">
              <a:buAutoNum type="arabicPeriod"/>
            </a:pPr>
            <a:r>
              <a:rPr lang="en-IN" dirty="0"/>
              <a:t>Introduction</a:t>
            </a:r>
          </a:p>
          <a:p>
            <a:pPr marL="457200" indent="-457200">
              <a:buAutoNum type="arabicPeriod"/>
            </a:pPr>
            <a:r>
              <a:rPr lang="en-IN" dirty="0"/>
              <a:t>Data Collection</a:t>
            </a:r>
          </a:p>
          <a:p>
            <a:pPr marL="457200" indent="-457200">
              <a:buAutoNum type="arabicPeriod"/>
            </a:pPr>
            <a:r>
              <a:rPr lang="en-IN" dirty="0"/>
              <a:t>Pre processing with NLP</a:t>
            </a:r>
          </a:p>
          <a:p>
            <a:pPr marL="457200" indent="-457200">
              <a:buAutoNum type="arabicPeriod"/>
            </a:pPr>
            <a:r>
              <a:rPr lang="en-IN" dirty="0"/>
              <a:t>Model Development and Evaluation</a:t>
            </a:r>
          </a:p>
          <a:p>
            <a:pPr marL="457200" indent="-457200">
              <a:buAutoNum type="arabicPeriod"/>
            </a:pPr>
            <a:r>
              <a:rPr lang="en-IN" dirty="0"/>
              <a:t>Conclusion</a:t>
            </a:r>
          </a:p>
        </p:txBody>
      </p:sp>
    </p:spTree>
    <p:extLst>
      <p:ext uri="{BB962C8B-B14F-4D97-AF65-F5344CB8AC3E}">
        <p14:creationId xmlns:p14="http://schemas.microsoft.com/office/powerpoint/2010/main" val="4267481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942-31BD-B638-01BA-98C7E92F2054}"/>
              </a:ext>
            </a:extLst>
          </p:cNvPr>
          <p:cNvSpPr>
            <a:spLocks noGrp="1"/>
          </p:cNvSpPr>
          <p:nvPr>
            <p:ph type="title"/>
          </p:nvPr>
        </p:nvSpPr>
        <p:spPr/>
        <p:txBody>
          <a:bodyPr/>
          <a:lstStyle/>
          <a:p>
            <a:r>
              <a:rPr lang="en-IN" dirty="0"/>
              <a:t>Hyper Parameter Tuning for Random Forest</a:t>
            </a:r>
          </a:p>
        </p:txBody>
      </p:sp>
      <p:pic>
        <p:nvPicPr>
          <p:cNvPr id="5" name="Content Placeholder 4">
            <a:extLst>
              <a:ext uri="{FF2B5EF4-FFF2-40B4-BE49-F238E27FC236}">
                <a16:creationId xmlns:a16="http://schemas.microsoft.com/office/drawing/2014/main" id="{0E12B717-E3BE-0D34-3CE2-E82257E4614F}"/>
              </a:ext>
            </a:extLst>
          </p:cNvPr>
          <p:cNvPicPr>
            <a:picLocks noGrp="1" noChangeAspect="1"/>
          </p:cNvPicPr>
          <p:nvPr>
            <p:ph idx="1"/>
          </p:nvPr>
        </p:nvPicPr>
        <p:blipFill>
          <a:blip r:embed="rId2"/>
          <a:stretch>
            <a:fillRect/>
          </a:stretch>
        </p:blipFill>
        <p:spPr>
          <a:xfrm>
            <a:off x="811352" y="2178583"/>
            <a:ext cx="5664491" cy="3778444"/>
          </a:xfrm>
        </p:spPr>
      </p:pic>
      <p:pic>
        <p:nvPicPr>
          <p:cNvPr id="7" name="Picture 6">
            <a:extLst>
              <a:ext uri="{FF2B5EF4-FFF2-40B4-BE49-F238E27FC236}">
                <a16:creationId xmlns:a16="http://schemas.microsoft.com/office/drawing/2014/main" id="{F7229732-0D75-E7EB-E3CF-27F9F8C5D5BB}"/>
              </a:ext>
            </a:extLst>
          </p:cNvPr>
          <p:cNvPicPr>
            <a:picLocks noChangeAspect="1"/>
          </p:cNvPicPr>
          <p:nvPr/>
        </p:nvPicPr>
        <p:blipFill>
          <a:blip r:embed="rId3"/>
          <a:stretch>
            <a:fillRect/>
          </a:stretch>
        </p:blipFill>
        <p:spPr>
          <a:xfrm>
            <a:off x="6590973" y="2178583"/>
            <a:ext cx="4140413" cy="2476627"/>
          </a:xfrm>
          <a:prstGeom prst="rect">
            <a:avLst/>
          </a:prstGeom>
        </p:spPr>
      </p:pic>
      <p:sp>
        <p:nvSpPr>
          <p:cNvPr id="8" name="TextBox 7">
            <a:extLst>
              <a:ext uri="{FF2B5EF4-FFF2-40B4-BE49-F238E27FC236}">
                <a16:creationId xmlns:a16="http://schemas.microsoft.com/office/drawing/2014/main" id="{71D31FF7-9B28-AD72-9407-3D32C17B1D11}"/>
              </a:ext>
            </a:extLst>
          </p:cNvPr>
          <p:cNvSpPr txBox="1"/>
          <p:nvPr/>
        </p:nvSpPr>
        <p:spPr>
          <a:xfrm>
            <a:off x="6918385" y="5184475"/>
            <a:ext cx="3959524" cy="923330"/>
          </a:xfrm>
          <a:prstGeom prst="rect">
            <a:avLst/>
          </a:prstGeom>
          <a:noFill/>
        </p:spPr>
        <p:txBody>
          <a:bodyPr wrap="square" rtlCol="0">
            <a:spAutoFit/>
          </a:bodyPr>
          <a:lstStyle/>
          <a:p>
            <a:r>
              <a:rPr lang="en-IN" dirty="0"/>
              <a:t>From hyper parameter tuning we can see that there is slight increase in the scores of the model.</a:t>
            </a:r>
          </a:p>
        </p:txBody>
      </p:sp>
    </p:spTree>
    <p:extLst>
      <p:ext uri="{BB962C8B-B14F-4D97-AF65-F5344CB8AC3E}">
        <p14:creationId xmlns:p14="http://schemas.microsoft.com/office/powerpoint/2010/main" val="988127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DA694-7B4E-8033-0D10-CB9B9E665AFF}"/>
              </a:ext>
            </a:extLst>
          </p:cNvPr>
          <p:cNvSpPr>
            <a:spLocks noGrp="1"/>
          </p:cNvSpPr>
          <p:nvPr>
            <p:ph type="title"/>
          </p:nvPr>
        </p:nvSpPr>
        <p:spPr/>
        <p:txBody>
          <a:bodyPr/>
          <a:lstStyle/>
          <a:p>
            <a:r>
              <a:rPr lang="en-IN" dirty="0"/>
              <a:t>Visualization of random forest results.</a:t>
            </a:r>
          </a:p>
        </p:txBody>
      </p:sp>
      <p:pic>
        <p:nvPicPr>
          <p:cNvPr id="5" name="Content Placeholder 4">
            <a:extLst>
              <a:ext uri="{FF2B5EF4-FFF2-40B4-BE49-F238E27FC236}">
                <a16:creationId xmlns:a16="http://schemas.microsoft.com/office/drawing/2014/main" id="{0AF23AD1-605D-0BF6-7C6B-F004853E5414}"/>
              </a:ext>
            </a:extLst>
          </p:cNvPr>
          <p:cNvPicPr>
            <a:picLocks noGrp="1" noChangeAspect="1"/>
          </p:cNvPicPr>
          <p:nvPr>
            <p:ph idx="1"/>
          </p:nvPr>
        </p:nvPicPr>
        <p:blipFill>
          <a:blip r:embed="rId2"/>
          <a:stretch>
            <a:fillRect/>
          </a:stretch>
        </p:blipFill>
        <p:spPr>
          <a:xfrm>
            <a:off x="2374043" y="2014767"/>
            <a:ext cx="3626036" cy="2971953"/>
          </a:xfrm>
        </p:spPr>
      </p:pic>
      <p:pic>
        <p:nvPicPr>
          <p:cNvPr id="7" name="Picture 6">
            <a:extLst>
              <a:ext uri="{FF2B5EF4-FFF2-40B4-BE49-F238E27FC236}">
                <a16:creationId xmlns:a16="http://schemas.microsoft.com/office/drawing/2014/main" id="{AB1F3004-31E9-7047-57A7-C172E8347283}"/>
              </a:ext>
            </a:extLst>
          </p:cNvPr>
          <p:cNvPicPr>
            <a:picLocks noChangeAspect="1"/>
          </p:cNvPicPr>
          <p:nvPr/>
        </p:nvPicPr>
        <p:blipFill>
          <a:blip r:embed="rId3"/>
          <a:stretch>
            <a:fillRect/>
          </a:stretch>
        </p:blipFill>
        <p:spPr>
          <a:xfrm>
            <a:off x="7082679" y="2014767"/>
            <a:ext cx="3568883" cy="2914800"/>
          </a:xfrm>
          <a:prstGeom prst="rect">
            <a:avLst/>
          </a:prstGeom>
        </p:spPr>
      </p:pic>
      <p:sp>
        <p:nvSpPr>
          <p:cNvPr id="9" name="TextBox 8">
            <a:extLst>
              <a:ext uri="{FF2B5EF4-FFF2-40B4-BE49-F238E27FC236}">
                <a16:creationId xmlns:a16="http://schemas.microsoft.com/office/drawing/2014/main" id="{DC375439-87B1-D4F9-0968-C729EBDF2EBF}"/>
              </a:ext>
            </a:extLst>
          </p:cNvPr>
          <p:cNvSpPr txBox="1"/>
          <p:nvPr/>
        </p:nvSpPr>
        <p:spPr>
          <a:xfrm flipH="1">
            <a:off x="2968924" y="5116202"/>
            <a:ext cx="6254151" cy="923330"/>
          </a:xfrm>
          <a:prstGeom prst="rect">
            <a:avLst/>
          </a:prstGeom>
          <a:noFill/>
        </p:spPr>
        <p:txBody>
          <a:bodyPr wrap="square" rtlCol="0">
            <a:spAutoFit/>
          </a:bodyPr>
          <a:lstStyle/>
          <a:p>
            <a:r>
              <a:rPr lang="en-US" b="0" i="0" dirty="0">
                <a:effectLst/>
                <a:latin typeface="Helvetica Neue"/>
              </a:rPr>
              <a:t>From above plots it is clear that, </a:t>
            </a:r>
            <a:r>
              <a:rPr lang="en-US" b="0" i="0" dirty="0" err="1">
                <a:effectLst/>
                <a:latin typeface="Helvetica Neue"/>
              </a:rPr>
              <a:t>RandomForest</a:t>
            </a:r>
            <a:r>
              <a:rPr lang="en-US" b="0" i="0" dirty="0">
                <a:effectLst/>
                <a:latin typeface="Helvetica Neue"/>
              </a:rPr>
              <a:t> Classifier algorithm is the best fitted Algorithm for this data set, the predicted value and true values very well align. </a:t>
            </a:r>
            <a:endParaRPr lang="en-IN" dirty="0"/>
          </a:p>
        </p:txBody>
      </p:sp>
    </p:spTree>
    <p:extLst>
      <p:ext uri="{BB962C8B-B14F-4D97-AF65-F5344CB8AC3E}">
        <p14:creationId xmlns:p14="http://schemas.microsoft.com/office/powerpoint/2010/main" val="4036405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E710A-635E-A653-D8DA-F605F7CB8AC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399F89E-A937-AE59-2066-5D6E4BBCDAEF}"/>
              </a:ext>
            </a:extLst>
          </p:cNvPr>
          <p:cNvSpPr>
            <a:spLocks noGrp="1"/>
          </p:cNvSpPr>
          <p:nvPr>
            <p:ph idx="1"/>
          </p:nvPr>
        </p:nvSpPr>
        <p:spPr/>
        <p:txBody>
          <a:bodyPr>
            <a:normAutofit fontScale="85000" lnSpcReduction="10000"/>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While collecting the data, we observe that more than 50% of reviews are for 5-star rating, we can get decent number of reviews for 4 star and 1 star rating but 3 and 2 star rating reviews are very less in number.</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It looks like customer normally don’t reviews for average products, they either give high ratings or for poor performance product they give straight 1, no 2 star just 1 star rating. And if they are not satisfied nor dissatisfied, they give 3-star rating.</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But to level out we perform smote technique so that the training model has sufficient data for 2-star data as well. We did over sampling here before training and testing the data.</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were some one liner reviews as well, but thing is they consist of all the required words which defines their rating.</a:t>
            </a:r>
          </a:p>
          <a:p>
            <a:pPr marL="457200">
              <a:lnSpc>
                <a:spcPct val="107000"/>
              </a:lnSpc>
              <a:spcAft>
                <a:spcPts val="800"/>
              </a:spcAft>
            </a:pPr>
            <a:r>
              <a:rPr lang="en-IN" sz="1800" dirty="0">
                <a:latin typeface="Calibri" panose="020F0502020204030204" pitchFamily="34" charset="0"/>
                <a:ea typeface="Calibri" panose="020F0502020204030204" pitchFamily="34" charset="0"/>
                <a:cs typeface="Times New Roman" panose="02020603050405020304" pitchFamily="18" charset="0"/>
              </a:rPr>
              <a:t>It is always good to have visual rating besides reviews, as it helps to see the overall performance of the product.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79042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1BB8AD-A2E7-7B0D-0CF6-2AD684DF424B}"/>
              </a:ext>
            </a:extLst>
          </p:cNvPr>
          <p:cNvSpPr>
            <a:spLocks noGrp="1"/>
          </p:cNvSpPr>
          <p:nvPr>
            <p:ph type="title"/>
          </p:nvPr>
        </p:nvSpPr>
        <p:spPr>
          <a:xfrm>
            <a:off x="2206367" y="2351771"/>
            <a:ext cx="7958331" cy="1077229"/>
          </a:xfrm>
        </p:spPr>
        <p:txBody>
          <a:bodyPr/>
          <a:lstStyle/>
          <a:p>
            <a:pPr algn="ctr"/>
            <a:r>
              <a:rPr lang="en-IN" dirty="0"/>
              <a:t>Thank You</a:t>
            </a:r>
          </a:p>
        </p:txBody>
      </p:sp>
    </p:spTree>
    <p:extLst>
      <p:ext uri="{BB962C8B-B14F-4D97-AF65-F5344CB8AC3E}">
        <p14:creationId xmlns:p14="http://schemas.microsoft.com/office/powerpoint/2010/main" val="2503256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1860A-1668-1214-199F-9B875CFF7AE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6A9A929-D4C8-27C6-778A-204608DCC999}"/>
              </a:ext>
            </a:extLst>
          </p:cNvPr>
          <p:cNvSpPr>
            <a:spLocks noGrp="1"/>
          </p:cNvSpPr>
          <p:nvPr>
            <p:ph idx="1"/>
          </p:nvPr>
        </p:nvSpPr>
        <p:spPr/>
        <p:txBody>
          <a:bodyPr>
            <a:normAutofit lnSpcReduction="10000"/>
          </a:bodyPr>
          <a:lstStyle/>
          <a:p>
            <a:r>
              <a:rPr lang="en-US" dirty="0"/>
              <a:t>With brands vying to win customers over with aggressive marketing, online reviews have become an important consideration for consumers. A large group of Ecommerce shoppers buy only after reading reviews of products. Product ratings and reviews secure the customer journey by giving them the confidence to complete the checkout process. User-generated content provides valuable consumer insights. It helps Ecommerce retailers understand the needs of consumers. Brands can use this information to ideate, improve and innovate products or services, foster customer loyalty, and improve their business.</a:t>
            </a:r>
          </a:p>
        </p:txBody>
      </p:sp>
    </p:spTree>
    <p:extLst>
      <p:ext uri="{BB962C8B-B14F-4D97-AF65-F5344CB8AC3E}">
        <p14:creationId xmlns:p14="http://schemas.microsoft.com/office/powerpoint/2010/main" val="2568487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A43873-EC3F-4AC4-79CB-9AEE18263619}"/>
              </a:ext>
            </a:extLst>
          </p:cNvPr>
          <p:cNvSpPr>
            <a:spLocks noGrp="1"/>
          </p:cNvSpPr>
          <p:nvPr>
            <p:ph idx="1"/>
          </p:nvPr>
        </p:nvSpPr>
        <p:spPr>
          <a:xfrm>
            <a:off x="2773599" y="1121434"/>
            <a:ext cx="7796540" cy="4928510"/>
          </a:xfrm>
        </p:spPr>
        <p:txBody>
          <a:bodyPr/>
          <a:lstStyle/>
          <a:p>
            <a:r>
              <a:rPr lang="en-IN" b="1" dirty="0"/>
              <a:t>Business Problem Framing:</a:t>
            </a:r>
          </a:p>
          <a:p>
            <a:r>
              <a:rPr lang="en-IN" sz="1800" dirty="0">
                <a:effectLst/>
                <a:latin typeface="Calibri" panose="020F0502020204030204" pitchFamily="34" charset="0"/>
                <a:ea typeface="Calibri" panose="020F0502020204030204" pitchFamily="34"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dirty="0"/>
          </a:p>
        </p:txBody>
      </p:sp>
    </p:spTree>
    <p:extLst>
      <p:ext uri="{BB962C8B-B14F-4D97-AF65-F5344CB8AC3E}">
        <p14:creationId xmlns:p14="http://schemas.microsoft.com/office/powerpoint/2010/main" val="1761801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D53DA-5E17-A386-8E8F-60ED994507B8}"/>
              </a:ext>
            </a:extLst>
          </p:cNvPr>
          <p:cNvSpPr>
            <a:spLocks noGrp="1"/>
          </p:cNvSpPr>
          <p:nvPr>
            <p:ph type="title"/>
          </p:nvPr>
        </p:nvSpPr>
        <p:spPr/>
        <p:txBody>
          <a:bodyPr/>
          <a:lstStyle/>
          <a:p>
            <a:r>
              <a:rPr lang="en-IN" dirty="0"/>
              <a:t>Data Collection</a:t>
            </a:r>
          </a:p>
        </p:txBody>
      </p:sp>
      <p:sp>
        <p:nvSpPr>
          <p:cNvPr id="3" name="Content Placeholder 2">
            <a:extLst>
              <a:ext uri="{FF2B5EF4-FFF2-40B4-BE49-F238E27FC236}">
                <a16:creationId xmlns:a16="http://schemas.microsoft.com/office/drawing/2014/main" id="{B7A449A3-E845-117D-3327-49F3CB2D0767}"/>
              </a:ext>
            </a:extLst>
          </p:cNvPr>
          <p:cNvSpPr>
            <a:spLocks noGrp="1"/>
          </p:cNvSpPr>
          <p:nvPr>
            <p:ph idx="1"/>
          </p:nvPr>
        </p:nvSpPr>
        <p:spPr/>
        <p:txBody>
          <a:bodyPr/>
          <a:lstStyle/>
          <a:p>
            <a:r>
              <a:rPr lang="en-IN" dirty="0"/>
              <a:t>We collect the data by using web scraping tool on flipkart.com.</a:t>
            </a:r>
          </a:p>
          <a:p>
            <a:r>
              <a:rPr lang="en-IN" dirty="0"/>
              <a:t>The main data which is required is Reviews and their corresponding Rating, and this is what we scrape for various technical products using Selenium.</a:t>
            </a:r>
          </a:p>
          <a:p>
            <a:r>
              <a:rPr lang="en-IN" dirty="0"/>
              <a:t>We collect around 31405 data for reviews and ratings, which seems to be decent dataset to work with.</a:t>
            </a:r>
          </a:p>
        </p:txBody>
      </p:sp>
    </p:spTree>
    <p:extLst>
      <p:ext uri="{BB962C8B-B14F-4D97-AF65-F5344CB8AC3E}">
        <p14:creationId xmlns:p14="http://schemas.microsoft.com/office/powerpoint/2010/main" val="886200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0DCB7-81C9-3916-5D14-C8809B74FE20}"/>
              </a:ext>
            </a:extLst>
          </p:cNvPr>
          <p:cNvSpPr>
            <a:spLocks noGrp="1"/>
          </p:cNvSpPr>
          <p:nvPr>
            <p:ph type="title"/>
          </p:nvPr>
        </p:nvSpPr>
        <p:spPr/>
        <p:txBody>
          <a:bodyPr/>
          <a:lstStyle/>
          <a:p>
            <a:r>
              <a:rPr lang="en-IN" dirty="0"/>
              <a:t>Collected data and its data type</a:t>
            </a:r>
          </a:p>
        </p:txBody>
      </p:sp>
      <p:pic>
        <p:nvPicPr>
          <p:cNvPr id="5" name="Content Placeholder 4">
            <a:extLst>
              <a:ext uri="{FF2B5EF4-FFF2-40B4-BE49-F238E27FC236}">
                <a16:creationId xmlns:a16="http://schemas.microsoft.com/office/drawing/2014/main" id="{100D7C58-ABA5-5606-C990-6065DC5B8847}"/>
              </a:ext>
            </a:extLst>
          </p:cNvPr>
          <p:cNvPicPr>
            <a:picLocks noGrp="1" noChangeAspect="1"/>
          </p:cNvPicPr>
          <p:nvPr>
            <p:ph idx="1"/>
          </p:nvPr>
        </p:nvPicPr>
        <p:blipFill>
          <a:blip r:embed="rId2"/>
          <a:stretch>
            <a:fillRect/>
          </a:stretch>
        </p:blipFill>
        <p:spPr>
          <a:xfrm>
            <a:off x="2063639" y="2008237"/>
            <a:ext cx="4902452" cy="3930852"/>
          </a:xfrm>
        </p:spPr>
      </p:pic>
      <p:pic>
        <p:nvPicPr>
          <p:cNvPr id="7" name="Picture 6">
            <a:extLst>
              <a:ext uri="{FF2B5EF4-FFF2-40B4-BE49-F238E27FC236}">
                <a16:creationId xmlns:a16="http://schemas.microsoft.com/office/drawing/2014/main" id="{042E2B34-7839-FA0F-F9D2-BD029FB0ACDC}"/>
              </a:ext>
            </a:extLst>
          </p:cNvPr>
          <p:cNvPicPr>
            <a:picLocks noChangeAspect="1"/>
          </p:cNvPicPr>
          <p:nvPr/>
        </p:nvPicPr>
        <p:blipFill>
          <a:blip r:embed="rId3"/>
          <a:stretch>
            <a:fillRect/>
          </a:stretch>
        </p:blipFill>
        <p:spPr>
          <a:xfrm>
            <a:off x="7306427" y="2701693"/>
            <a:ext cx="3321221" cy="2006703"/>
          </a:xfrm>
          <a:prstGeom prst="rect">
            <a:avLst/>
          </a:prstGeom>
        </p:spPr>
      </p:pic>
    </p:spTree>
    <p:extLst>
      <p:ext uri="{BB962C8B-B14F-4D97-AF65-F5344CB8AC3E}">
        <p14:creationId xmlns:p14="http://schemas.microsoft.com/office/powerpoint/2010/main" val="765444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23A9D-D7AC-EF86-5E84-F9BE376965D1}"/>
              </a:ext>
            </a:extLst>
          </p:cNvPr>
          <p:cNvSpPr>
            <a:spLocks noGrp="1"/>
          </p:cNvSpPr>
          <p:nvPr>
            <p:ph type="title"/>
          </p:nvPr>
        </p:nvSpPr>
        <p:spPr/>
        <p:txBody>
          <a:bodyPr/>
          <a:lstStyle/>
          <a:p>
            <a:r>
              <a:rPr lang="en-IN" dirty="0"/>
              <a:t>Pre Processing with NLP</a:t>
            </a:r>
          </a:p>
        </p:txBody>
      </p:sp>
      <p:sp>
        <p:nvSpPr>
          <p:cNvPr id="3" name="Content Placeholder 2">
            <a:extLst>
              <a:ext uri="{FF2B5EF4-FFF2-40B4-BE49-F238E27FC236}">
                <a16:creationId xmlns:a16="http://schemas.microsoft.com/office/drawing/2014/main" id="{A40CBA33-0732-78FB-B9BD-0A2B323F02E4}"/>
              </a:ext>
            </a:extLst>
          </p:cNvPr>
          <p:cNvSpPr>
            <a:spLocks noGrp="1"/>
          </p:cNvSpPr>
          <p:nvPr>
            <p:ph idx="1"/>
          </p:nvPr>
        </p:nvSpPr>
        <p:spPr/>
        <p:txBody>
          <a:bodyPr/>
          <a:lstStyle/>
          <a:p>
            <a:pPr marL="0" indent="0">
              <a:buNone/>
            </a:pPr>
            <a:r>
              <a:rPr lang="en-IN" b="1" dirty="0"/>
              <a:t>We starts with some visualization or EDA, </a:t>
            </a:r>
            <a:r>
              <a:rPr lang="en-IN" dirty="0"/>
              <a:t>here our target column along is numerical data type and our feature column is text type. So visualizing text data need some pre processing, therefore we will start with analysing our label column which is rating.</a:t>
            </a:r>
          </a:p>
          <a:p>
            <a:pPr marL="0" indent="0">
              <a:buNone/>
            </a:pPr>
            <a:r>
              <a:rPr lang="en-IN" b="1" dirty="0"/>
              <a:t>Rating is multiclass label, so its very important to see how data is distributed among these various classes of our label data.</a:t>
            </a:r>
          </a:p>
        </p:txBody>
      </p:sp>
    </p:spTree>
    <p:extLst>
      <p:ext uri="{BB962C8B-B14F-4D97-AF65-F5344CB8AC3E}">
        <p14:creationId xmlns:p14="http://schemas.microsoft.com/office/powerpoint/2010/main" val="2309496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2FAE4DA-DBAB-0598-8B1F-601EA1A7C661}"/>
              </a:ext>
            </a:extLst>
          </p:cNvPr>
          <p:cNvPicPr>
            <a:picLocks noChangeAspect="1"/>
          </p:cNvPicPr>
          <p:nvPr/>
        </p:nvPicPr>
        <p:blipFill>
          <a:blip r:embed="rId2"/>
          <a:stretch>
            <a:fillRect/>
          </a:stretch>
        </p:blipFill>
        <p:spPr>
          <a:xfrm>
            <a:off x="1245139" y="228300"/>
            <a:ext cx="4387850" cy="3054350"/>
          </a:xfrm>
          <a:prstGeom prst="rect">
            <a:avLst/>
          </a:prstGeom>
        </p:spPr>
      </p:pic>
      <p:pic>
        <p:nvPicPr>
          <p:cNvPr id="4" name="Picture 3">
            <a:extLst>
              <a:ext uri="{FF2B5EF4-FFF2-40B4-BE49-F238E27FC236}">
                <a16:creationId xmlns:a16="http://schemas.microsoft.com/office/drawing/2014/main" id="{0595DEED-C46F-7AD0-5CD4-E5B256C28B37}"/>
              </a:ext>
            </a:extLst>
          </p:cNvPr>
          <p:cNvPicPr>
            <a:picLocks noChangeAspect="1"/>
          </p:cNvPicPr>
          <p:nvPr/>
        </p:nvPicPr>
        <p:blipFill>
          <a:blip r:embed="rId3"/>
          <a:stretch>
            <a:fillRect/>
          </a:stretch>
        </p:blipFill>
        <p:spPr>
          <a:xfrm>
            <a:off x="6096000" y="228221"/>
            <a:ext cx="3721291" cy="3054507"/>
          </a:xfrm>
          <a:prstGeom prst="rect">
            <a:avLst/>
          </a:prstGeom>
        </p:spPr>
      </p:pic>
      <p:pic>
        <p:nvPicPr>
          <p:cNvPr id="6" name="Picture 5">
            <a:extLst>
              <a:ext uri="{FF2B5EF4-FFF2-40B4-BE49-F238E27FC236}">
                <a16:creationId xmlns:a16="http://schemas.microsoft.com/office/drawing/2014/main" id="{7920BB27-B093-EEDD-2FFA-24D220CDB996}"/>
              </a:ext>
            </a:extLst>
          </p:cNvPr>
          <p:cNvPicPr>
            <a:picLocks noChangeAspect="1"/>
          </p:cNvPicPr>
          <p:nvPr/>
        </p:nvPicPr>
        <p:blipFill>
          <a:blip r:embed="rId4"/>
          <a:stretch>
            <a:fillRect/>
          </a:stretch>
        </p:blipFill>
        <p:spPr>
          <a:xfrm>
            <a:off x="6102350" y="3562333"/>
            <a:ext cx="3714941" cy="2997354"/>
          </a:xfrm>
          <a:prstGeom prst="rect">
            <a:avLst/>
          </a:prstGeom>
        </p:spPr>
      </p:pic>
      <p:sp>
        <p:nvSpPr>
          <p:cNvPr id="7" name="TextBox 6">
            <a:extLst>
              <a:ext uri="{FF2B5EF4-FFF2-40B4-BE49-F238E27FC236}">
                <a16:creationId xmlns:a16="http://schemas.microsoft.com/office/drawing/2014/main" id="{38E37D05-D030-B7F6-DCFC-8F0A957F8AAD}"/>
              </a:ext>
            </a:extLst>
          </p:cNvPr>
          <p:cNvSpPr txBox="1"/>
          <p:nvPr/>
        </p:nvSpPr>
        <p:spPr>
          <a:xfrm>
            <a:off x="1440611" y="3830128"/>
            <a:ext cx="4097547" cy="1754326"/>
          </a:xfrm>
          <a:prstGeom prst="rect">
            <a:avLst/>
          </a:prstGeom>
          <a:noFill/>
        </p:spPr>
        <p:txBody>
          <a:bodyPr wrap="square" rtlCol="0">
            <a:spAutoFit/>
          </a:bodyPr>
          <a:lstStyle/>
          <a:p>
            <a:r>
              <a:rPr lang="en-IN" dirty="0"/>
              <a:t>The second pie plot, indicates the distribution of data after we drop the duplicates from the dataset.</a:t>
            </a:r>
          </a:p>
          <a:p>
            <a:r>
              <a:rPr lang="en-IN" dirty="0"/>
              <a:t>Which slightly improve the distribution of data among the classes of this multiclass label.</a:t>
            </a:r>
          </a:p>
        </p:txBody>
      </p:sp>
    </p:spTree>
    <p:extLst>
      <p:ext uri="{BB962C8B-B14F-4D97-AF65-F5344CB8AC3E}">
        <p14:creationId xmlns:p14="http://schemas.microsoft.com/office/powerpoint/2010/main" val="665724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9999C-4A45-B12B-C797-BD5E9D654650}"/>
              </a:ext>
            </a:extLst>
          </p:cNvPr>
          <p:cNvSpPr>
            <a:spLocks noGrp="1"/>
          </p:cNvSpPr>
          <p:nvPr>
            <p:ph type="title"/>
          </p:nvPr>
        </p:nvSpPr>
        <p:spPr>
          <a:xfrm>
            <a:off x="2611808" y="808057"/>
            <a:ext cx="7958331" cy="736072"/>
          </a:xfrm>
        </p:spPr>
        <p:txBody>
          <a:bodyPr>
            <a:normAutofit fontScale="90000"/>
          </a:bodyPr>
          <a:lstStyle/>
          <a:p>
            <a:pPr algn="l"/>
            <a:r>
              <a:rPr lang="en-IN" sz="3100" b="1" dirty="0"/>
              <a:t>Data Cleaning and pre processing of feature column(reviews</a:t>
            </a:r>
            <a:r>
              <a:rPr lang="en-IN" dirty="0"/>
              <a:t>)</a:t>
            </a:r>
          </a:p>
        </p:txBody>
      </p:sp>
      <p:sp>
        <p:nvSpPr>
          <p:cNvPr id="3" name="Content Placeholder 2">
            <a:extLst>
              <a:ext uri="{FF2B5EF4-FFF2-40B4-BE49-F238E27FC236}">
                <a16:creationId xmlns:a16="http://schemas.microsoft.com/office/drawing/2014/main" id="{7D4C1851-EA1C-45A7-CC3D-68CAF8884ECE}"/>
              </a:ext>
            </a:extLst>
          </p:cNvPr>
          <p:cNvSpPr>
            <a:spLocks noGrp="1"/>
          </p:cNvSpPr>
          <p:nvPr>
            <p:ph idx="1"/>
          </p:nvPr>
        </p:nvSpPr>
        <p:spPr/>
        <p:txBody>
          <a:bodyPr/>
          <a:lstStyle/>
          <a:p>
            <a:r>
              <a:rPr lang="en-IN" sz="1600" dirty="0"/>
              <a:t>For making text column ready for the model we need to pre processed the text using NLP method. In this method we follow certain techniques which helps us to make this text data into clean data which is  useful and understandable by the machine. Steps follows to make data clean and pre processed are:</a:t>
            </a:r>
          </a:p>
          <a:p>
            <a:pPr>
              <a:buFont typeface="Wingdings" panose="05000000000000000000" pitchFamily="2" charset="2"/>
              <a:buChar char="Ø"/>
            </a:pPr>
            <a:r>
              <a:rPr lang="en-IN" sz="1600" dirty="0"/>
              <a:t>Converting all the strings into lower case</a:t>
            </a:r>
          </a:p>
          <a:p>
            <a:pPr>
              <a:buFont typeface="Wingdings" panose="05000000000000000000" pitchFamily="2" charset="2"/>
              <a:buChar char="Ø"/>
            </a:pPr>
            <a:r>
              <a:rPr lang="en-IN" sz="1600" dirty="0"/>
              <a:t>Replacing all the email address with email, , URLS  with </a:t>
            </a:r>
            <a:r>
              <a:rPr lang="en-IN" sz="1600" dirty="0" err="1"/>
              <a:t>webaddress</a:t>
            </a:r>
            <a:r>
              <a:rPr lang="en-IN" sz="1600" dirty="0"/>
              <a:t>.</a:t>
            </a:r>
          </a:p>
          <a:p>
            <a:pPr>
              <a:buFont typeface="Wingdings" panose="05000000000000000000" pitchFamily="2" charset="2"/>
              <a:buChar char="Ø"/>
            </a:pPr>
            <a:r>
              <a:rPr lang="en-IN" sz="1600" dirty="0"/>
              <a:t>Replacing all the money symbol, phone numbers, numbers, punctuation.</a:t>
            </a:r>
          </a:p>
          <a:p>
            <a:pPr>
              <a:buFont typeface="Wingdings" panose="05000000000000000000" pitchFamily="2" charset="2"/>
              <a:buChar char="Ø"/>
            </a:pPr>
            <a:r>
              <a:rPr lang="en-IN" sz="1600" dirty="0"/>
              <a:t>Removing white spaces, single spaces, trails.</a:t>
            </a:r>
          </a:p>
          <a:p>
            <a:pPr>
              <a:buFont typeface="Wingdings" panose="05000000000000000000" pitchFamily="2" charset="2"/>
              <a:buChar char="Ø"/>
            </a:pPr>
            <a:r>
              <a:rPr lang="en-IN" sz="1600" dirty="0"/>
              <a:t>Removing all the </a:t>
            </a:r>
            <a:r>
              <a:rPr lang="en-IN" sz="1600" dirty="0" err="1"/>
              <a:t>stopwords</a:t>
            </a:r>
            <a:r>
              <a:rPr lang="en-IN" sz="1600" dirty="0"/>
              <a:t> , punctuations and lemma words from the reviews.</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722818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{3A36EF9F-F931-4ABB-994E-AE2BD8AF65B3}tf16401375</Template>
  <TotalTime>781</TotalTime>
  <Words>1145</Words>
  <Application>Microsoft Office PowerPoint</Application>
  <PresentationFormat>Widescreen</PresentationFormat>
  <Paragraphs>67</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Helvetica Neue</vt:lpstr>
      <vt:lpstr>MS Shell Dlg 2</vt:lpstr>
      <vt:lpstr>Wingdings</vt:lpstr>
      <vt:lpstr>Wingdings 3</vt:lpstr>
      <vt:lpstr>Madison</vt:lpstr>
      <vt:lpstr>Rating Prediction using user Reviews Project</vt:lpstr>
      <vt:lpstr>Index</vt:lpstr>
      <vt:lpstr>Introduction</vt:lpstr>
      <vt:lpstr>PowerPoint Presentation</vt:lpstr>
      <vt:lpstr>Data Collection</vt:lpstr>
      <vt:lpstr>Collected data and its data type</vt:lpstr>
      <vt:lpstr>Pre Processing with NLP</vt:lpstr>
      <vt:lpstr>PowerPoint Presentation</vt:lpstr>
      <vt:lpstr>Data Cleaning and pre processing of feature column(reviews)</vt:lpstr>
      <vt:lpstr>Pre Processing of review column.</vt:lpstr>
      <vt:lpstr>PowerPoint Presentation</vt:lpstr>
      <vt:lpstr>PowerPoint Presentation</vt:lpstr>
      <vt:lpstr>PowerPoint Presentation</vt:lpstr>
      <vt:lpstr>PowerPoint Presentation</vt:lpstr>
      <vt:lpstr>Encoding/ Vectorization:</vt:lpstr>
      <vt:lpstr>Model Development and evaluation:</vt:lpstr>
      <vt:lpstr>Algorithms applied for training and testing dataset</vt:lpstr>
      <vt:lpstr>Summarizing each model</vt:lpstr>
      <vt:lpstr>RandomForest Classifier</vt:lpstr>
      <vt:lpstr>Hyper Parameter Tuning for Random Forest</vt:lpstr>
      <vt:lpstr>Visualization of random forest 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 Prediction using user Reviews Project</dc:title>
  <dc:creator>khush_khatri@outlook.com</dc:creator>
  <cp:lastModifiedBy>khush_khatri@outlook.com</cp:lastModifiedBy>
  <cp:revision>1</cp:revision>
  <dcterms:created xsi:type="dcterms:W3CDTF">2022-10-27T17:24:31Z</dcterms:created>
  <dcterms:modified xsi:type="dcterms:W3CDTF">2022-10-28T06:25:43Z</dcterms:modified>
</cp:coreProperties>
</file>