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6086-D784-4E87-9C19-788BDD69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4488C-F215-489F-8B4F-465E577C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C178-12B9-4EBA-83C7-8199C5A1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2311-5B37-46A9-AEAA-718E928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9737-E565-41C2-8087-256F8978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FC94-2437-45EC-B0EB-B53B6026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4C7C-DF65-46FB-A9FE-ACF81B77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600A-0C4A-4178-9F33-4A30A029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8AA2-D870-4660-9EAD-1B7F86FB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B87C-AF1F-4B32-BA18-295F905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0AEA-0617-4555-A5C0-4E97DCBF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05C7-3872-41F2-BC04-5C799A4AE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717C-A767-42FD-B22F-3E7C633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D747-B97F-469F-8D45-42C0F773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3A19-76A0-44B7-B6B0-5AE6F153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C1A7-41F7-4189-AD99-862FE39B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1829-84DD-4DFE-A57D-A81D8181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99DA-EC52-407B-A5A5-F699CE7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7C36-0B66-467D-8162-BDB67637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0882-F14C-4A59-A665-ED454434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7757-E8AC-4438-9226-FE23387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4574-B6CC-495A-A7D6-A0A13BAE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325A-51E6-4B4C-94C1-6B08B51A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848C-5C0E-4530-A481-8C5DEE0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7A98-FC1F-4805-8E70-B0D16098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C8E5-65DC-4B3B-A2B4-FB4CF9DB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0A61-09F8-4148-9802-E2EA4741C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C25E7-0F18-4D3C-B940-46AFE924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C5A2-FE77-4B0A-802C-14771FBF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CDA68-4CF2-4F0C-A66B-62EAA8BF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5C65-B678-4B82-B2D1-CA6D381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DDAB-39B9-4B02-BBA9-E509D912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F8F8-F2ED-45A8-9FB5-C468A830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7749-B523-42AA-ACA2-CD531095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71CE5-3092-4076-A363-F4017D711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2D061-3F6A-44CF-9CBB-BDE6C81CD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08BA9-2B68-4BC0-A475-5FD49456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6F088-D3FE-4733-A750-FE4A8B8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1FA5C-217A-43A3-8E64-13FEE1A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570D-21CF-427C-A845-74941543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BBC9D-6946-4D22-B030-14AA474B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F5D09-7912-45EB-8649-C9C7DB6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E1C1-82AE-4A12-9AF8-6CE78C19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2311C-0BE2-42FF-BED8-7E69EE70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05B0-8BF8-4752-A872-B2A04CC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D39E5-0F86-45E1-83B3-1F5B8C3A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972A-0DB6-4A0E-BFA5-56D3F9D4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5862-E80A-458F-96AA-0081360D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CC50-0AD2-4100-91A9-1061BBB6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A751A-36BB-4DC3-A6C2-DAA1ED05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D5E3-6823-40A1-9596-0C11E692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E129-9549-4F19-AC98-4B2EA1B7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2ED-CB9E-423E-82A0-69C1BD2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15C97-7241-4C60-92C7-70055E8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AEDF-4BD3-44B1-81B5-ACF2623D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6ED3-0EEB-4AAB-B496-7F9AD077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D3CFE-412F-4EDD-9A42-3F3F02C6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D8AB-6615-4265-8F62-1EFCB7F9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F7FBA-6697-428A-9A7B-BA0EF37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BCC2-B7DA-474E-9A36-E3004ACB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7185-8155-4A46-9471-92D27102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1C25-969A-4629-92FC-C25C788A81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077D-4E5B-49F6-907D-DC0D4ECD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571-DB50-4161-B151-5DCC5BBE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7392-685D-4B84-9EF8-63A61F5D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873-39BB-451C-8097-15DE12454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and Text Mining </a:t>
            </a:r>
            <a:r>
              <a:rPr lang="en-US" dirty="0"/>
              <a:t>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DC598-D564-4626-B1CD-003CE687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183" y="4686120"/>
            <a:ext cx="9144000" cy="1655762"/>
          </a:xfrm>
        </p:spPr>
        <p:txBody>
          <a:bodyPr/>
          <a:lstStyle/>
          <a:p>
            <a:r>
              <a:rPr lang="en-US" sz="2800" dirty="0"/>
              <a:t>Khushbu Durge (661389838)</a:t>
            </a:r>
            <a:br>
              <a:rPr lang="en-US" sz="2800" dirty="0"/>
            </a:br>
            <a:r>
              <a:rPr lang="en-US" sz="2800" dirty="0"/>
              <a:t> Swapnil Sagar(677194294)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F329-DF1B-491D-A48C-10D0C4DF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5742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FF0000"/>
                </a:solidFill>
              </a:rPr>
              <a:t>Data Pre-processing steps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E6E4-0D7C-4281-BC0E-6165AD55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83" y="727402"/>
            <a:ext cx="10515600" cy="6361656"/>
          </a:xfrm>
        </p:spPr>
        <p:txBody>
          <a:bodyPr/>
          <a:lstStyle/>
          <a:p>
            <a:r>
              <a:rPr lang="en-US" dirty="0"/>
              <a:t>Steps performed prior to data pre-processing:</a:t>
            </a:r>
          </a:p>
          <a:p>
            <a:pPr marL="0" indent="0">
              <a:buNone/>
            </a:pPr>
            <a:r>
              <a:rPr lang="en-US" dirty="0"/>
              <a:t>	a. Filtered out rows with missing data from both sheets</a:t>
            </a:r>
          </a:p>
          <a:p>
            <a:pPr marL="0" indent="0">
              <a:buNone/>
            </a:pPr>
            <a:r>
              <a:rPr lang="en-US" dirty="0"/>
              <a:t>	b. Filtered out rows with class label = 2</a:t>
            </a:r>
          </a:p>
          <a:p>
            <a:r>
              <a:rPr lang="en-US" dirty="0">
                <a:solidFill>
                  <a:srgbClr val="FF0000"/>
                </a:solidFill>
              </a:rPr>
              <a:t>PRE-PROCESSING</a:t>
            </a:r>
            <a:r>
              <a:rPr lang="en-US" dirty="0"/>
              <a:t> steps:</a:t>
            </a:r>
          </a:p>
          <a:p>
            <a:pPr marL="0" indent="0">
              <a:buNone/>
            </a:pPr>
            <a:r>
              <a:rPr lang="en-US" dirty="0"/>
              <a:t>	a. Removed hyperlinks and html tags from all tweets.</a:t>
            </a:r>
          </a:p>
          <a:p>
            <a:pPr marL="0" indent="0">
              <a:buNone/>
            </a:pPr>
            <a:r>
              <a:rPr lang="en-US" dirty="0"/>
              <a:t>	b. Removed “!”, “?”, “@”, “%”, “-”, “&lt;&gt;”, “#”, “’”,”””</a:t>
            </a:r>
          </a:p>
          <a:p>
            <a:pPr marL="0" indent="0">
              <a:buNone/>
            </a:pPr>
            <a:r>
              <a:rPr lang="en-US" dirty="0"/>
              <a:t>	c. Removed trailing white spaces and replaced them with “”.</a:t>
            </a:r>
          </a:p>
          <a:p>
            <a:pPr marL="0" indent="0">
              <a:buNone/>
            </a:pPr>
            <a:r>
              <a:rPr lang="en-US" dirty="0"/>
              <a:t>	d. Performed stemming using Porter’s stemmer</a:t>
            </a:r>
          </a:p>
          <a:p>
            <a:pPr marL="0" indent="0">
              <a:buNone/>
            </a:pPr>
            <a:r>
              <a:rPr lang="en-US" dirty="0"/>
              <a:t>	e. Removed stop words</a:t>
            </a:r>
          </a:p>
          <a:p>
            <a:r>
              <a:rPr lang="en-US" dirty="0"/>
              <a:t>We split the data into two parts – train and test</a:t>
            </a:r>
          </a:p>
          <a:p>
            <a:r>
              <a:rPr lang="en-US" dirty="0"/>
              <a:t>Since it’s a text classification task, we used TFIDF count for each word in the tweets after stemming, to determine the term frequency.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DD8-0EFC-4468-810B-2B386E21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287"/>
            <a:ext cx="1126236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 </a:t>
            </a:r>
            <a:r>
              <a:rPr lang="en-US" sz="3200" b="1" dirty="0"/>
              <a:t>Classifiers used: Results for Obama 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33F9-49DA-4F18-BD84-4E54E89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51" y="565979"/>
            <a:ext cx="11516360" cy="61093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KNN classifier</a:t>
            </a:r>
            <a:r>
              <a:rPr lang="en-US" sz="2400" dirty="0"/>
              <a:t> – 5 nearest neighbors, </a:t>
            </a:r>
            <a:r>
              <a:rPr lang="en-US" sz="2400" dirty="0" err="1"/>
              <a:t>minkowski</a:t>
            </a:r>
            <a:r>
              <a:rPr lang="en-US" sz="2400" dirty="0"/>
              <a:t> metric.  </a:t>
            </a:r>
            <a:br>
              <a:rPr lang="en-US" sz="2400" dirty="0"/>
            </a:br>
            <a:r>
              <a:rPr lang="en-US" sz="2400" dirty="0"/>
              <a:t>10-fold cross validation results: average accuracy – 43%</a:t>
            </a:r>
          </a:p>
          <a:p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Linear SVM classifier</a:t>
            </a:r>
            <a:r>
              <a:rPr lang="en-US" sz="2400" b="1" dirty="0"/>
              <a:t> – </a:t>
            </a:r>
            <a:r>
              <a:rPr lang="en-US" sz="2400" dirty="0"/>
              <a:t>Average results using 10-fold cross validation </a:t>
            </a:r>
            <a:br>
              <a:rPr lang="en-US" sz="2400" dirty="0"/>
            </a:br>
            <a:r>
              <a:rPr lang="en-US" sz="2100" dirty="0"/>
              <a:t>Using 10 – fold cross validation results:  average accuracy - 55%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5EC29C-D398-40A9-8CA0-9D13A0F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6149" y="2107953"/>
            <a:ext cx="19131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705E7C-ABF7-42EC-9986-B875AE58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84468"/>
              </p:ext>
            </p:extLst>
          </p:nvPr>
        </p:nvGraphicFramePr>
        <p:xfrm>
          <a:off x="2101426" y="1338462"/>
          <a:ext cx="4826000" cy="2190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577466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2986037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10102403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68186625"/>
                    </a:ext>
                  </a:extLst>
                </a:gridCol>
              </a:tblGrid>
              <a:tr h="554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+1 (Positive)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-1 (Negative)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965687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78689665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72935829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3748712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7AFC7C-FC40-40F7-B1B9-3C4BF36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0958"/>
              </p:ext>
            </p:extLst>
          </p:nvPr>
        </p:nvGraphicFramePr>
        <p:xfrm>
          <a:off x="2101426" y="4493454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586378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0875698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1511113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039007177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8990308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36910961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227265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14209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DD8-0EFC-4468-810B-2B386E21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287"/>
            <a:ext cx="11262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 Classifiers used: Results for Romney 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33F9-49DA-4F18-BD84-4E54E89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6" y="611977"/>
            <a:ext cx="11516360" cy="61093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KNN classifier(5nn):</a:t>
            </a:r>
            <a:r>
              <a:rPr lang="en-US" b="1" dirty="0"/>
              <a:t> </a:t>
            </a:r>
            <a:r>
              <a:rPr lang="en-US" dirty="0"/>
              <a:t>10-fold cross validation results (accuracy = 38%)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Linear SVM classifier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/>
              <a:t>10-fold cross validation results (accuracy = 45%)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5EC29C-D398-40A9-8CA0-9D13A0F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6149" y="2107953"/>
            <a:ext cx="19131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17FA77-7301-4326-8109-5DC35BFD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223" y="2188925"/>
            <a:ext cx="145594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02D14E-1B8F-405D-8188-A2D04EBA1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69" y="6001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47A5610-E3F6-40E9-9F83-BC7CC448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70" y="5458199"/>
            <a:ext cx="14090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CA03E9-61CE-420C-83E9-C6050D84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37849"/>
              </p:ext>
            </p:extLst>
          </p:nvPr>
        </p:nvGraphicFramePr>
        <p:xfrm>
          <a:off x="2063269" y="4257368"/>
          <a:ext cx="4826000" cy="232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897365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6733339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5686888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242373"/>
                    </a:ext>
                  </a:extLst>
                </a:gridCol>
              </a:tblGrid>
              <a:tr h="560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24584741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04121339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56176683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1157492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2582FC-B08D-4B75-8AA4-FD2BDA8A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77798"/>
              </p:ext>
            </p:extLst>
          </p:nvPr>
        </p:nvGraphicFramePr>
        <p:xfrm>
          <a:off x="2063269" y="1245623"/>
          <a:ext cx="4826000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914740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024409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5643756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8204503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   +1 (Positive)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 -1 (Negative)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 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 (Neutral)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0327377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98278538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77511256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00342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1315</TotalTime>
  <Words>181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Data and Text Mining Research Project</vt:lpstr>
      <vt:lpstr>Data Pre-processing steps performed</vt:lpstr>
      <vt:lpstr>  Classifiers used: Results for Obama set: </vt:lpstr>
      <vt:lpstr>  Classifiers used: Results for Romney set: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Text Mining Research Project</dc:title>
  <dc:creator>Khushbu</dc:creator>
  <cp:lastModifiedBy>Khushbu</cp:lastModifiedBy>
  <cp:revision>42</cp:revision>
  <dcterms:created xsi:type="dcterms:W3CDTF">2017-11-06T17:14:05Z</dcterms:created>
  <dcterms:modified xsi:type="dcterms:W3CDTF">2017-11-09T02:41:16Z</dcterms:modified>
</cp:coreProperties>
</file>