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6" r:id="rId14"/>
    <p:sldId id="267" r:id="rId15"/>
    <p:sldId id="264" r:id="rId16"/>
    <p:sldId id="268" r:id="rId17"/>
    <p:sldId id="269" r:id="rId18"/>
    <p:sldId id="270" r:id="rId19"/>
    <p:sldId id="271" r:id="rId20"/>
    <p:sldId id="27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7A10EF-EB19-4854-8C8B-A3C3F3FE2DE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0466A49-6B5F-4F5E-8FE9-A35C295D2E9D}">
      <dgm:prSet/>
      <dgm:spPr/>
      <dgm:t>
        <a:bodyPr/>
        <a:lstStyle/>
        <a:p>
          <a:r>
            <a:rPr lang="en-CA" b="0"/>
            <a:t>LinearRegression</a:t>
          </a:r>
          <a:endParaRPr lang="en-US"/>
        </a:p>
      </dgm:t>
    </dgm:pt>
    <dgm:pt modelId="{544791EA-283F-4517-A6D6-26C9A0991180}" type="parTrans" cxnId="{091867E9-E203-4E3E-8754-40498CC90F19}">
      <dgm:prSet/>
      <dgm:spPr/>
      <dgm:t>
        <a:bodyPr/>
        <a:lstStyle/>
        <a:p>
          <a:endParaRPr lang="en-US"/>
        </a:p>
      </dgm:t>
    </dgm:pt>
    <dgm:pt modelId="{6D417B8A-85A9-4982-83C6-CE5A379C915E}" type="sibTrans" cxnId="{091867E9-E203-4E3E-8754-40498CC90F19}">
      <dgm:prSet/>
      <dgm:spPr/>
      <dgm:t>
        <a:bodyPr/>
        <a:lstStyle/>
        <a:p>
          <a:endParaRPr lang="en-US"/>
        </a:p>
      </dgm:t>
    </dgm:pt>
    <dgm:pt modelId="{60E49A37-3972-4C1E-873B-001628FD379F}">
      <dgm:prSet/>
      <dgm:spPr/>
      <dgm:t>
        <a:bodyPr/>
        <a:lstStyle/>
        <a:p>
          <a:r>
            <a:rPr lang="en-CA" b="0"/>
            <a:t>DecisionTreeRegressor</a:t>
          </a:r>
          <a:endParaRPr lang="en-US"/>
        </a:p>
      </dgm:t>
    </dgm:pt>
    <dgm:pt modelId="{37FCA979-1FB2-41C0-9A9E-F4F704FACA14}" type="parTrans" cxnId="{1E734185-3620-4269-B29E-C65D0B15E717}">
      <dgm:prSet/>
      <dgm:spPr/>
      <dgm:t>
        <a:bodyPr/>
        <a:lstStyle/>
        <a:p>
          <a:endParaRPr lang="en-US"/>
        </a:p>
      </dgm:t>
    </dgm:pt>
    <dgm:pt modelId="{DDABF1E0-F51A-4E39-8FDF-234A2C0EDA22}" type="sibTrans" cxnId="{1E734185-3620-4269-B29E-C65D0B15E717}">
      <dgm:prSet/>
      <dgm:spPr/>
      <dgm:t>
        <a:bodyPr/>
        <a:lstStyle/>
        <a:p>
          <a:endParaRPr lang="en-US"/>
        </a:p>
      </dgm:t>
    </dgm:pt>
    <dgm:pt modelId="{54FCE6A6-ED43-4999-AAE8-2CB5567D4F14}">
      <dgm:prSet/>
      <dgm:spPr/>
      <dgm:t>
        <a:bodyPr/>
        <a:lstStyle/>
        <a:p>
          <a:r>
            <a:rPr lang="en-CA" b="0"/>
            <a:t>RandomForestRegressor</a:t>
          </a:r>
          <a:endParaRPr lang="en-US"/>
        </a:p>
      </dgm:t>
    </dgm:pt>
    <dgm:pt modelId="{04E26CCA-2D5E-46B5-84E9-C4E4F4720D18}" type="parTrans" cxnId="{F5B8CEFC-9955-424D-82D8-BA6277D5217A}">
      <dgm:prSet/>
      <dgm:spPr/>
      <dgm:t>
        <a:bodyPr/>
        <a:lstStyle/>
        <a:p>
          <a:endParaRPr lang="en-US"/>
        </a:p>
      </dgm:t>
    </dgm:pt>
    <dgm:pt modelId="{894ED17E-5B31-4564-AED0-67F2A900EBDF}" type="sibTrans" cxnId="{F5B8CEFC-9955-424D-82D8-BA6277D5217A}">
      <dgm:prSet/>
      <dgm:spPr/>
      <dgm:t>
        <a:bodyPr/>
        <a:lstStyle/>
        <a:p>
          <a:endParaRPr lang="en-US"/>
        </a:p>
      </dgm:t>
    </dgm:pt>
    <dgm:pt modelId="{64B472EF-1E90-4A84-B818-E3E69CFD6E49}">
      <dgm:prSet/>
      <dgm:spPr/>
      <dgm:t>
        <a:bodyPr/>
        <a:lstStyle/>
        <a:p>
          <a:r>
            <a:rPr lang="en-CA"/>
            <a:t>RESULTS WE RECEIVED AFTER USING THESE MODELS</a:t>
          </a:r>
          <a:endParaRPr lang="en-US"/>
        </a:p>
      </dgm:t>
    </dgm:pt>
    <dgm:pt modelId="{132F6554-D962-486A-A5CD-7F9F2F2ABB28}" type="parTrans" cxnId="{2A9C98E6-622C-4EFB-9148-FE6DC8018CC6}">
      <dgm:prSet/>
      <dgm:spPr/>
      <dgm:t>
        <a:bodyPr/>
        <a:lstStyle/>
        <a:p>
          <a:endParaRPr lang="en-US"/>
        </a:p>
      </dgm:t>
    </dgm:pt>
    <dgm:pt modelId="{0439D44D-E62B-4B10-BA06-F75C58D256D5}" type="sibTrans" cxnId="{2A9C98E6-622C-4EFB-9148-FE6DC8018CC6}">
      <dgm:prSet/>
      <dgm:spPr/>
      <dgm:t>
        <a:bodyPr/>
        <a:lstStyle/>
        <a:p>
          <a:endParaRPr lang="en-US"/>
        </a:p>
      </dgm:t>
    </dgm:pt>
    <dgm:pt modelId="{2B2B41ED-6A1C-4B31-898F-19BFC5ACDE55}" type="pres">
      <dgm:prSet presAssocID="{6F7A10EF-EB19-4854-8C8B-A3C3F3FE2DE1}" presName="linear" presStyleCnt="0">
        <dgm:presLayoutVars>
          <dgm:animLvl val="lvl"/>
          <dgm:resizeHandles val="exact"/>
        </dgm:presLayoutVars>
      </dgm:prSet>
      <dgm:spPr/>
    </dgm:pt>
    <dgm:pt modelId="{4DD033D8-5B12-470C-85FB-8DC14A504B3D}" type="pres">
      <dgm:prSet presAssocID="{E0466A49-6B5F-4F5E-8FE9-A35C295D2E9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A016C0E-9691-4E83-AED3-23F5982AD3C9}" type="pres">
      <dgm:prSet presAssocID="{6D417B8A-85A9-4982-83C6-CE5A379C915E}" presName="spacer" presStyleCnt="0"/>
      <dgm:spPr/>
    </dgm:pt>
    <dgm:pt modelId="{4F99F420-8F10-4096-BAAA-E1F38C5FAE72}" type="pres">
      <dgm:prSet presAssocID="{60E49A37-3972-4C1E-873B-001628FD379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32A80A7-32EF-41C5-B065-F5831E50C321}" type="pres">
      <dgm:prSet presAssocID="{DDABF1E0-F51A-4E39-8FDF-234A2C0EDA22}" presName="spacer" presStyleCnt="0"/>
      <dgm:spPr/>
    </dgm:pt>
    <dgm:pt modelId="{59342A82-0EED-4CFB-AF08-3CDE5459D4C9}" type="pres">
      <dgm:prSet presAssocID="{54FCE6A6-ED43-4999-AAE8-2CB5567D4F1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5A44A06-5D23-4B36-B26C-0F4AB17648F4}" type="pres">
      <dgm:prSet presAssocID="{894ED17E-5B31-4564-AED0-67F2A900EBDF}" presName="spacer" presStyleCnt="0"/>
      <dgm:spPr/>
    </dgm:pt>
    <dgm:pt modelId="{D1E35B4C-B63C-4C8F-98FE-2016204F48C1}" type="pres">
      <dgm:prSet presAssocID="{64B472EF-1E90-4A84-B818-E3E69CFD6E4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D755715-9925-4E27-87A4-B9C88EE95B0C}" type="presOf" srcId="{6F7A10EF-EB19-4854-8C8B-A3C3F3FE2DE1}" destId="{2B2B41ED-6A1C-4B31-898F-19BFC5ACDE55}" srcOrd="0" destOrd="0" presId="urn:microsoft.com/office/officeart/2005/8/layout/vList2"/>
    <dgm:cxn modelId="{CD3DA125-A8A6-4D61-8A6D-9D85805E9E1A}" type="presOf" srcId="{E0466A49-6B5F-4F5E-8FE9-A35C295D2E9D}" destId="{4DD033D8-5B12-470C-85FB-8DC14A504B3D}" srcOrd="0" destOrd="0" presId="urn:microsoft.com/office/officeart/2005/8/layout/vList2"/>
    <dgm:cxn modelId="{38D5224D-7C22-452A-8AE4-FC0A451637CF}" type="presOf" srcId="{54FCE6A6-ED43-4999-AAE8-2CB5567D4F14}" destId="{59342A82-0EED-4CFB-AF08-3CDE5459D4C9}" srcOrd="0" destOrd="0" presId="urn:microsoft.com/office/officeart/2005/8/layout/vList2"/>
    <dgm:cxn modelId="{1E734185-3620-4269-B29E-C65D0B15E717}" srcId="{6F7A10EF-EB19-4854-8C8B-A3C3F3FE2DE1}" destId="{60E49A37-3972-4C1E-873B-001628FD379F}" srcOrd="1" destOrd="0" parTransId="{37FCA979-1FB2-41C0-9A9E-F4F704FACA14}" sibTransId="{DDABF1E0-F51A-4E39-8FDF-234A2C0EDA22}"/>
    <dgm:cxn modelId="{ED4B4092-985D-48E5-B5A0-5EF77F4564E5}" type="presOf" srcId="{60E49A37-3972-4C1E-873B-001628FD379F}" destId="{4F99F420-8F10-4096-BAAA-E1F38C5FAE72}" srcOrd="0" destOrd="0" presId="urn:microsoft.com/office/officeart/2005/8/layout/vList2"/>
    <dgm:cxn modelId="{F9C4C7BC-2D7F-420A-A2EA-ED8973631913}" type="presOf" srcId="{64B472EF-1E90-4A84-B818-E3E69CFD6E49}" destId="{D1E35B4C-B63C-4C8F-98FE-2016204F48C1}" srcOrd="0" destOrd="0" presId="urn:microsoft.com/office/officeart/2005/8/layout/vList2"/>
    <dgm:cxn modelId="{2A9C98E6-622C-4EFB-9148-FE6DC8018CC6}" srcId="{6F7A10EF-EB19-4854-8C8B-A3C3F3FE2DE1}" destId="{64B472EF-1E90-4A84-B818-E3E69CFD6E49}" srcOrd="3" destOrd="0" parTransId="{132F6554-D962-486A-A5CD-7F9F2F2ABB28}" sibTransId="{0439D44D-E62B-4B10-BA06-F75C58D256D5}"/>
    <dgm:cxn modelId="{091867E9-E203-4E3E-8754-40498CC90F19}" srcId="{6F7A10EF-EB19-4854-8C8B-A3C3F3FE2DE1}" destId="{E0466A49-6B5F-4F5E-8FE9-A35C295D2E9D}" srcOrd="0" destOrd="0" parTransId="{544791EA-283F-4517-A6D6-26C9A0991180}" sibTransId="{6D417B8A-85A9-4982-83C6-CE5A379C915E}"/>
    <dgm:cxn modelId="{F5B8CEFC-9955-424D-82D8-BA6277D5217A}" srcId="{6F7A10EF-EB19-4854-8C8B-A3C3F3FE2DE1}" destId="{54FCE6A6-ED43-4999-AAE8-2CB5567D4F14}" srcOrd="2" destOrd="0" parTransId="{04E26CCA-2D5E-46B5-84E9-C4E4F4720D18}" sibTransId="{894ED17E-5B31-4564-AED0-67F2A900EBDF}"/>
    <dgm:cxn modelId="{3DEF6D71-CAE5-463A-B01E-FCF1F961C4FF}" type="presParOf" srcId="{2B2B41ED-6A1C-4B31-898F-19BFC5ACDE55}" destId="{4DD033D8-5B12-470C-85FB-8DC14A504B3D}" srcOrd="0" destOrd="0" presId="urn:microsoft.com/office/officeart/2005/8/layout/vList2"/>
    <dgm:cxn modelId="{B88AF130-59C0-49A7-B13A-6668C39071A7}" type="presParOf" srcId="{2B2B41ED-6A1C-4B31-898F-19BFC5ACDE55}" destId="{9A016C0E-9691-4E83-AED3-23F5982AD3C9}" srcOrd="1" destOrd="0" presId="urn:microsoft.com/office/officeart/2005/8/layout/vList2"/>
    <dgm:cxn modelId="{9464CAA2-0F63-4718-A6E3-AC9230A33741}" type="presParOf" srcId="{2B2B41ED-6A1C-4B31-898F-19BFC5ACDE55}" destId="{4F99F420-8F10-4096-BAAA-E1F38C5FAE72}" srcOrd="2" destOrd="0" presId="urn:microsoft.com/office/officeart/2005/8/layout/vList2"/>
    <dgm:cxn modelId="{80AD16BB-361E-4116-8379-1448F6322EE8}" type="presParOf" srcId="{2B2B41ED-6A1C-4B31-898F-19BFC5ACDE55}" destId="{A32A80A7-32EF-41C5-B065-F5831E50C321}" srcOrd="3" destOrd="0" presId="urn:microsoft.com/office/officeart/2005/8/layout/vList2"/>
    <dgm:cxn modelId="{61F8E931-D56D-4A46-AF76-CF9B7A7FC74A}" type="presParOf" srcId="{2B2B41ED-6A1C-4B31-898F-19BFC5ACDE55}" destId="{59342A82-0EED-4CFB-AF08-3CDE5459D4C9}" srcOrd="4" destOrd="0" presId="urn:microsoft.com/office/officeart/2005/8/layout/vList2"/>
    <dgm:cxn modelId="{6C18C598-4FCE-4487-A398-93DFAB2D699A}" type="presParOf" srcId="{2B2B41ED-6A1C-4B31-898F-19BFC5ACDE55}" destId="{D5A44A06-5D23-4B36-B26C-0F4AB17648F4}" srcOrd="5" destOrd="0" presId="urn:microsoft.com/office/officeart/2005/8/layout/vList2"/>
    <dgm:cxn modelId="{66CB9F86-4A86-413C-8D39-A7DEACE1FA14}" type="presParOf" srcId="{2B2B41ED-6A1C-4B31-898F-19BFC5ACDE55}" destId="{D1E35B4C-B63C-4C8F-98FE-2016204F48C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DB2DB7-81BB-4178-B1FF-E20D8CA50FF5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4E47BF5-A03C-4198-A3BD-1CC84B75AA8D}">
      <dgm:prSet/>
      <dgm:spPr/>
      <dgm:t>
        <a:bodyPr/>
        <a:lstStyle/>
        <a:p>
          <a:r>
            <a:rPr lang="en-CA"/>
            <a:t>Category column (release\disposal)</a:t>
          </a:r>
          <a:endParaRPr lang="en-US"/>
        </a:p>
      </dgm:t>
    </dgm:pt>
    <dgm:pt modelId="{C5153F6A-B22B-40C1-9FE4-F8CB76056639}" type="parTrans" cxnId="{6CE5623C-449C-4DC0-9D22-12C59392A527}">
      <dgm:prSet/>
      <dgm:spPr/>
      <dgm:t>
        <a:bodyPr/>
        <a:lstStyle/>
        <a:p>
          <a:endParaRPr lang="en-US"/>
        </a:p>
      </dgm:t>
    </dgm:pt>
    <dgm:pt modelId="{D8ED7C68-D18D-4599-9F7A-B0B7A87A780E}" type="sibTrans" cxnId="{6CE5623C-449C-4DC0-9D22-12C59392A527}">
      <dgm:prSet/>
      <dgm:spPr/>
      <dgm:t>
        <a:bodyPr/>
        <a:lstStyle/>
        <a:p>
          <a:endParaRPr lang="en-US"/>
        </a:p>
      </dgm:t>
    </dgm:pt>
    <dgm:pt modelId="{DB5604C9-E88B-41C4-9052-A7C8540EEB33}">
      <dgm:prSet/>
      <dgm:spPr/>
      <dgm:t>
        <a:bodyPr/>
        <a:lstStyle/>
        <a:p>
          <a:r>
            <a:rPr lang="en-CA"/>
            <a:t>Average </a:t>
          </a:r>
          <a:r>
            <a:rPr lang="en-CA" i="0"/>
            <a:t>four_year_total</a:t>
          </a:r>
          <a:endParaRPr lang="en-US"/>
        </a:p>
      </dgm:t>
    </dgm:pt>
    <dgm:pt modelId="{6EE03AD0-F761-4B4F-A018-48FEC8DB0EBD}" type="parTrans" cxnId="{2936FA2B-79DC-44A5-AC06-A11FCEBF1E21}">
      <dgm:prSet/>
      <dgm:spPr/>
      <dgm:t>
        <a:bodyPr/>
        <a:lstStyle/>
        <a:p>
          <a:endParaRPr lang="en-US"/>
        </a:p>
      </dgm:t>
    </dgm:pt>
    <dgm:pt modelId="{08F4BCDA-0D94-42B3-8489-9E5F11A0B17F}" type="sibTrans" cxnId="{2936FA2B-79DC-44A5-AC06-A11FCEBF1E21}">
      <dgm:prSet/>
      <dgm:spPr/>
      <dgm:t>
        <a:bodyPr/>
        <a:lstStyle/>
        <a:p>
          <a:endParaRPr lang="en-US"/>
        </a:p>
      </dgm:t>
    </dgm:pt>
    <dgm:pt modelId="{DFDF6F7E-C7A9-4696-8044-8A47627F3839}">
      <dgm:prSet/>
      <dgm:spPr/>
      <dgm:t>
        <a:bodyPr/>
        <a:lstStyle/>
        <a:p>
          <a:r>
            <a:rPr lang="en-CA" i="0"/>
            <a:t>percentage_releases_disposals</a:t>
          </a:r>
          <a:endParaRPr lang="en-US"/>
        </a:p>
      </dgm:t>
    </dgm:pt>
    <dgm:pt modelId="{A54D1101-5DAB-4938-8D5F-D5A46DCA4B04}" type="parTrans" cxnId="{88BF2B45-ABF6-4DC0-833D-072E6B902DEB}">
      <dgm:prSet/>
      <dgm:spPr/>
      <dgm:t>
        <a:bodyPr/>
        <a:lstStyle/>
        <a:p>
          <a:endParaRPr lang="en-US"/>
        </a:p>
      </dgm:t>
    </dgm:pt>
    <dgm:pt modelId="{DD3E1051-E11E-4691-9F7F-459E2A8BB719}" type="sibTrans" cxnId="{88BF2B45-ABF6-4DC0-833D-072E6B902DEB}">
      <dgm:prSet/>
      <dgm:spPr/>
      <dgm:t>
        <a:bodyPr/>
        <a:lstStyle/>
        <a:p>
          <a:endParaRPr lang="en-US"/>
        </a:p>
      </dgm:t>
    </dgm:pt>
    <dgm:pt modelId="{856F9EC0-A7D4-473F-B874-528F640AA523}">
      <dgm:prSet/>
      <dgm:spPr/>
      <dgm:t>
        <a:bodyPr/>
        <a:lstStyle/>
        <a:p>
          <a:r>
            <a:rPr lang="en-CA" i="0"/>
            <a:t>percent_currentyear</a:t>
          </a:r>
          <a:endParaRPr lang="en-US"/>
        </a:p>
      </dgm:t>
    </dgm:pt>
    <dgm:pt modelId="{8EE7801A-79F8-444D-A15B-4C3AAD2FF15B}" type="parTrans" cxnId="{CE7B6C08-22A9-4E98-AC0F-987790F455F4}">
      <dgm:prSet/>
      <dgm:spPr/>
      <dgm:t>
        <a:bodyPr/>
        <a:lstStyle/>
        <a:p>
          <a:endParaRPr lang="en-US"/>
        </a:p>
      </dgm:t>
    </dgm:pt>
    <dgm:pt modelId="{35C46E90-9CF0-4DD8-94E9-434B6F8DEE4C}" type="sibTrans" cxnId="{CE7B6C08-22A9-4E98-AC0F-987790F455F4}">
      <dgm:prSet/>
      <dgm:spPr/>
      <dgm:t>
        <a:bodyPr/>
        <a:lstStyle/>
        <a:p>
          <a:endParaRPr lang="en-US"/>
        </a:p>
      </dgm:t>
    </dgm:pt>
    <dgm:pt modelId="{4786E507-733C-42EC-93F2-2F7BAFB93AA5}">
      <dgm:prSet/>
      <dgm:spPr/>
      <dgm:t>
        <a:bodyPr/>
        <a:lstStyle/>
        <a:p>
          <a:r>
            <a:rPr lang="en-CA" i="0"/>
            <a:t>percent_yearminus1</a:t>
          </a:r>
          <a:endParaRPr lang="en-US"/>
        </a:p>
      </dgm:t>
    </dgm:pt>
    <dgm:pt modelId="{B4DE01D6-6B0F-43B9-8530-0ED863765833}" type="parTrans" cxnId="{F54EA199-A474-48D7-A095-5939C056A8BC}">
      <dgm:prSet/>
      <dgm:spPr/>
      <dgm:t>
        <a:bodyPr/>
        <a:lstStyle/>
        <a:p>
          <a:endParaRPr lang="en-US"/>
        </a:p>
      </dgm:t>
    </dgm:pt>
    <dgm:pt modelId="{4F0AD047-B287-447B-82F3-9CD4DFA81CE9}" type="sibTrans" cxnId="{F54EA199-A474-48D7-A095-5939C056A8BC}">
      <dgm:prSet/>
      <dgm:spPr/>
      <dgm:t>
        <a:bodyPr/>
        <a:lstStyle/>
        <a:p>
          <a:endParaRPr lang="en-US"/>
        </a:p>
      </dgm:t>
    </dgm:pt>
    <dgm:pt modelId="{661FB832-2C70-4F4B-BA56-B7EE80218619}">
      <dgm:prSet/>
      <dgm:spPr/>
      <dgm:t>
        <a:bodyPr/>
        <a:lstStyle/>
        <a:p>
          <a:r>
            <a:rPr lang="en-CA" i="0"/>
            <a:t>percent_yearminus2</a:t>
          </a:r>
          <a:endParaRPr lang="en-US"/>
        </a:p>
      </dgm:t>
    </dgm:pt>
    <dgm:pt modelId="{83B02918-7AB7-41DE-AFE0-949BC3623DDE}" type="parTrans" cxnId="{887DE716-01DF-4805-ADBD-CB53EB816EB0}">
      <dgm:prSet/>
      <dgm:spPr/>
      <dgm:t>
        <a:bodyPr/>
        <a:lstStyle/>
        <a:p>
          <a:endParaRPr lang="en-US"/>
        </a:p>
      </dgm:t>
    </dgm:pt>
    <dgm:pt modelId="{E7AB0109-CB82-40B2-A82E-F61C02A3D54C}" type="sibTrans" cxnId="{887DE716-01DF-4805-ADBD-CB53EB816EB0}">
      <dgm:prSet/>
      <dgm:spPr/>
      <dgm:t>
        <a:bodyPr/>
        <a:lstStyle/>
        <a:p>
          <a:endParaRPr lang="en-US"/>
        </a:p>
      </dgm:t>
    </dgm:pt>
    <dgm:pt modelId="{6D33618A-CAF8-4D8D-B5D0-02FCBC87F44F}">
      <dgm:prSet/>
      <dgm:spPr/>
      <dgm:t>
        <a:bodyPr/>
        <a:lstStyle/>
        <a:p>
          <a:r>
            <a:rPr lang="en-CA" i="0"/>
            <a:t>percent_yearminus3</a:t>
          </a:r>
          <a:endParaRPr lang="en-US"/>
        </a:p>
      </dgm:t>
    </dgm:pt>
    <dgm:pt modelId="{ADE78C28-00C0-4911-B28C-0BBFFE880F7F}" type="parTrans" cxnId="{EB1B4DEA-BD23-41AA-BE00-46C4800B390E}">
      <dgm:prSet/>
      <dgm:spPr/>
      <dgm:t>
        <a:bodyPr/>
        <a:lstStyle/>
        <a:p>
          <a:endParaRPr lang="en-US"/>
        </a:p>
      </dgm:t>
    </dgm:pt>
    <dgm:pt modelId="{BE12296B-C09B-482B-B0D7-5FD495A8A2F5}" type="sibTrans" cxnId="{EB1B4DEA-BD23-41AA-BE00-46C4800B390E}">
      <dgm:prSet/>
      <dgm:spPr/>
      <dgm:t>
        <a:bodyPr/>
        <a:lstStyle/>
        <a:p>
          <a:endParaRPr lang="en-US"/>
        </a:p>
      </dgm:t>
    </dgm:pt>
    <dgm:pt modelId="{E446E69C-242B-4A1F-BB7E-6CCD92D3A5CC}">
      <dgm:prSet/>
      <dgm:spPr/>
      <dgm:t>
        <a:bodyPr/>
        <a:lstStyle/>
        <a:p>
          <a:r>
            <a:rPr lang="en-CA" i="0"/>
            <a:t>percent_yearminus4</a:t>
          </a:r>
          <a:endParaRPr lang="en-US"/>
        </a:p>
      </dgm:t>
    </dgm:pt>
    <dgm:pt modelId="{C8D9AEB5-33C5-4208-9F9A-0342DD155581}" type="parTrans" cxnId="{B57C4FAC-9CE9-456E-B122-EB0FF42AB207}">
      <dgm:prSet/>
      <dgm:spPr/>
      <dgm:t>
        <a:bodyPr/>
        <a:lstStyle/>
        <a:p>
          <a:endParaRPr lang="en-US"/>
        </a:p>
      </dgm:t>
    </dgm:pt>
    <dgm:pt modelId="{050B3974-692D-4C3E-A84E-CE694C677D34}" type="sibTrans" cxnId="{B57C4FAC-9CE9-456E-B122-EB0FF42AB207}">
      <dgm:prSet/>
      <dgm:spPr/>
      <dgm:t>
        <a:bodyPr/>
        <a:lstStyle/>
        <a:p>
          <a:endParaRPr lang="en-US"/>
        </a:p>
      </dgm:t>
    </dgm:pt>
    <dgm:pt modelId="{786D0583-68A4-4178-896C-8534DA0C71B6}" type="pres">
      <dgm:prSet presAssocID="{05DB2DB7-81BB-4178-B1FF-E20D8CA50FF5}" presName="linear" presStyleCnt="0">
        <dgm:presLayoutVars>
          <dgm:animLvl val="lvl"/>
          <dgm:resizeHandles val="exact"/>
        </dgm:presLayoutVars>
      </dgm:prSet>
      <dgm:spPr/>
    </dgm:pt>
    <dgm:pt modelId="{EB942AB8-4340-4321-9960-AC610750A93A}" type="pres">
      <dgm:prSet presAssocID="{14E47BF5-A03C-4198-A3BD-1CC84B75AA8D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C1766CF9-B815-4D23-87B9-AFF560D747CC}" type="pres">
      <dgm:prSet presAssocID="{D8ED7C68-D18D-4599-9F7A-B0B7A87A780E}" presName="spacer" presStyleCnt="0"/>
      <dgm:spPr/>
    </dgm:pt>
    <dgm:pt modelId="{8EE1588E-4206-49EA-AC74-6F4EC01E8801}" type="pres">
      <dgm:prSet presAssocID="{DB5604C9-E88B-41C4-9052-A7C8540EEB33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C3DC53CF-D8D7-461D-B28F-78C7DD43EDFF}" type="pres">
      <dgm:prSet presAssocID="{08F4BCDA-0D94-42B3-8489-9E5F11A0B17F}" presName="spacer" presStyleCnt="0"/>
      <dgm:spPr/>
    </dgm:pt>
    <dgm:pt modelId="{497791F0-5805-4DE7-A920-F173F845A48C}" type="pres">
      <dgm:prSet presAssocID="{DFDF6F7E-C7A9-4696-8044-8A47627F3839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65FA47B0-7283-431B-9AAB-91E8EAA802CE}" type="pres">
      <dgm:prSet presAssocID="{DD3E1051-E11E-4691-9F7F-459E2A8BB719}" presName="spacer" presStyleCnt="0"/>
      <dgm:spPr/>
    </dgm:pt>
    <dgm:pt modelId="{1E9E750A-850B-4482-9F91-F21C52A9C893}" type="pres">
      <dgm:prSet presAssocID="{856F9EC0-A7D4-473F-B874-528F640AA523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72B056BD-D18C-4702-80DC-B9E3ACA99728}" type="pres">
      <dgm:prSet presAssocID="{35C46E90-9CF0-4DD8-94E9-434B6F8DEE4C}" presName="spacer" presStyleCnt="0"/>
      <dgm:spPr/>
    </dgm:pt>
    <dgm:pt modelId="{DD4F9F53-7560-4CDE-8DF7-7FB9868F2D00}" type="pres">
      <dgm:prSet presAssocID="{4786E507-733C-42EC-93F2-2F7BAFB93AA5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9E15594D-5B1F-4BCB-B0AD-A3026F77B733}" type="pres">
      <dgm:prSet presAssocID="{4F0AD047-B287-447B-82F3-9CD4DFA81CE9}" presName="spacer" presStyleCnt="0"/>
      <dgm:spPr/>
    </dgm:pt>
    <dgm:pt modelId="{FF017294-F8B4-4917-88B9-E0080D5C43BF}" type="pres">
      <dgm:prSet presAssocID="{661FB832-2C70-4F4B-BA56-B7EE80218619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158A89F4-2866-450D-A546-0906AA272B0C}" type="pres">
      <dgm:prSet presAssocID="{E7AB0109-CB82-40B2-A82E-F61C02A3D54C}" presName="spacer" presStyleCnt="0"/>
      <dgm:spPr/>
    </dgm:pt>
    <dgm:pt modelId="{BECB2862-E194-4A3E-A46B-BC2CC03C7C28}" type="pres">
      <dgm:prSet presAssocID="{6D33618A-CAF8-4D8D-B5D0-02FCBC87F44F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7F4C5820-BB5D-44FD-9FB4-E064877225FD}" type="pres">
      <dgm:prSet presAssocID="{BE12296B-C09B-482B-B0D7-5FD495A8A2F5}" presName="spacer" presStyleCnt="0"/>
      <dgm:spPr/>
    </dgm:pt>
    <dgm:pt modelId="{546591C3-8706-4021-B389-7AD47E56F753}" type="pres">
      <dgm:prSet presAssocID="{E446E69C-242B-4A1F-BB7E-6CCD92D3A5CC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D8460105-8379-4A96-AF7D-38AA25B7D0FF}" type="presOf" srcId="{661FB832-2C70-4F4B-BA56-B7EE80218619}" destId="{FF017294-F8B4-4917-88B9-E0080D5C43BF}" srcOrd="0" destOrd="0" presId="urn:microsoft.com/office/officeart/2005/8/layout/vList2"/>
    <dgm:cxn modelId="{CE7B6C08-22A9-4E98-AC0F-987790F455F4}" srcId="{05DB2DB7-81BB-4178-B1FF-E20D8CA50FF5}" destId="{856F9EC0-A7D4-473F-B874-528F640AA523}" srcOrd="3" destOrd="0" parTransId="{8EE7801A-79F8-444D-A15B-4C3AAD2FF15B}" sibTransId="{35C46E90-9CF0-4DD8-94E9-434B6F8DEE4C}"/>
    <dgm:cxn modelId="{887DE716-01DF-4805-ADBD-CB53EB816EB0}" srcId="{05DB2DB7-81BB-4178-B1FF-E20D8CA50FF5}" destId="{661FB832-2C70-4F4B-BA56-B7EE80218619}" srcOrd="5" destOrd="0" parTransId="{83B02918-7AB7-41DE-AFE0-949BC3623DDE}" sibTransId="{E7AB0109-CB82-40B2-A82E-F61C02A3D54C}"/>
    <dgm:cxn modelId="{2936FA2B-79DC-44A5-AC06-A11FCEBF1E21}" srcId="{05DB2DB7-81BB-4178-B1FF-E20D8CA50FF5}" destId="{DB5604C9-E88B-41C4-9052-A7C8540EEB33}" srcOrd="1" destOrd="0" parTransId="{6EE03AD0-F761-4B4F-A018-48FEC8DB0EBD}" sibTransId="{08F4BCDA-0D94-42B3-8489-9E5F11A0B17F}"/>
    <dgm:cxn modelId="{33574235-3B22-4076-99F9-2DB843B8A806}" type="presOf" srcId="{E446E69C-242B-4A1F-BB7E-6CCD92D3A5CC}" destId="{546591C3-8706-4021-B389-7AD47E56F753}" srcOrd="0" destOrd="0" presId="urn:microsoft.com/office/officeart/2005/8/layout/vList2"/>
    <dgm:cxn modelId="{6CE5623C-449C-4DC0-9D22-12C59392A527}" srcId="{05DB2DB7-81BB-4178-B1FF-E20D8CA50FF5}" destId="{14E47BF5-A03C-4198-A3BD-1CC84B75AA8D}" srcOrd="0" destOrd="0" parTransId="{C5153F6A-B22B-40C1-9FE4-F8CB76056639}" sibTransId="{D8ED7C68-D18D-4599-9F7A-B0B7A87A780E}"/>
    <dgm:cxn modelId="{32380963-0B84-455D-B749-2B98CB688920}" type="presOf" srcId="{4786E507-733C-42EC-93F2-2F7BAFB93AA5}" destId="{DD4F9F53-7560-4CDE-8DF7-7FB9868F2D00}" srcOrd="0" destOrd="0" presId="urn:microsoft.com/office/officeart/2005/8/layout/vList2"/>
    <dgm:cxn modelId="{88BF2B45-ABF6-4DC0-833D-072E6B902DEB}" srcId="{05DB2DB7-81BB-4178-B1FF-E20D8CA50FF5}" destId="{DFDF6F7E-C7A9-4696-8044-8A47627F3839}" srcOrd="2" destOrd="0" parTransId="{A54D1101-5DAB-4938-8D5F-D5A46DCA4B04}" sibTransId="{DD3E1051-E11E-4691-9F7F-459E2A8BB719}"/>
    <dgm:cxn modelId="{C7DBBD73-4111-4A9D-9750-DA4D81E63C29}" type="presOf" srcId="{6D33618A-CAF8-4D8D-B5D0-02FCBC87F44F}" destId="{BECB2862-E194-4A3E-A46B-BC2CC03C7C28}" srcOrd="0" destOrd="0" presId="urn:microsoft.com/office/officeart/2005/8/layout/vList2"/>
    <dgm:cxn modelId="{F6C71C75-730C-4955-A773-364B9EEF088C}" type="presOf" srcId="{14E47BF5-A03C-4198-A3BD-1CC84B75AA8D}" destId="{EB942AB8-4340-4321-9960-AC610750A93A}" srcOrd="0" destOrd="0" presId="urn:microsoft.com/office/officeart/2005/8/layout/vList2"/>
    <dgm:cxn modelId="{02617A77-752A-4258-BE13-9A9644CEDC39}" type="presOf" srcId="{DFDF6F7E-C7A9-4696-8044-8A47627F3839}" destId="{497791F0-5805-4DE7-A920-F173F845A48C}" srcOrd="0" destOrd="0" presId="urn:microsoft.com/office/officeart/2005/8/layout/vList2"/>
    <dgm:cxn modelId="{F54EA199-A474-48D7-A095-5939C056A8BC}" srcId="{05DB2DB7-81BB-4178-B1FF-E20D8CA50FF5}" destId="{4786E507-733C-42EC-93F2-2F7BAFB93AA5}" srcOrd="4" destOrd="0" parTransId="{B4DE01D6-6B0F-43B9-8530-0ED863765833}" sibTransId="{4F0AD047-B287-447B-82F3-9CD4DFA81CE9}"/>
    <dgm:cxn modelId="{A60199AB-5AB4-463A-B689-5BA46F4EEA53}" type="presOf" srcId="{856F9EC0-A7D4-473F-B874-528F640AA523}" destId="{1E9E750A-850B-4482-9F91-F21C52A9C893}" srcOrd="0" destOrd="0" presId="urn:microsoft.com/office/officeart/2005/8/layout/vList2"/>
    <dgm:cxn modelId="{B57C4FAC-9CE9-456E-B122-EB0FF42AB207}" srcId="{05DB2DB7-81BB-4178-B1FF-E20D8CA50FF5}" destId="{E446E69C-242B-4A1F-BB7E-6CCD92D3A5CC}" srcOrd="7" destOrd="0" parTransId="{C8D9AEB5-33C5-4208-9F9A-0342DD155581}" sibTransId="{050B3974-692D-4C3E-A84E-CE694C677D34}"/>
    <dgm:cxn modelId="{0691C4E9-437F-429D-A17E-EEE22A1DC853}" type="presOf" srcId="{05DB2DB7-81BB-4178-B1FF-E20D8CA50FF5}" destId="{786D0583-68A4-4178-896C-8534DA0C71B6}" srcOrd="0" destOrd="0" presId="urn:microsoft.com/office/officeart/2005/8/layout/vList2"/>
    <dgm:cxn modelId="{EB1B4DEA-BD23-41AA-BE00-46C4800B390E}" srcId="{05DB2DB7-81BB-4178-B1FF-E20D8CA50FF5}" destId="{6D33618A-CAF8-4D8D-B5D0-02FCBC87F44F}" srcOrd="6" destOrd="0" parTransId="{ADE78C28-00C0-4911-B28C-0BBFFE880F7F}" sibTransId="{BE12296B-C09B-482B-B0D7-5FD495A8A2F5}"/>
    <dgm:cxn modelId="{EF3BF7EB-9103-42F3-947A-5C8ACD79B12B}" type="presOf" srcId="{DB5604C9-E88B-41C4-9052-A7C8540EEB33}" destId="{8EE1588E-4206-49EA-AC74-6F4EC01E8801}" srcOrd="0" destOrd="0" presId="urn:microsoft.com/office/officeart/2005/8/layout/vList2"/>
    <dgm:cxn modelId="{6F1A4D8E-E26A-492F-824C-3BA8AC3A3D18}" type="presParOf" srcId="{786D0583-68A4-4178-896C-8534DA0C71B6}" destId="{EB942AB8-4340-4321-9960-AC610750A93A}" srcOrd="0" destOrd="0" presId="urn:microsoft.com/office/officeart/2005/8/layout/vList2"/>
    <dgm:cxn modelId="{25C7ED22-432A-4E26-8499-1CAF52D3E197}" type="presParOf" srcId="{786D0583-68A4-4178-896C-8534DA0C71B6}" destId="{C1766CF9-B815-4D23-87B9-AFF560D747CC}" srcOrd="1" destOrd="0" presId="urn:microsoft.com/office/officeart/2005/8/layout/vList2"/>
    <dgm:cxn modelId="{54EE9E6A-0D45-4583-879E-C659BAED2225}" type="presParOf" srcId="{786D0583-68A4-4178-896C-8534DA0C71B6}" destId="{8EE1588E-4206-49EA-AC74-6F4EC01E8801}" srcOrd="2" destOrd="0" presId="urn:microsoft.com/office/officeart/2005/8/layout/vList2"/>
    <dgm:cxn modelId="{331CE16E-E1D5-46CE-AE51-07C671258447}" type="presParOf" srcId="{786D0583-68A4-4178-896C-8534DA0C71B6}" destId="{C3DC53CF-D8D7-461D-B28F-78C7DD43EDFF}" srcOrd="3" destOrd="0" presId="urn:microsoft.com/office/officeart/2005/8/layout/vList2"/>
    <dgm:cxn modelId="{952F49ED-8975-4345-9ADC-CC076D8446B6}" type="presParOf" srcId="{786D0583-68A4-4178-896C-8534DA0C71B6}" destId="{497791F0-5805-4DE7-A920-F173F845A48C}" srcOrd="4" destOrd="0" presId="urn:microsoft.com/office/officeart/2005/8/layout/vList2"/>
    <dgm:cxn modelId="{60E3485D-C6A2-4B0A-AAC8-0E6F2F4D2C8C}" type="presParOf" srcId="{786D0583-68A4-4178-896C-8534DA0C71B6}" destId="{65FA47B0-7283-431B-9AAB-91E8EAA802CE}" srcOrd="5" destOrd="0" presId="urn:microsoft.com/office/officeart/2005/8/layout/vList2"/>
    <dgm:cxn modelId="{B8333DB3-F306-4B13-AD8F-EEEDC58F725D}" type="presParOf" srcId="{786D0583-68A4-4178-896C-8534DA0C71B6}" destId="{1E9E750A-850B-4482-9F91-F21C52A9C893}" srcOrd="6" destOrd="0" presId="urn:microsoft.com/office/officeart/2005/8/layout/vList2"/>
    <dgm:cxn modelId="{D2AD2DFE-0C7A-49B0-A7ED-E483436BE6DD}" type="presParOf" srcId="{786D0583-68A4-4178-896C-8534DA0C71B6}" destId="{72B056BD-D18C-4702-80DC-B9E3ACA99728}" srcOrd="7" destOrd="0" presId="urn:microsoft.com/office/officeart/2005/8/layout/vList2"/>
    <dgm:cxn modelId="{D0014EC9-BD19-462E-BA1C-570CFF6A0845}" type="presParOf" srcId="{786D0583-68A4-4178-896C-8534DA0C71B6}" destId="{DD4F9F53-7560-4CDE-8DF7-7FB9868F2D00}" srcOrd="8" destOrd="0" presId="urn:microsoft.com/office/officeart/2005/8/layout/vList2"/>
    <dgm:cxn modelId="{8116FAF0-CD55-4B9C-9494-72A925BD89AC}" type="presParOf" srcId="{786D0583-68A4-4178-896C-8534DA0C71B6}" destId="{9E15594D-5B1F-4BCB-B0AD-A3026F77B733}" srcOrd="9" destOrd="0" presId="urn:microsoft.com/office/officeart/2005/8/layout/vList2"/>
    <dgm:cxn modelId="{5A0D7EDB-AE2F-401F-A903-A74A0A67F824}" type="presParOf" srcId="{786D0583-68A4-4178-896C-8534DA0C71B6}" destId="{FF017294-F8B4-4917-88B9-E0080D5C43BF}" srcOrd="10" destOrd="0" presId="urn:microsoft.com/office/officeart/2005/8/layout/vList2"/>
    <dgm:cxn modelId="{761DFE4B-1080-4730-81F7-10CF57B4E41B}" type="presParOf" srcId="{786D0583-68A4-4178-896C-8534DA0C71B6}" destId="{158A89F4-2866-450D-A546-0906AA272B0C}" srcOrd="11" destOrd="0" presId="urn:microsoft.com/office/officeart/2005/8/layout/vList2"/>
    <dgm:cxn modelId="{0F106DD5-442D-4B2F-96F6-A8B852C54CA0}" type="presParOf" srcId="{786D0583-68A4-4178-896C-8534DA0C71B6}" destId="{BECB2862-E194-4A3E-A46B-BC2CC03C7C28}" srcOrd="12" destOrd="0" presId="urn:microsoft.com/office/officeart/2005/8/layout/vList2"/>
    <dgm:cxn modelId="{7C10ED7E-A4C6-4274-AD10-FAE5914641B2}" type="presParOf" srcId="{786D0583-68A4-4178-896C-8534DA0C71B6}" destId="{7F4C5820-BB5D-44FD-9FB4-E064877225FD}" srcOrd="13" destOrd="0" presId="urn:microsoft.com/office/officeart/2005/8/layout/vList2"/>
    <dgm:cxn modelId="{942CF538-85BE-46CA-A639-9D8736D37CE7}" type="presParOf" srcId="{786D0583-68A4-4178-896C-8534DA0C71B6}" destId="{546591C3-8706-4021-B389-7AD47E56F753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E8371F5-E8B9-4905-A601-6A382C647A25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A2F6D5-43F5-4BFD-A717-FF7E3ACF98D0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forecast_2023</a:t>
          </a:r>
          <a:endParaRPr lang="en-US"/>
        </a:p>
      </dgm:t>
    </dgm:pt>
    <dgm:pt modelId="{CB93A259-E5D8-4CF4-A42B-B6615460AB58}" type="parTrans" cxnId="{89738FF4-9B60-4F66-B530-077EE0A27CF8}">
      <dgm:prSet/>
      <dgm:spPr/>
      <dgm:t>
        <a:bodyPr/>
        <a:lstStyle/>
        <a:p>
          <a:endParaRPr lang="en-US"/>
        </a:p>
      </dgm:t>
    </dgm:pt>
    <dgm:pt modelId="{80C5C0DD-98BE-4DFF-89EE-0BA3C8B0737E}" type="sibTrans" cxnId="{89738FF4-9B60-4F66-B530-077EE0A27CF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D874C95-BC07-4A50-9503-D74E73E956FF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forecast_2024</a:t>
          </a:r>
          <a:endParaRPr lang="en-US"/>
        </a:p>
      </dgm:t>
    </dgm:pt>
    <dgm:pt modelId="{B3B8E595-10C4-4F60-B4AE-4E6F3EDF3A9B}" type="parTrans" cxnId="{490DFAE4-8C7E-4008-A691-A1EEC27FF2BD}">
      <dgm:prSet/>
      <dgm:spPr/>
      <dgm:t>
        <a:bodyPr/>
        <a:lstStyle/>
        <a:p>
          <a:endParaRPr lang="en-US"/>
        </a:p>
      </dgm:t>
    </dgm:pt>
    <dgm:pt modelId="{9E70090E-B217-47E6-9B59-A346BA3C50EA}" type="sibTrans" cxnId="{490DFAE4-8C7E-4008-A691-A1EEC27FF2B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9702E69-F226-4BCB-BE8D-9EF02C9ECC34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forecast_2025</a:t>
          </a:r>
          <a:endParaRPr lang="en-US"/>
        </a:p>
      </dgm:t>
    </dgm:pt>
    <dgm:pt modelId="{4BB616CD-2069-4FC2-B93D-4236B16BF6A1}" type="parTrans" cxnId="{A1AA6E21-F7E0-41DE-8000-9044F3293784}">
      <dgm:prSet/>
      <dgm:spPr/>
      <dgm:t>
        <a:bodyPr/>
        <a:lstStyle/>
        <a:p>
          <a:endParaRPr lang="en-US"/>
        </a:p>
      </dgm:t>
    </dgm:pt>
    <dgm:pt modelId="{DBE38EEC-68C7-4422-AA01-D83644661E18}" type="sibTrans" cxnId="{A1AA6E21-F7E0-41DE-8000-9044F329378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0F67C7E-4424-466F-AF04-BAB5C918319D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forecast_2026</a:t>
          </a:r>
          <a:endParaRPr lang="en-US"/>
        </a:p>
      </dgm:t>
    </dgm:pt>
    <dgm:pt modelId="{BB2D8986-D108-4299-869C-8BBD2B6E8859}" type="parTrans" cxnId="{71862C82-8A78-4EB3-8DCD-1642D241C767}">
      <dgm:prSet/>
      <dgm:spPr/>
      <dgm:t>
        <a:bodyPr/>
        <a:lstStyle/>
        <a:p>
          <a:endParaRPr lang="en-US"/>
        </a:p>
      </dgm:t>
    </dgm:pt>
    <dgm:pt modelId="{34E41042-173B-4BD1-BA7E-697497C94973}" type="sibTrans" cxnId="{71862C82-8A78-4EB3-8DCD-1642D241C76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42ECF56-F1DB-4668-BF9B-B65F89AC7C95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forecast_2027</a:t>
          </a:r>
          <a:endParaRPr lang="en-US"/>
        </a:p>
      </dgm:t>
    </dgm:pt>
    <dgm:pt modelId="{B5EFE087-1221-44C9-987E-2562EF0E1B3D}" type="parTrans" cxnId="{0FAD9D6C-64B6-4D77-891A-0B26C0E5566A}">
      <dgm:prSet/>
      <dgm:spPr/>
      <dgm:t>
        <a:bodyPr/>
        <a:lstStyle/>
        <a:p>
          <a:endParaRPr lang="en-US"/>
        </a:p>
      </dgm:t>
    </dgm:pt>
    <dgm:pt modelId="{A492538F-37EA-4EE5-A81D-C338BFFEE24A}" type="sibTrans" cxnId="{0FAD9D6C-64B6-4D77-891A-0B26C0E5566A}">
      <dgm:prSet/>
      <dgm:spPr/>
      <dgm:t>
        <a:bodyPr/>
        <a:lstStyle/>
        <a:p>
          <a:endParaRPr lang="en-US"/>
        </a:p>
      </dgm:t>
    </dgm:pt>
    <dgm:pt modelId="{7CF75E20-E247-4439-91E2-F9C1B75D49B6}" type="pres">
      <dgm:prSet presAssocID="{CE8371F5-E8B9-4905-A601-6A382C647A25}" presName="root" presStyleCnt="0">
        <dgm:presLayoutVars>
          <dgm:dir/>
          <dgm:resizeHandles val="exact"/>
        </dgm:presLayoutVars>
      </dgm:prSet>
      <dgm:spPr/>
    </dgm:pt>
    <dgm:pt modelId="{0BFFEFB9-EA98-4B4B-A40A-99E1158884F1}" type="pres">
      <dgm:prSet presAssocID="{CE8371F5-E8B9-4905-A601-6A382C647A25}" presName="container" presStyleCnt="0">
        <dgm:presLayoutVars>
          <dgm:dir/>
          <dgm:resizeHandles val="exact"/>
        </dgm:presLayoutVars>
      </dgm:prSet>
      <dgm:spPr/>
    </dgm:pt>
    <dgm:pt modelId="{641B5DF4-956A-4380-A706-19BC938E0544}" type="pres">
      <dgm:prSet presAssocID="{56A2F6D5-43F5-4BFD-A717-FF7E3ACF98D0}" presName="compNode" presStyleCnt="0"/>
      <dgm:spPr/>
    </dgm:pt>
    <dgm:pt modelId="{1BE8B579-01B0-4F7A-A9C8-00FB4357E156}" type="pres">
      <dgm:prSet presAssocID="{56A2F6D5-43F5-4BFD-A717-FF7E3ACF98D0}" presName="iconBgRect" presStyleLbl="bgShp" presStyleIdx="0" presStyleCnt="5"/>
      <dgm:spPr/>
    </dgm:pt>
    <dgm:pt modelId="{4D83182F-ACED-400D-A240-09385A14C2AB}" type="pres">
      <dgm:prSet presAssocID="{56A2F6D5-43F5-4BFD-A717-FF7E3ACF98D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D4F885CB-7149-4EE4-8B88-AE5697FE889C}" type="pres">
      <dgm:prSet presAssocID="{56A2F6D5-43F5-4BFD-A717-FF7E3ACF98D0}" presName="spaceRect" presStyleCnt="0"/>
      <dgm:spPr/>
    </dgm:pt>
    <dgm:pt modelId="{86F75975-0912-4BFE-857D-BC4BE6E79948}" type="pres">
      <dgm:prSet presAssocID="{56A2F6D5-43F5-4BFD-A717-FF7E3ACF98D0}" presName="textRect" presStyleLbl="revTx" presStyleIdx="0" presStyleCnt="5">
        <dgm:presLayoutVars>
          <dgm:chMax val="1"/>
          <dgm:chPref val="1"/>
        </dgm:presLayoutVars>
      </dgm:prSet>
      <dgm:spPr/>
    </dgm:pt>
    <dgm:pt modelId="{3F6094E8-63A6-4F9A-9108-266E4131DEA7}" type="pres">
      <dgm:prSet presAssocID="{80C5C0DD-98BE-4DFF-89EE-0BA3C8B0737E}" presName="sibTrans" presStyleLbl="sibTrans2D1" presStyleIdx="0" presStyleCnt="0"/>
      <dgm:spPr/>
    </dgm:pt>
    <dgm:pt modelId="{4DCDD45D-34B6-4016-AC4D-774A4AFBBAAB}" type="pres">
      <dgm:prSet presAssocID="{2D874C95-BC07-4A50-9503-D74E73E956FF}" presName="compNode" presStyleCnt="0"/>
      <dgm:spPr/>
    </dgm:pt>
    <dgm:pt modelId="{82C77A31-B45B-475C-95D3-132396E5AF75}" type="pres">
      <dgm:prSet presAssocID="{2D874C95-BC07-4A50-9503-D74E73E956FF}" presName="iconBgRect" presStyleLbl="bgShp" presStyleIdx="1" presStyleCnt="5"/>
      <dgm:spPr/>
    </dgm:pt>
    <dgm:pt modelId="{8F6536DA-8CE3-429C-9574-83E343F5DE8D}" type="pres">
      <dgm:prSet presAssocID="{2D874C95-BC07-4A50-9503-D74E73E956F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ain"/>
        </a:ext>
      </dgm:extLst>
    </dgm:pt>
    <dgm:pt modelId="{3C9CAFB9-E00A-4B8E-B3E1-6CEBEAD7B617}" type="pres">
      <dgm:prSet presAssocID="{2D874C95-BC07-4A50-9503-D74E73E956FF}" presName="spaceRect" presStyleCnt="0"/>
      <dgm:spPr/>
    </dgm:pt>
    <dgm:pt modelId="{F4A138C3-D428-4A5D-B965-57D820368A86}" type="pres">
      <dgm:prSet presAssocID="{2D874C95-BC07-4A50-9503-D74E73E956FF}" presName="textRect" presStyleLbl="revTx" presStyleIdx="1" presStyleCnt="5">
        <dgm:presLayoutVars>
          <dgm:chMax val="1"/>
          <dgm:chPref val="1"/>
        </dgm:presLayoutVars>
      </dgm:prSet>
      <dgm:spPr/>
    </dgm:pt>
    <dgm:pt modelId="{4F55BB4F-8584-4471-B6F2-3857F67E46DE}" type="pres">
      <dgm:prSet presAssocID="{9E70090E-B217-47E6-9B59-A346BA3C50EA}" presName="sibTrans" presStyleLbl="sibTrans2D1" presStyleIdx="0" presStyleCnt="0"/>
      <dgm:spPr/>
    </dgm:pt>
    <dgm:pt modelId="{58D7BA51-3F59-4077-AF90-1832DFF326CB}" type="pres">
      <dgm:prSet presAssocID="{59702E69-F226-4BCB-BE8D-9EF02C9ECC34}" presName="compNode" presStyleCnt="0"/>
      <dgm:spPr/>
    </dgm:pt>
    <dgm:pt modelId="{906140E0-E22A-4B46-8945-7491B6ACD24C}" type="pres">
      <dgm:prSet presAssocID="{59702E69-F226-4BCB-BE8D-9EF02C9ECC34}" presName="iconBgRect" presStyleLbl="bgShp" presStyleIdx="2" presStyleCnt="5"/>
      <dgm:spPr/>
    </dgm:pt>
    <dgm:pt modelId="{A113FFFD-5071-4AFC-813A-BB6D877F8622}" type="pres">
      <dgm:prSet presAssocID="{59702E69-F226-4BCB-BE8D-9EF02C9ECC3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n"/>
        </a:ext>
      </dgm:extLst>
    </dgm:pt>
    <dgm:pt modelId="{195D0510-5866-495B-B47D-DFBE02901C0D}" type="pres">
      <dgm:prSet presAssocID="{59702E69-F226-4BCB-BE8D-9EF02C9ECC34}" presName="spaceRect" presStyleCnt="0"/>
      <dgm:spPr/>
    </dgm:pt>
    <dgm:pt modelId="{270B9182-36A3-4624-83C6-1B0739419CAE}" type="pres">
      <dgm:prSet presAssocID="{59702E69-F226-4BCB-BE8D-9EF02C9ECC34}" presName="textRect" presStyleLbl="revTx" presStyleIdx="2" presStyleCnt="5">
        <dgm:presLayoutVars>
          <dgm:chMax val="1"/>
          <dgm:chPref val="1"/>
        </dgm:presLayoutVars>
      </dgm:prSet>
      <dgm:spPr/>
    </dgm:pt>
    <dgm:pt modelId="{7B9BE679-AB0F-41BC-BB34-54E91EEFCA81}" type="pres">
      <dgm:prSet presAssocID="{DBE38EEC-68C7-4422-AA01-D83644661E18}" presName="sibTrans" presStyleLbl="sibTrans2D1" presStyleIdx="0" presStyleCnt="0"/>
      <dgm:spPr/>
    </dgm:pt>
    <dgm:pt modelId="{48648FC2-8698-4293-9F18-1F2B60B509D5}" type="pres">
      <dgm:prSet presAssocID="{40F67C7E-4424-466F-AF04-BAB5C918319D}" presName="compNode" presStyleCnt="0"/>
      <dgm:spPr/>
    </dgm:pt>
    <dgm:pt modelId="{61F1F811-8EE6-400F-AEA8-DBD7794F6395}" type="pres">
      <dgm:prSet presAssocID="{40F67C7E-4424-466F-AF04-BAB5C918319D}" presName="iconBgRect" presStyleLbl="bgShp" presStyleIdx="3" presStyleCnt="5"/>
      <dgm:spPr/>
    </dgm:pt>
    <dgm:pt modelId="{2A43C3CA-19F3-47E4-A173-49FF7C283F34}" type="pres">
      <dgm:prSet presAssocID="{40F67C7E-4424-466F-AF04-BAB5C918319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B9ACC7EF-2927-4631-BE0C-19135D949A58}" type="pres">
      <dgm:prSet presAssocID="{40F67C7E-4424-466F-AF04-BAB5C918319D}" presName="spaceRect" presStyleCnt="0"/>
      <dgm:spPr/>
    </dgm:pt>
    <dgm:pt modelId="{3FC0FE34-99F9-490E-81F5-3DABD47CD1A4}" type="pres">
      <dgm:prSet presAssocID="{40F67C7E-4424-466F-AF04-BAB5C918319D}" presName="textRect" presStyleLbl="revTx" presStyleIdx="3" presStyleCnt="5">
        <dgm:presLayoutVars>
          <dgm:chMax val="1"/>
          <dgm:chPref val="1"/>
        </dgm:presLayoutVars>
      </dgm:prSet>
      <dgm:spPr/>
    </dgm:pt>
    <dgm:pt modelId="{3A4E773F-79A7-45F7-8A09-13D27C034476}" type="pres">
      <dgm:prSet presAssocID="{34E41042-173B-4BD1-BA7E-697497C94973}" presName="sibTrans" presStyleLbl="sibTrans2D1" presStyleIdx="0" presStyleCnt="0"/>
      <dgm:spPr/>
    </dgm:pt>
    <dgm:pt modelId="{FE314689-6D57-49D7-B98D-F80ACF3E6E75}" type="pres">
      <dgm:prSet presAssocID="{F42ECF56-F1DB-4668-BF9B-B65F89AC7C95}" presName="compNode" presStyleCnt="0"/>
      <dgm:spPr/>
    </dgm:pt>
    <dgm:pt modelId="{25F8703C-188F-4022-8CA4-507F2A50ABAD}" type="pres">
      <dgm:prSet presAssocID="{F42ECF56-F1DB-4668-BF9B-B65F89AC7C95}" presName="iconBgRect" presStyleLbl="bgShp" presStyleIdx="4" presStyleCnt="5"/>
      <dgm:spPr/>
    </dgm:pt>
    <dgm:pt modelId="{066647D0-30C1-4DB5-9CC8-6047DF405897}" type="pres">
      <dgm:prSet presAssocID="{F42ECF56-F1DB-4668-BF9B-B65F89AC7C9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ning"/>
        </a:ext>
      </dgm:extLst>
    </dgm:pt>
    <dgm:pt modelId="{884679E9-0977-4491-A761-B57E4816A774}" type="pres">
      <dgm:prSet presAssocID="{F42ECF56-F1DB-4668-BF9B-B65F89AC7C95}" presName="spaceRect" presStyleCnt="0"/>
      <dgm:spPr/>
    </dgm:pt>
    <dgm:pt modelId="{59D4B22C-7141-4A24-A71B-9712D7A69364}" type="pres">
      <dgm:prSet presAssocID="{F42ECF56-F1DB-4668-BF9B-B65F89AC7C95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FF44F1B-A350-497D-A4A2-1BAAB2499BEA}" type="presOf" srcId="{9E70090E-B217-47E6-9B59-A346BA3C50EA}" destId="{4F55BB4F-8584-4471-B6F2-3857F67E46DE}" srcOrd="0" destOrd="0" presId="urn:microsoft.com/office/officeart/2018/2/layout/IconCircleList"/>
    <dgm:cxn modelId="{A1AA6E21-F7E0-41DE-8000-9044F3293784}" srcId="{CE8371F5-E8B9-4905-A601-6A382C647A25}" destId="{59702E69-F226-4BCB-BE8D-9EF02C9ECC34}" srcOrd="2" destOrd="0" parTransId="{4BB616CD-2069-4FC2-B93D-4236B16BF6A1}" sibTransId="{DBE38EEC-68C7-4422-AA01-D83644661E18}"/>
    <dgm:cxn modelId="{2ED96C43-D535-40E5-AB83-D2A0B3832759}" type="presOf" srcId="{40F67C7E-4424-466F-AF04-BAB5C918319D}" destId="{3FC0FE34-99F9-490E-81F5-3DABD47CD1A4}" srcOrd="0" destOrd="0" presId="urn:microsoft.com/office/officeart/2018/2/layout/IconCircleList"/>
    <dgm:cxn modelId="{0FAD9D6C-64B6-4D77-891A-0B26C0E5566A}" srcId="{CE8371F5-E8B9-4905-A601-6A382C647A25}" destId="{F42ECF56-F1DB-4668-BF9B-B65F89AC7C95}" srcOrd="4" destOrd="0" parTransId="{B5EFE087-1221-44C9-987E-2562EF0E1B3D}" sibTransId="{A492538F-37EA-4EE5-A81D-C338BFFEE24A}"/>
    <dgm:cxn modelId="{FF28F457-008A-453B-8699-1FA010DD4C02}" type="presOf" srcId="{DBE38EEC-68C7-4422-AA01-D83644661E18}" destId="{7B9BE679-AB0F-41BC-BB34-54E91EEFCA81}" srcOrd="0" destOrd="0" presId="urn:microsoft.com/office/officeart/2018/2/layout/IconCircleList"/>
    <dgm:cxn modelId="{BA35C278-41BF-4A44-9636-8FB705B0E9BA}" type="presOf" srcId="{2D874C95-BC07-4A50-9503-D74E73E956FF}" destId="{F4A138C3-D428-4A5D-B965-57D820368A86}" srcOrd="0" destOrd="0" presId="urn:microsoft.com/office/officeart/2018/2/layout/IconCircleList"/>
    <dgm:cxn modelId="{52820A82-9328-4AA9-97E6-DEAE29E29403}" type="presOf" srcId="{F42ECF56-F1DB-4668-BF9B-B65F89AC7C95}" destId="{59D4B22C-7141-4A24-A71B-9712D7A69364}" srcOrd="0" destOrd="0" presId="urn:microsoft.com/office/officeart/2018/2/layout/IconCircleList"/>
    <dgm:cxn modelId="{71862C82-8A78-4EB3-8DCD-1642D241C767}" srcId="{CE8371F5-E8B9-4905-A601-6A382C647A25}" destId="{40F67C7E-4424-466F-AF04-BAB5C918319D}" srcOrd="3" destOrd="0" parTransId="{BB2D8986-D108-4299-869C-8BBD2B6E8859}" sibTransId="{34E41042-173B-4BD1-BA7E-697497C94973}"/>
    <dgm:cxn modelId="{1935CF8B-F291-4535-8EAE-3002031FBAC8}" type="presOf" srcId="{59702E69-F226-4BCB-BE8D-9EF02C9ECC34}" destId="{270B9182-36A3-4624-83C6-1B0739419CAE}" srcOrd="0" destOrd="0" presId="urn:microsoft.com/office/officeart/2018/2/layout/IconCircleList"/>
    <dgm:cxn modelId="{0CC7EA8C-6B63-471A-B472-E5386179B044}" type="presOf" srcId="{CE8371F5-E8B9-4905-A601-6A382C647A25}" destId="{7CF75E20-E247-4439-91E2-F9C1B75D49B6}" srcOrd="0" destOrd="0" presId="urn:microsoft.com/office/officeart/2018/2/layout/IconCircleList"/>
    <dgm:cxn modelId="{E5BC1FA7-4431-4AF1-AE5C-DB54E540EE83}" type="presOf" srcId="{80C5C0DD-98BE-4DFF-89EE-0BA3C8B0737E}" destId="{3F6094E8-63A6-4F9A-9108-266E4131DEA7}" srcOrd="0" destOrd="0" presId="urn:microsoft.com/office/officeart/2018/2/layout/IconCircleList"/>
    <dgm:cxn modelId="{638E96B8-D3C7-4095-8063-6B06D2423071}" type="presOf" srcId="{34E41042-173B-4BD1-BA7E-697497C94973}" destId="{3A4E773F-79A7-45F7-8A09-13D27C034476}" srcOrd="0" destOrd="0" presId="urn:microsoft.com/office/officeart/2018/2/layout/IconCircleList"/>
    <dgm:cxn modelId="{E265A8CE-C018-4890-8366-235E40471804}" type="presOf" srcId="{56A2F6D5-43F5-4BFD-A717-FF7E3ACF98D0}" destId="{86F75975-0912-4BFE-857D-BC4BE6E79948}" srcOrd="0" destOrd="0" presId="urn:microsoft.com/office/officeart/2018/2/layout/IconCircleList"/>
    <dgm:cxn modelId="{490DFAE4-8C7E-4008-A691-A1EEC27FF2BD}" srcId="{CE8371F5-E8B9-4905-A601-6A382C647A25}" destId="{2D874C95-BC07-4A50-9503-D74E73E956FF}" srcOrd="1" destOrd="0" parTransId="{B3B8E595-10C4-4F60-B4AE-4E6F3EDF3A9B}" sibTransId="{9E70090E-B217-47E6-9B59-A346BA3C50EA}"/>
    <dgm:cxn modelId="{89738FF4-9B60-4F66-B530-077EE0A27CF8}" srcId="{CE8371F5-E8B9-4905-A601-6A382C647A25}" destId="{56A2F6D5-43F5-4BFD-A717-FF7E3ACF98D0}" srcOrd="0" destOrd="0" parTransId="{CB93A259-E5D8-4CF4-A42B-B6615460AB58}" sibTransId="{80C5C0DD-98BE-4DFF-89EE-0BA3C8B0737E}"/>
    <dgm:cxn modelId="{5C821B3E-EF18-4C9F-A410-327F8F640E82}" type="presParOf" srcId="{7CF75E20-E247-4439-91E2-F9C1B75D49B6}" destId="{0BFFEFB9-EA98-4B4B-A40A-99E1158884F1}" srcOrd="0" destOrd="0" presId="urn:microsoft.com/office/officeart/2018/2/layout/IconCircleList"/>
    <dgm:cxn modelId="{661C08F5-97F5-4692-96BA-1429566609B6}" type="presParOf" srcId="{0BFFEFB9-EA98-4B4B-A40A-99E1158884F1}" destId="{641B5DF4-956A-4380-A706-19BC938E0544}" srcOrd="0" destOrd="0" presId="urn:microsoft.com/office/officeart/2018/2/layout/IconCircleList"/>
    <dgm:cxn modelId="{3D66B68B-0B5E-49D9-9FAB-5C678492CCF7}" type="presParOf" srcId="{641B5DF4-956A-4380-A706-19BC938E0544}" destId="{1BE8B579-01B0-4F7A-A9C8-00FB4357E156}" srcOrd="0" destOrd="0" presId="urn:microsoft.com/office/officeart/2018/2/layout/IconCircleList"/>
    <dgm:cxn modelId="{04FFB3DC-C881-4ADD-AE97-3E26D48C91EC}" type="presParOf" srcId="{641B5DF4-956A-4380-A706-19BC938E0544}" destId="{4D83182F-ACED-400D-A240-09385A14C2AB}" srcOrd="1" destOrd="0" presId="urn:microsoft.com/office/officeart/2018/2/layout/IconCircleList"/>
    <dgm:cxn modelId="{7B964CAE-AD9A-4631-A8F2-D800386C39A1}" type="presParOf" srcId="{641B5DF4-956A-4380-A706-19BC938E0544}" destId="{D4F885CB-7149-4EE4-8B88-AE5697FE889C}" srcOrd="2" destOrd="0" presId="urn:microsoft.com/office/officeart/2018/2/layout/IconCircleList"/>
    <dgm:cxn modelId="{672EB6CD-F289-4255-A70A-C1EC3384FEBE}" type="presParOf" srcId="{641B5DF4-956A-4380-A706-19BC938E0544}" destId="{86F75975-0912-4BFE-857D-BC4BE6E79948}" srcOrd="3" destOrd="0" presId="urn:microsoft.com/office/officeart/2018/2/layout/IconCircleList"/>
    <dgm:cxn modelId="{EE90994D-8212-4E19-B906-0546F957D976}" type="presParOf" srcId="{0BFFEFB9-EA98-4B4B-A40A-99E1158884F1}" destId="{3F6094E8-63A6-4F9A-9108-266E4131DEA7}" srcOrd="1" destOrd="0" presId="urn:microsoft.com/office/officeart/2018/2/layout/IconCircleList"/>
    <dgm:cxn modelId="{4411CEA5-E136-489C-8110-20F4781F9AC3}" type="presParOf" srcId="{0BFFEFB9-EA98-4B4B-A40A-99E1158884F1}" destId="{4DCDD45D-34B6-4016-AC4D-774A4AFBBAAB}" srcOrd="2" destOrd="0" presId="urn:microsoft.com/office/officeart/2018/2/layout/IconCircleList"/>
    <dgm:cxn modelId="{FC5CD499-42D8-4D38-9E2A-85241631DBC9}" type="presParOf" srcId="{4DCDD45D-34B6-4016-AC4D-774A4AFBBAAB}" destId="{82C77A31-B45B-475C-95D3-132396E5AF75}" srcOrd="0" destOrd="0" presId="urn:microsoft.com/office/officeart/2018/2/layout/IconCircleList"/>
    <dgm:cxn modelId="{44630C00-9BD5-4D10-9E58-19E5B818776F}" type="presParOf" srcId="{4DCDD45D-34B6-4016-AC4D-774A4AFBBAAB}" destId="{8F6536DA-8CE3-429C-9574-83E343F5DE8D}" srcOrd="1" destOrd="0" presId="urn:microsoft.com/office/officeart/2018/2/layout/IconCircleList"/>
    <dgm:cxn modelId="{B7483370-77E5-4EA8-A2BF-C14FF1B898D8}" type="presParOf" srcId="{4DCDD45D-34B6-4016-AC4D-774A4AFBBAAB}" destId="{3C9CAFB9-E00A-4B8E-B3E1-6CEBEAD7B617}" srcOrd="2" destOrd="0" presId="urn:microsoft.com/office/officeart/2018/2/layout/IconCircleList"/>
    <dgm:cxn modelId="{5E87F981-ADA2-406A-BA60-63247BD7E651}" type="presParOf" srcId="{4DCDD45D-34B6-4016-AC4D-774A4AFBBAAB}" destId="{F4A138C3-D428-4A5D-B965-57D820368A86}" srcOrd="3" destOrd="0" presId="urn:microsoft.com/office/officeart/2018/2/layout/IconCircleList"/>
    <dgm:cxn modelId="{39C4D152-4528-4ABE-A96D-8422E3DAF012}" type="presParOf" srcId="{0BFFEFB9-EA98-4B4B-A40A-99E1158884F1}" destId="{4F55BB4F-8584-4471-B6F2-3857F67E46DE}" srcOrd="3" destOrd="0" presId="urn:microsoft.com/office/officeart/2018/2/layout/IconCircleList"/>
    <dgm:cxn modelId="{84391DF3-7EE8-4460-A50A-D5512DA707B5}" type="presParOf" srcId="{0BFFEFB9-EA98-4B4B-A40A-99E1158884F1}" destId="{58D7BA51-3F59-4077-AF90-1832DFF326CB}" srcOrd="4" destOrd="0" presId="urn:microsoft.com/office/officeart/2018/2/layout/IconCircleList"/>
    <dgm:cxn modelId="{35EF4098-2D4A-49F7-849B-C38609A6142F}" type="presParOf" srcId="{58D7BA51-3F59-4077-AF90-1832DFF326CB}" destId="{906140E0-E22A-4B46-8945-7491B6ACD24C}" srcOrd="0" destOrd="0" presId="urn:microsoft.com/office/officeart/2018/2/layout/IconCircleList"/>
    <dgm:cxn modelId="{722F3DC7-8F8B-4C67-8BD3-A4372BA580EE}" type="presParOf" srcId="{58D7BA51-3F59-4077-AF90-1832DFF326CB}" destId="{A113FFFD-5071-4AFC-813A-BB6D877F8622}" srcOrd="1" destOrd="0" presId="urn:microsoft.com/office/officeart/2018/2/layout/IconCircleList"/>
    <dgm:cxn modelId="{9B0294B2-D8B4-4C25-9489-A262C6C238D9}" type="presParOf" srcId="{58D7BA51-3F59-4077-AF90-1832DFF326CB}" destId="{195D0510-5866-495B-B47D-DFBE02901C0D}" srcOrd="2" destOrd="0" presId="urn:microsoft.com/office/officeart/2018/2/layout/IconCircleList"/>
    <dgm:cxn modelId="{B0F2FF49-523E-47F9-B200-5798035D8D76}" type="presParOf" srcId="{58D7BA51-3F59-4077-AF90-1832DFF326CB}" destId="{270B9182-36A3-4624-83C6-1B0739419CAE}" srcOrd="3" destOrd="0" presId="urn:microsoft.com/office/officeart/2018/2/layout/IconCircleList"/>
    <dgm:cxn modelId="{5895B999-B14A-4729-800D-328F92984DBB}" type="presParOf" srcId="{0BFFEFB9-EA98-4B4B-A40A-99E1158884F1}" destId="{7B9BE679-AB0F-41BC-BB34-54E91EEFCA81}" srcOrd="5" destOrd="0" presId="urn:microsoft.com/office/officeart/2018/2/layout/IconCircleList"/>
    <dgm:cxn modelId="{69E740CC-2F0D-41A4-9262-89995116A3DC}" type="presParOf" srcId="{0BFFEFB9-EA98-4B4B-A40A-99E1158884F1}" destId="{48648FC2-8698-4293-9F18-1F2B60B509D5}" srcOrd="6" destOrd="0" presId="urn:microsoft.com/office/officeart/2018/2/layout/IconCircleList"/>
    <dgm:cxn modelId="{4E038195-2CE3-4266-AC35-FF578723FB6E}" type="presParOf" srcId="{48648FC2-8698-4293-9F18-1F2B60B509D5}" destId="{61F1F811-8EE6-400F-AEA8-DBD7794F6395}" srcOrd="0" destOrd="0" presId="urn:microsoft.com/office/officeart/2018/2/layout/IconCircleList"/>
    <dgm:cxn modelId="{07960E75-7081-428B-8304-20C4D7E600EB}" type="presParOf" srcId="{48648FC2-8698-4293-9F18-1F2B60B509D5}" destId="{2A43C3CA-19F3-47E4-A173-49FF7C283F34}" srcOrd="1" destOrd="0" presId="urn:microsoft.com/office/officeart/2018/2/layout/IconCircleList"/>
    <dgm:cxn modelId="{F69A4E87-142C-4C27-9F2C-C36190B9A886}" type="presParOf" srcId="{48648FC2-8698-4293-9F18-1F2B60B509D5}" destId="{B9ACC7EF-2927-4631-BE0C-19135D949A58}" srcOrd="2" destOrd="0" presId="urn:microsoft.com/office/officeart/2018/2/layout/IconCircleList"/>
    <dgm:cxn modelId="{6EE21C95-0CEE-4013-BF1B-207B3CCEF24F}" type="presParOf" srcId="{48648FC2-8698-4293-9F18-1F2B60B509D5}" destId="{3FC0FE34-99F9-490E-81F5-3DABD47CD1A4}" srcOrd="3" destOrd="0" presId="urn:microsoft.com/office/officeart/2018/2/layout/IconCircleList"/>
    <dgm:cxn modelId="{E3CC043E-2C1B-4B80-8ACD-A8A4262F2A80}" type="presParOf" srcId="{0BFFEFB9-EA98-4B4B-A40A-99E1158884F1}" destId="{3A4E773F-79A7-45F7-8A09-13D27C034476}" srcOrd="7" destOrd="0" presId="urn:microsoft.com/office/officeart/2018/2/layout/IconCircleList"/>
    <dgm:cxn modelId="{B07B92D1-5B95-4343-93EE-7CD77385E4D1}" type="presParOf" srcId="{0BFFEFB9-EA98-4B4B-A40A-99E1158884F1}" destId="{FE314689-6D57-49D7-B98D-F80ACF3E6E75}" srcOrd="8" destOrd="0" presId="urn:microsoft.com/office/officeart/2018/2/layout/IconCircleList"/>
    <dgm:cxn modelId="{BD0AB360-DB0A-4CED-81B2-25F585053C75}" type="presParOf" srcId="{FE314689-6D57-49D7-B98D-F80ACF3E6E75}" destId="{25F8703C-188F-4022-8CA4-507F2A50ABAD}" srcOrd="0" destOrd="0" presId="urn:microsoft.com/office/officeart/2018/2/layout/IconCircleList"/>
    <dgm:cxn modelId="{F5398064-F718-40FF-9A29-D671EB5E3C4D}" type="presParOf" srcId="{FE314689-6D57-49D7-B98D-F80ACF3E6E75}" destId="{066647D0-30C1-4DB5-9CC8-6047DF405897}" srcOrd="1" destOrd="0" presId="urn:microsoft.com/office/officeart/2018/2/layout/IconCircleList"/>
    <dgm:cxn modelId="{DB357107-329D-43AF-8CBD-4F46146C17BF}" type="presParOf" srcId="{FE314689-6D57-49D7-B98D-F80ACF3E6E75}" destId="{884679E9-0977-4491-A761-B57E4816A774}" srcOrd="2" destOrd="0" presId="urn:microsoft.com/office/officeart/2018/2/layout/IconCircleList"/>
    <dgm:cxn modelId="{7F644EA9-ED1D-4FFE-80F1-0BA21D04371F}" type="presParOf" srcId="{FE314689-6D57-49D7-B98D-F80ACF3E6E75}" destId="{59D4B22C-7141-4A24-A71B-9712D7A6936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033D8-5B12-470C-85FB-8DC14A504B3D}">
      <dsp:nvSpPr>
        <dsp:cNvPr id="0" name=""/>
        <dsp:cNvSpPr/>
      </dsp:nvSpPr>
      <dsp:spPr>
        <a:xfrm>
          <a:off x="0" y="31517"/>
          <a:ext cx="6423211" cy="8365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b="0" kern="1200"/>
            <a:t>LinearRegression</a:t>
          </a:r>
          <a:endParaRPr lang="en-US" sz="2200" kern="1200"/>
        </a:p>
      </dsp:txBody>
      <dsp:txXfrm>
        <a:off x="40837" y="72354"/>
        <a:ext cx="6341537" cy="754876"/>
      </dsp:txXfrm>
    </dsp:sp>
    <dsp:sp modelId="{4F99F420-8F10-4096-BAAA-E1F38C5FAE72}">
      <dsp:nvSpPr>
        <dsp:cNvPr id="0" name=""/>
        <dsp:cNvSpPr/>
      </dsp:nvSpPr>
      <dsp:spPr>
        <a:xfrm>
          <a:off x="0" y="931427"/>
          <a:ext cx="6423211" cy="8365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b="0" kern="1200"/>
            <a:t>DecisionTreeRegressor</a:t>
          </a:r>
          <a:endParaRPr lang="en-US" sz="2200" kern="1200"/>
        </a:p>
      </dsp:txBody>
      <dsp:txXfrm>
        <a:off x="40837" y="972264"/>
        <a:ext cx="6341537" cy="754876"/>
      </dsp:txXfrm>
    </dsp:sp>
    <dsp:sp modelId="{59342A82-0EED-4CFB-AF08-3CDE5459D4C9}">
      <dsp:nvSpPr>
        <dsp:cNvPr id="0" name=""/>
        <dsp:cNvSpPr/>
      </dsp:nvSpPr>
      <dsp:spPr>
        <a:xfrm>
          <a:off x="0" y="1831338"/>
          <a:ext cx="6423211" cy="8365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b="0" kern="1200"/>
            <a:t>RandomForestRegressor</a:t>
          </a:r>
          <a:endParaRPr lang="en-US" sz="2200" kern="1200"/>
        </a:p>
      </dsp:txBody>
      <dsp:txXfrm>
        <a:off x="40837" y="1872175"/>
        <a:ext cx="6341537" cy="754876"/>
      </dsp:txXfrm>
    </dsp:sp>
    <dsp:sp modelId="{D1E35B4C-B63C-4C8F-98FE-2016204F48C1}">
      <dsp:nvSpPr>
        <dsp:cNvPr id="0" name=""/>
        <dsp:cNvSpPr/>
      </dsp:nvSpPr>
      <dsp:spPr>
        <a:xfrm>
          <a:off x="0" y="2731248"/>
          <a:ext cx="6423211" cy="8365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RESULTS WE RECEIVED AFTER USING THESE MODELS</a:t>
          </a:r>
          <a:endParaRPr lang="en-US" sz="2200" kern="1200"/>
        </a:p>
      </dsp:txBody>
      <dsp:txXfrm>
        <a:off x="40837" y="2772085"/>
        <a:ext cx="6341537" cy="7548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942AB8-4340-4321-9960-AC610750A93A}">
      <dsp:nvSpPr>
        <dsp:cNvPr id="0" name=""/>
        <dsp:cNvSpPr/>
      </dsp:nvSpPr>
      <dsp:spPr>
        <a:xfrm>
          <a:off x="0" y="100676"/>
          <a:ext cx="5955658" cy="5850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Category column (release\disposal)</a:t>
          </a:r>
          <a:endParaRPr lang="en-US" sz="2500" kern="1200"/>
        </a:p>
      </dsp:txBody>
      <dsp:txXfrm>
        <a:off x="28557" y="129233"/>
        <a:ext cx="5898544" cy="527886"/>
      </dsp:txXfrm>
    </dsp:sp>
    <dsp:sp modelId="{8EE1588E-4206-49EA-AC74-6F4EC01E8801}">
      <dsp:nvSpPr>
        <dsp:cNvPr id="0" name=""/>
        <dsp:cNvSpPr/>
      </dsp:nvSpPr>
      <dsp:spPr>
        <a:xfrm>
          <a:off x="0" y="757676"/>
          <a:ext cx="5955658" cy="585000"/>
        </a:xfrm>
        <a:prstGeom prst="roundRect">
          <a:avLst/>
        </a:prstGeom>
        <a:gradFill rotWithShape="0">
          <a:gsLst>
            <a:gs pos="0">
              <a:schemeClr val="accent2">
                <a:hueOff val="791760"/>
                <a:satOff val="-136"/>
                <a:lumOff val="-1401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791760"/>
                <a:satOff val="-136"/>
                <a:lumOff val="-1401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791760"/>
                <a:satOff val="-136"/>
                <a:lumOff val="-1401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Average </a:t>
          </a:r>
          <a:r>
            <a:rPr lang="en-CA" sz="2500" i="0" kern="1200"/>
            <a:t>four_year_total</a:t>
          </a:r>
          <a:endParaRPr lang="en-US" sz="2500" kern="1200"/>
        </a:p>
      </dsp:txBody>
      <dsp:txXfrm>
        <a:off x="28557" y="786233"/>
        <a:ext cx="5898544" cy="527886"/>
      </dsp:txXfrm>
    </dsp:sp>
    <dsp:sp modelId="{497791F0-5805-4DE7-A920-F173F845A48C}">
      <dsp:nvSpPr>
        <dsp:cNvPr id="0" name=""/>
        <dsp:cNvSpPr/>
      </dsp:nvSpPr>
      <dsp:spPr>
        <a:xfrm>
          <a:off x="0" y="1414677"/>
          <a:ext cx="5955658" cy="585000"/>
        </a:xfrm>
        <a:prstGeom prst="roundRect">
          <a:avLst/>
        </a:prstGeom>
        <a:gradFill rotWithShape="0">
          <a:gsLst>
            <a:gs pos="0">
              <a:schemeClr val="accent2">
                <a:hueOff val="1583520"/>
                <a:satOff val="-272"/>
                <a:lumOff val="-2801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1583520"/>
                <a:satOff val="-272"/>
                <a:lumOff val="-2801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1583520"/>
                <a:satOff val="-272"/>
                <a:lumOff val="-2801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i="0" kern="1200"/>
            <a:t>percentage_releases_disposals</a:t>
          </a:r>
          <a:endParaRPr lang="en-US" sz="2500" kern="1200"/>
        </a:p>
      </dsp:txBody>
      <dsp:txXfrm>
        <a:off x="28557" y="1443234"/>
        <a:ext cx="5898544" cy="527886"/>
      </dsp:txXfrm>
    </dsp:sp>
    <dsp:sp modelId="{1E9E750A-850B-4482-9F91-F21C52A9C893}">
      <dsp:nvSpPr>
        <dsp:cNvPr id="0" name=""/>
        <dsp:cNvSpPr/>
      </dsp:nvSpPr>
      <dsp:spPr>
        <a:xfrm>
          <a:off x="0" y="2071677"/>
          <a:ext cx="5955658" cy="585000"/>
        </a:xfrm>
        <a:prstGeom prst="roundRect">
          <a:avLst/>
        </a:prstGeom>
        <a:gradFill rotWithShape="0">
          <a:gsLst>
            <a:gs pos="0">
              <a:schemeClr val="accent2">
                <a:hueOff val="2375279"/>
                <a:satOff val="-408"/>
                <a:lumOff val="-4202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2375279"/>
                <a:satOff val="-408"/>
                <a:lumOff val="-4202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2375279"/>
                <a:satOff val="-408"/>
                <a:lumOff val="-4202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i="0" kern="1200"/>
            <a:t>percent_currentyear</a:t>
          </a:r>
          <a:endParaRPr lang="en-US" sz="2500" kern="1200"/>
        </a:p>
      </dsp:txBody>
      <dsp:txXfrm>
        <a:off x="28557" y="2100234"/>
        <a:ext cx="5898544" cy="527886"/>
      </dsp:txXfrm>
    </dsp:sp>
    <dsp:sp modelId="{DD4F9F53-7560-4CDE-8DF7-7FB9868F2D00}">
      <dsp:nvSpPr>
        <dsp:cNvPr id="0" name=""/>
        <dsp:cNvSpPr/>
      </dsp:nvSpPr>
      <dsp:spPr>
        <a:xfrm>
          <a:off x="0" y="2728677"/>
          <a:ext cx="5955658" cy="585000"/>
        </a:xfrm>
        <a:prstGeom prst="roundRect">
          <a:avLst/>
        </a:prstGeom>
        <a:gradFill rotWithShape="0">
          <a:gsLst>
            <a:gs pos="0">
              <a:schemeClr val="accent2">
                <a:hueOff val="3167039"/>
                <a:satOff val="-545"/>
                <a:lumOff val="-5602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3167039"/>
                <a:satOff val="-545"/>
                <a:lumOff val="-5602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3167039"/>
                <a:satOff val="-545"/>
                <a:lumOff val="-5602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i="0" kern="1200"/>
            <a:t>percent_yearminus1</a:t>
          </a:r>
          <a:endParaRPr lang="en-US" sz="2500" kern="1200"/>
        </a:p>
      </dsp:txBody>
      <dsp:txXfrm>
        <a:off x="28557" y="2757234"/>
        <a:ext cx="5898544" cy="527886"/>
      </dsp:txXfrm>
    </dsp:sp>
    <dsp:sp modelId="{FF017294-F8B4-4917-88B9-E0080D5C43BF}">
      <dsp:nvSpPr>
        <dsp:cNvPr id="0" name=""/>
        <dsp:cNvSpPr/>
      </dsp:nvSpPr>
      <dsp:spPr>
        <a:xfrm>
          <a:off x="0" y="3385677"/>
          <a:ext cx="5955658" cy="585000"/>
        </a:xfrm>
        <a:prstGeom prst="roundRect">
          <a:avLst/>
        </a:prstGeom>
        <a:gradFill rotWithShape="0">
          <a:gsLst>
            <a:gs pos="0">
              <a:schemeClr val="accent2">
                <a:hueOff val="3958799"/>
                <a:satOff val="-681"/>
                <a:lumOff val="-7003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3958799"/>
                <a:satOff val="-681"/>
                <a:lumOff val="-7003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3958799"/>
                <a:satOff val="-681"/>
                <a:lumOff val="-7003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i="0" kern="1200"/>
            <a:t>percent_yearminus2</a:t>
          </a:r>
          <a:endParaRPr lang="en-US" sz="2500" kern="1200"/>
        </a:p>
      </dsp:txBody>
      <dsp:txXfrm>
        <a:off x="28557" y="3414234"/>
        <a:ext cx="5898544" cy="527886"/>
      </dsp:txXfrm>
    </dsp:sp>
    <dsp:sp modelId="{BECB2862-E194-4A3E-A46B-BC2CC03C7C28}">
      <dsp:nvSpPr>
        <dsp:cNvPr id="0" name=""/>
        <dsp:cNvSpPr/>
      </dsp:nvSpPr>
      <dsp:spPr>
        <a:xfrm>
          <a:off x="0" y="4042677"/>
          <a:ext cx="5955658" cy="585000"/>
        </a:xfrm>
        <a:prstGeom prst="roundRect">
          <a:avLst/>
        </a:prstGeom>
        <a:gradFill rotWithShape="0">
          <a:gsLst>
            <a:gs pos="0">
              <a:schemeClr val="accent2">
                <a:hueOff val="4750559"/>
                <a:satOff val="-817"/>
                <a:lumOff val="-8403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4750559"/>
                <a:satOff val="-817"/>
                <a:lumOff val="-8403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4750559"/>
                <a:satOff val="-817"/>
                <a:lumOff val="-8403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i="0" kern="1200"/>
            <a:t>percent_yearminus3</a:t>
          </a:r>
          <a:endParaRPr lang="en-US" sz="2500" kern="1200"/>
        </a:p>
      </dsp:txBody>
      <dsp:txXfrm>
        <a:off x="28557" y="4071234"/>
        <a:ext cx="5898544" cy="527886"/>
      </dsp:txXfrm>
    </dsp:sp>
    <dsp:sp modelId="{546591C3-8706-4021-B389-7AD47E56F753}">
      <dsp:nvSpPr>
        <dsp:cNvPr id="0" name=""/>
        <dsp:cNvSpPr/>
      </dsp:nvSpPr>
      <dsp:spPr>
        <a:xfrm>
          <a:off x="0" y="4699677"/>
          <a:ext cx="5955658" cy="585000"/>
        </a:xfrm>
        <a:prstGeom prst="roundRect">
          <a:avLst/>
        </a:prstGeom>
        <a:gradFill rotWithShape="0">
          <a:gsLst>
            <a:gs pos="0">
              <a:schemeClr val="accent2">
                <a:hueOff val="5542319"/>
                <a:satOff val="-953"/>
                <a:lumOff val="-980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5542319"/>
                <a:satOff val="-953"/>
                <a:lumOff val="-980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5542319"/>
                <a:satOff val="-953"/>
                <a:lumOff val="-980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i="0" kern="1200"/>
            <a:t>percent_yearminus4</a:t>
          </a:r>
          <a:endParaRPr lang="en-US" sz="2500" kern="1200"/>
        </a:p>
      </dsp:txBody>
      <dsp:txXfrm>
        <a:off x="28557" y="4728234"/>
        <a:ext cx="5898544" cy="5278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E8B579-01B0-4F7A-A9C8-00FB4357E156}">
      <dsp:nvSpPr>
        <dsp:cNvPr id="0" name=""/>
        <dsp:cNvSpPr/>
      </dsp:nvSpPr>
      <dsp:spPr>
        <a:xfrm>
          <a:off x="189982" y="693063"/>
          <a:ext cx="800464" cy="80046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83182F-ACED-400D-A240-09385A14C2AB}">
      <dsp:nvSpPr>
        <dsp:cNvPr id="0" name=""/>
        <dsp:cNvSpPr/>
      </dsp:nvSpPr>
      <dsp:spPr>
        <a:xfrm>
          <a:off x="358080" y="861160"/>
          <a:ext cx="464269" cy="4642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F75975-0912-4BFE-857D-BC4BE6E79948}">
      <dsp:nvSpPr>
        <dsp:cNvPr id="0" name=""/>
        <dsp:cNvSpPr/>
      </dsp:nvSpPr>
      <dsp:spPr>
        <a:xfrm>
          <a:off x="1161976" y="693063"/>
          <a:ext cx="1886810" cy="800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/>
            <a:t>forecast_2023</a:t>
          </a:r>
          <a:endParaRPr lang="en-US" sz="2300" kern="1200"/>
        </a:p>
      </dsp:txBody>
      <dsp:txXfrm>
        <a:off x="1161976" y="693063"/>
        <a:ext cx="1886810" cy="800464"/>
      </dsp:txXfrm>
    </dsp:sp>
    <dsp:sp modelId="{82C77A31-B45B-475C-95D3-132396E5AF75}">
      <dsp:nvSpPr>
        <dsp:cNvPr id="0" name=""/>
        <dsp:cNvSpPr/>
      </dsp:nvSpPr>
      <dsp:spPr>
        <a:xfrm>
          <a:off x="3377548" y="693063"/>
          <a:ext cx="800464" cy="80046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6536DA-8CE3-429C-9574-83E343F5DE8D}">
      <dsp:nvSpPr>
        <dsp:cNvPr id="0" name=""/>
        <dsp:cNvSpPr/>
      </dsp:nvSpPr>
      <dsp:spPr>
        <a:xfrm>
          <a:off x="3545646" y="861160"/>
          <a:ext cx="464269" cy="4642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A138C3-D428-4A5D-B965-57D820368A86}">
      <dsp:nvSpPr>
        <dsp:cNvPr id="0" name=""/>
        <dsp:cNvSpPr/>
      </dsp:nvSpPr>
      <dsp:spPr>
        <a:xfrm>
          <a:off x="4349541" y="693063"/>
          <a:ext cx="1886810" cy="800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/>
            <a:t>forecast_2024</a:t>
          </a:r>
          <a:endParaRPr lang="en-US" sz="2300" kern="1200"/>
        </a:p>
      </dsp:txBody>
      <dsp:txXfrm>
        <a:off x="4349541" y="693063"/>
        <a:ext cx="1886810" cy="800464"/>
      </dsp:txXfrm>
    </dsp:sp>
    <dsp:sp modelId="{906140E0-E22A-4B46-8945-7491B6ACD24C}">
      <dsp:nvSpPr>
        <dsp:cNvPr id="0" name=""/>
        <dsp:cNvSpPr/>
      </dsp:nvSpPr>
      <dsp:spPr>
        <a:xfrm>
          <a:off x="6565113" y="693063"/>
          <a:ext cx="800464" cy="80046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13FFFD-5071-4AFC-813A-BB6D877F8622}">
      <dsp:nvSpPr>
        <dsp:cNvPr id="0" name=""/>
        <dsp:cNvSpPr/>
      </dsp:nvSpPr>
      <dsp:spPr>
        <a:xfrm>
          <a:off x="6733211" y="861160"/>
          <a:ext cx="464269" cy="4642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0B9182-36A3-4624-83C6-1B0739419CAE}">
      <dsp:nvSpPr>
        <dsp:cNvPr id="0" name=""/>
        <dsp:cNvSpPr/>
      </dsp:nvSpPr>
      <dsp:spPr>
        <a:xfrm>
          <a:off x="7537106" y="693063"/>
          <a:ext cx="1886810" cy="800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/>
            <a:t>forecast_2025</a:t>
          </a:r>
          <a:endParaRPr lang="en-US" sz="2300" kern="1200"/>
        </a:p>
      </dsp:txBody>
      <dsp:txXfrm>
        <a:off x="7537106" y="693063"/>
        <a:ext cx="1886810" cy="800464"/>
      </dsp:txXfrm>
    </dsp:sp>
    <dsp:sp modelId="{61F1F811-8EE6-400F-AEA8-DBD7794F6395}">
      <dsp:nvSpPr>
        <dsp:cNvPr id="0" name=""/>
        <dsp:cNvSpPr/>
      </dsp:nvSpPr>
      <dsp:spPr>
        <a:xfrm>
          <a:off x="189982" y="2105334"/>
          <a:ext cx="800464" cy="80046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43C3CA-19F3-47E4-A173-49FF7C283F34}">
      <dsp:nvSpPr>
        <dsp:cNvPr id="0" name=""/>
        <dsp:cNvSpPr/>
      </dsp:nvSpPr>
      <dsp:spPr>
        <a:xfrm>
          <a:off x="358080" y="2273432"/>
          <a:ext cx="464269" cy="4642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C0FE34-99F9-490E-81F5-3DABD47CD1A4}">
      <dsp:nvSpPr>
        <dsp:cNvPr id="0" name=""/>
        <dsp:cNvSpPr/>
      </dsp:nvSpPr>
      <dsp:spPr>
        <a:xfrm>
          <a:off x="1161976" y="2105334"/>
          <a:ext cx="1886810" cy="800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/>
            <a:t>forecast_2026</a:t>
          </a:r>
          <a:endParaRPr lang="en-US" sz="2300" kern="1200"/>
        </a:p>
      </dsp:txBody>
      <dsp:txXfrm>
        <a:off x="1161976" y="2105334"/>
        <a:ext cx="1886810" cy="800464"/>
      </dsp:txXfrm>
    </dsp:sp>
    <dsp:sp modelId="{25F8703C-188F-4022-8CA4-507F2A50ABAD}">
      <dsp:nvSpPr>
        <dsp:cNvPr id="0" name=""/>
        <dsp:cNvSpPr/>
      </dsp:nvSpPr>
      <dsp:spPr>
        <a:xfrm>
          <a:off x="3377548" y="2105334"/>
          <a:ext cx="800464" cy="80046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6647D0-30C1-4DB5-9CC8-6047DF405897}">
      <dsp:nvSpPr>
        <dsp:cNvPr id="0" name=""/>
        <dsp:cNvSpPr/>
      </dsp:nvSpPr>
      <dsp:spPr>
        <a:xfrm>
          <a:off x="3545646" y="2273432"/>
          <a:ext cx="464269" cy="46426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D4B22C-7141-4A24-A71B-9712D7A69364}">
      <dsp:nvSpPr>
        <dsp:cNvPr id="0" name=""/>
        <dsp:cNvSpPr/>
      </dsp:nvSpPr>
      <dsp:spPr>
        <a:xfrm>
          <a:off x="4349541" y="2105334"/>
          <a:ext cx="1886810" cy="800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/>
            <a:t>forecast_2027</a:t>
          </a:r>
          <a:endParaRPr lang="en-US" sz="2300" kern="1200"/>
        </a:p>
      </dsp:txBody>
      <dsp:txXfrm>
        <a:off x="4349541" y="2105334"/>
        <a:ext cx="1886810" cy="8004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3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lookerstudio.google.com/u/0/reporting/68a8975d-c4d7-49a7-8189-e2a3be3c13c1/page/RR2wD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BCFF7-55C1-8479-356C-DBD0D33967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NPRI DATA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BA32DD-0521-D597-123E-FF46A2A39A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1" y="4394039"/>
            <a:ext cx="8640141" cy="137307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GROUP MEMBERS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KHUSHI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ANUREET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KAWAL</a:t>
            </a:r>
            <a:endParaRPr lang="en-CA" dirty="0"/>
          </a:p>
        </p:txBody>
      </p:sp>
      <p:pic>
        <p:nvPicPr>
          <p:cNvPr id="5" name="Picture 4" descr="A close up of red letters&#10;&#10;Description automatically generated">
            <a:extLst>
              <a:ext uri="{FF2B5EF4-FFF2-40B4-BE49-F238E27FC236}">
                <a16:creationId xmlns:a16="http://schemas.microsoft.com/office/drawing/2014/main" id="{7C604840-A0E7-84AB-3296-0BA45624E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50060"/>
            <a:ext cx="3127335" cy="80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2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FB996-598C-5F6E-FA9E-35F3F380C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en-CA" dirty="0"/>
              <a:t>MODELS WE USED </a:t>
            </a:r>
          </a:p>
        </p:txBody>
      </p:sp>
      <p:graphicFrame>
        <p:nvGraphicFramePr>
          <p:cNvPr id="32" name="Content Placeholder 2">
            <a:extLst>
              <a:ext uri="{FF2B5EF4-FFF2-40B4-BE49-F238E27FC236}">
                <a16:creationId xmlns:a16="http://schemas.microsoft.com/office/drawing/2014/main" id="{71A7C960-CC46-4935-EDC7-0095BA53387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0321" y="2336873"/>
          <a:ext cx="6423211" cy="3599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E5332B9A-7631-E68D-A108-DF0BD1DD33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42184" y="2536028"/>
            <a:ext cx="4252069" cy="64008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E29A32-BBD2-BE12-40DB-9A8F69C034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20880" y="3428999"/>
            <a:ext cx="4129528" cy="6400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3B2EE3-C407-8B73-09E7-B9C019A120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20880" y="4339871"/>
            <a:ext cx="4252069" cy="63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544892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055289-E0C6-4BD3-83C1-D3C305932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hite puzzle with one red piece">
            <a:extLst>
              <a:ext uri="{FF2B5EF4-FFF2-40B4-BE49-F238E27FC236}">
                <a16:creationId xmlns:a16="http://schemas.microsoft.com/office/drawing/2014/main" id="{26D9A4FD-17C5-DBEA-8D5F-8C689331F3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D0E302E-D9CD-4301-A67C-2F0F43791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2116667"/>
            <a:ext cx="10439400" cy="3793206"/>
          </a:xfrm>
          <a:prstGeom prst="rect">
            <a:avLst/>
          </a:prstGeom>
          <a:solidFill>
            <a:schemeClr val="bg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A457133-9802-4229-B919-FF91AE235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5174CBE-3C8C-4936-BADC-26BFB4F07F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A3DAC2-6527-2338-E96F-1C8130CC4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CA" dirty="0"/>
              <a:t>OUR BEST PERFORMED MODEL &amp; WHY?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4CBD692-4D03-4764-98E3-F9578385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7" name="Rectangle 19">
            <a:extLst>
              <a:ext uri="{FF2B5EF4-FFF2-40B4-BE49-F238E27FC236}">
                <a16:creationId xmlns:a16="http://schemas.microsoft.com/office/drawing/2014/main" id="{932BC668-4D51-4090-89E3-5613B832E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97787-DAE9-9FE1-B8F8-49A3BC810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39506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b="1" i="0" dirty="0">
                <a:effectLst/>
                <a:latin typeface="Söhne"/>
              </a:rPr>
              <a:t>Best Model:</a:t>
            </a:r>
            <a:r>
              <a:rPr lang="en-US" sz="1600" b="0" i="0" dirty="0">
                <a:effectLst/>
                <a:latin typeface="Söhne"/>
              </a:rPr>
              <a:t> </a:t>
            </a:r>
            <a:r>
              <a:rPr lang="en-US" sz="1600" b="0" i="0">
                <a:effectLst/>
                <a:latin typeface="Söhne"/>
              </a:rPr>
              <a:t>RandomForestRegressor</a:t>
            </a:r>
            <a:r>
              <a:rPr lang="en-US" sz="1600" b="0" i="0" dirty="0">
                <a:effectLst/>
                <a:latin typeface="Söhne"/>
              </a:rPr>
              <a:t>.</a:t>
            </a:r>
          </a:p>
          <a:p>
            <a:pPr marL="0" indent="0">
              <a:buNone/>
            </a:pPr>
            <a:r>
              <a:rPr lang="en-US" sz="1600" b="1" i="0" dirty="0">
                <a:effectLst/>
                <a:latin typeface="Söhne"/>
              </a:rPr>
              <a:t>MAE:</a:t>
            </a:r>
            <a:r>
              <a:rPr lang="en-US" sz="1600" b="0" i="0" dirty="0">
                <a:effectLst/>
                <a:latin typeface="Söhne"/>
              </a:rPr>
              <a:t> Lowest at 0.01305, indicating high accuracy.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1" dirty="0">
                <a:effectLst/>
                <a:latin typeface="Söhne"/>
              </a:rPr>
              <a:t>Much lower</a:t>
            </a:r>
            <a:r>
              <a:rPr lang="en-US" sz="1600" b="0" i="0" dirty="0">
                <a:effectLst/>
                <a:latin typeface="Söhne"/>
              </a:rPr>
              <a:t> than </a:t>
            </a:r>
            <a:r>
              <a:rPr lang="en-US" sz="1600" b="0" i="0">
                <a:effectLst/>
                <a:latin typeface="Söhne"/>
              </a:rPr>
              <a:t>LinearRegression's</a:t>
            </a:r>
            <a:r>
              <a:rPr lang="en-US" sz="1600" b="0" i="0" dirty="0">
                <a:effectLst/>
                <a:latin typeface="Söhne"/>
              </a:rPr>
              <a:t> MAE.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1" dirty="0">
                <a:effectLst/>
                <a:latin typeface="Söhne"/>
              </a:rPr>
              <a:t>Slightly better</a:t>
            </a:r>
            <a:r>
              <a:rPr lang="en-US" sz="1600" b="0" i="0" dirty="0">
                <a:effectLst/>
                <a:latin typeface="Söhne"/>
              </a:rPr>
              <a:t> than </a:t>
            </a:r>
            <a:r>
              <a:rPr lang="en-US" sz="1600" b="0" i="0">
                <a:effectLst/>
                <a:latin typeface="Söhne"/>
              </a:rPr>
              <a:t>DecisionTreeRegressor's</a:t>
            </a:r>
            <a:r>
              <a:rPr lang="en-US" sz="1600" b="0" i="0" dirty="0">
                <a:effectLst/>
                <a:latin typeface="Söhne"/>
              </a:rPr>
              <a:t> MAE.</a:t>
            </a:r>
          </a:p>
          <a:p>
            <a:pPr marL="0" indent="0">
              <a:buNone/>
            </a:pPr>
            <a:r>
              <a:rPr lang="en-US" sz="1600" b="1" i="0" dirty="0">
                <a:effectLst/>
                <a:latin typeface="Söhne"/>
              </a:rPr>
              <a:t>RMSE:</a:t>
            </a:r>
            <a:r>
              <a:rPr lang="en-US" sz="1600" b="0" i="0" dirty="0">
                <a:effectLst/>
                <a:latin typeface="Söhne"/>
              </a:rPr>
              <a:t> Lowest at 0.06076, suggesting precise predictions.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1" dirty="0">
                <a:effectLst/>
                <a:latin typeface="Söhne"/>
              </a:rPr>
              <a:t>Significantly better</a:t>
            </a:r>
            <a:r>
              <a:rPr lang="en-US" sz="1600" b="0" i="0" dirty="0">
                <a:effectLst/>
                <a:latin typeface="Söhne"/>
              </a:rPr>
              <a:t> than </a:t>
            </a:r>
            <a:r>
              <a:rPr lang="en-US" sz="1600" b="0" i="0">
                <a:effectLst/>
                <a:latin typeface="Söhne"/>
              </a:rPr>
              <a:t>LinearRegression's</a:t>
            </a:r>
            <a:r>
              <a:rPr lang="en-US" sz="1600" b="0" i="0" dirty="0">
                <a:effectLst/>
                <a:latin typeface="Söhne"/>
              </a:rPr>
              <a:t> RMSE.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1" dirty="0">
                <a:effectLst/>
                <a:latin typeface="Söhne"/>
              </a:rPr>
              <a:t>Marginally superior</a:t>
            </a:r>
            <a:r>
              <a:rPr lang="en-US" sz="1600" b="0" i="0" dirty="0">
                <a:effectLst/>
                <a:latin typeface="Söhne"/>
              </a:rPr>
              <a:t> to </a:t>
            </a:r>
            <a:r>
              <a:rPr lang="en-US" sz="1600" b="0" i="0">
                <a:effectLst/>
                <a:latin typeface="Söhne"/>
              </a:rPr>
              <a:t>DecisionTreeRegressor's</a:t>
            </a:r>
            <a:r>
              <a:rPr lang="en-US" sz="1600" b="0" i="0" dirty="0">
                <a:effectLst/>
                <a:latin typeface="Söhne"/>
              </a:rPr>
              <a:t> RMSE.</a:t>
            </a:r>
          </a:p>
          <a:p>
            <a:pPr marL="0" indent="0">
              <a:buNone/>
            </a:pPr>
            <a:r>
              <a:rPr lang="en-US" sz="1600" b="1" i="0" dirty="0">
                <a:effectLst/>
                <a:latin typeface="Söhne"/>
              </a:rPr>
              <a:t>R² Value:</a:t>
            </a:r>
            <a:r>
              <a:rPr lang="en-US" sz="1600" b="0" i="0" dirty="0">
                <a:effectLst/>
                <a:latin typeface="Söhne"/>
              </a:rPr>
              <a:t> Closest to 1 at 0.99568, signifying excellent fit.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1" dirty="0">
                <a:effectLst/>
                <a:latin typeface="Söhne"/>
              </a:rPr>
              <a:t>Far superior</a:t>
            </a:r>
            <a:r>
              <a:rPr lang="en-US" sz="1600" b="0" i="0" dirty="0">
                <a:effectLst/>
                <a:latin typeface="Söhne"/>
              </a:rPr>
              <a:t> to </a:t>
            </a:r>
            <a:r>
              <a:rPr lang="en-US" sz="1600" b="0" i="0">
                <a:effectLst/>
                <a:latin typeface="Söhne"/>
              </a:rPr>
              <a:t>LinearRegression's</a:t>
            </a:r>
            <a:r>
              <a:rPr lang="en-US" sz="1600" b="0" i="0" dirty="0">
                <a:effectLst/>
                <a:latin typeface="Söhne"/>
              </a:rPr>
              <a:t> negative R².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1" dirty="0">
                <a:effectLst/>
                <a:latin typeface="Söhne"/>
              </a:rPr>
              <a:t>Comparatively higher</a:t>
            </a:r>
            <a:r>
              <a:rPr lang="en-US" sz="1600" b="0" i="0" dirty="0">
                <a:effectLst/>
                <a:latin typeface="Söhne"/>
              </a:rPr>
              <a:t> than </a:t>
            </a:r>
            <a:r>
              <a:rPr lang="en-US" sz="1600" b="0" i="0">
                <a:effectLst/>
                <a:latin typeface="Söhne"/>
              </a:rPr>
              <a:t>DecisionTreeRegressor's</a:t>
            </a:r>
            <a:r>
              <a:rPr lang="en-US" sz="1600" b="0" i="0" dirty="0">
                <a:effectLst/>
                <a:latin typeface="Söhne"/>
              </a:rPr>
              <a:t> R².</a:t>
            </a:r>
          </a:p>
          <a:p>
            <a:pPr marL="0" indent="0">
              <a:buNone/>
            </a:pPr>
            <a:r>
              <a:rPr lang="en-US" sz="1600" b="1" i="0" dirty="0">
                <a:effectLst/>
                <a:latin typeface="Söhne"/>
              </a:rPr>
              <a:t>Overall:</a:t>
            </a:r>
            <a:r>
              <a:rPr lang="en-US" sz="1600" b="0" i="0" dirty="0">
                <a:effectLst/>
                <a:latin typeface="Söhne"/>
              </a:rPr>
              <a:t> </a:t>
            </a:r>
            <a:r>
              <a:rPr lang="en-US" sz="1600" b="0" i="0">
                <a:effectLst/>
                <a:highlight>
                  <a:srgbClr val="C0C0C0"/>
                </a:highlight>
                <a:latin typeface="Söhne"/>
              </a:rPr>
              <a:t>RandomForestRegressor</a:t>
            </a:r>
            <a:r>
              <a:rPr lang="en-US" sz="1600" b="0" i="0" dirty="0">
                <a:effectLst/>
                <a:latin typeface="Söhne"/>
              </a:rPr>
              <a:t> outperforms others in predictive accuracy and reliability for the NPRI dataset.</a:t>
            </a:r>
          </a:p>
          <a:p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266636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203EC-B370-189B-0E9C-27B5191D7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CROSS – VALIDATION OF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C98E1-53AA-4CF1-3834-A5668EA78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r>
              <a:rPr lang="en-CA" sz="2000"/>
              <a:t>RESULTS FOR CROSS VALIDATION</a:t>
            </a:r>
          </a:p>
          <a:p>
            <a:endParaRPr lang="en-CA" sz="2000"/>
          </a:p>
        </p:txBody>
      </p:sp>
      <p:pic>
        <p:nvPicPr>
          <p:cNvPr id="5" name="Picture 4" descr="A close up of text&#10;&#10;Description automatically generated">
            <a:extLst>
              <a:ext uri="{FF2B5EF4-FFF2-40B4-BE49-F238E27FC236}">
                <a16:creationId xmlns:a16="http://schemas.microsoft.com/office/drawing/2014/main" id="{18AC852A-1AC3-50DE-EF80-E35812601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358" y="2164081"/>
            <a:ext cx="3693962" cy="732188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73B414-7C08-B180-0C75-69519D329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7558" y="3068320"/>
            <a:ext cx="3145322" cy="514263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pic>
        <p:nvPicPr>
          <p:cNvPr id="3074" name="Picture 2" descr="Cross-Validation - MATLAB &amp; Simulink">
            <a:extLst>
              <a:ext uri="{FF2B5EF4-FFF2-40B4-BE49-F238E27FC236}">
                <a16:creationId xmlns:a16="http://schemas.microsoft.com/office/drawing/2014/main" id="{80C20647-5C56-C98F-5483-AFE701153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80" y="3068320"/>
            <a:ext cx="7213600" cy="3503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07399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C0608-B024-8D7D-AAF9-1CE9B237E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en-CA" dirty="0"/>
              <a:t>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2FC7E-A513-B355-8864-126F734B5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/>
              <a:t>1. </a:t>
            </a:r>
            <a:r>
              <a:rPr lang="en-US" sz="1700" dirty="0" err="1"/>
              <a:t>MinMax</a:t>
            </a:r>
            <a:r>
              <a:rPr lang="en-US" sz="1700" dirty="0"/>
              <a:t> Scaling</a:t>
            </a:r>
          </a:p>
          <a:p>
            <a:r>
              <a:rPr lang="en-US" sz="1700" dirty="0">
                <a:solidFill>
                  <a:schemeClr val="bg1"/>
                </a:solidFill>
              </a:rPr>
              <a:t>Purpose: Scales the data to a fixed range, typically 0 to 1.</a:t>
            </a:r>
          </a:p>
          <a:p>
            <a:r>
              <a:rPr lang="en-US" sz="1700" dirty="0">
                <a:solidFill>
                  <a:schemeClr val="bg1"/>
                </a:solidFill>
              </a:rPr>
              <a:t>Method: Transforms each value in a column by scaling it based on the column's minimum and maximum values.</a:t>
            </a:r>
          </a:p>
          <a:p>
            <a:pPr marL="0" indent="0">
              <a:buNone/>
            </a:pPr>
            <a:r>
              <a:rPr lang="en-US" sz="1700" dirty="0"/>
              <a:t>2. Standard Scaling</a:t>
            </a:r>
          </a:p>
          <a:p>
            <a:r>
              <a:rPr lang="en-US" sz="1700" dirty="0">
                <a:solidFill>
                  <a:schemeClr val="bg1"/>
                </a:solidFill>
              </a:rPr>
              <a:t>Purpose: Normalizes data to zero mean and unit variance (standard deviation).</a:t>
            </a:r>
          </a:p>
          <a:p>
            <a:r>
              <a:rPr lang="en-US" sz="1700" dirty="0">
                <a:solidFill>
                  <a:schemeClr val="bg1"/>
                </a:solidFill>
              </a:rPr>
              <a:t>Method: Adjusts data distribution to form a bell curve centered at zero with values spread according to standard deviation</a:t>
            </a:r>
            <a:endParaRPr lang="en-CA" sz="1700" dirty="0">
              <a:solidFill>
                <a:schemeClr val="bg1"/>
              </a:solidFill>
            </a:endParaRPr>
          </a:p>
        </p:txBody>
      </p:sp>
      <p:pic>
        <p:nvPicPr>
          <p:cNvPr id="6" name="Picture 5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35D3AD15-D282-D169-9794-0EEF692B5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2372" y="4017676"/>
            <a:ext cx="3360531" cy="974553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51D225E2-1353-13E2-854C-C6F14A6E0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3853" y="2439049"/>
            <a:ext cx="3360530" cy="111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98718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2AAF0-8E60-8932-FA0D-7C5F810AC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CA" sz="4400"/>
              <a:t>NEW FEATURES ADDED TO OUR DATASET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87515DF-CEBC-7F86-5CCC-45D6109554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2188968"/>
              </p:ext>
            </p:extLst>
          </p:nvPr>
        </p:nvGraphicFramePr>
        <p:xfrm>
          <a:off x="5437509" y="777860"/>
          <a:ext cx="5955658" cy="5385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642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B913E-AEE3-353A-A9F9-C6D7AA0E1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COLUMNS CREATED DURING PREDICTION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4068C595-CC1F-74FC-8544-E4AC37EB077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1038" y="2336800"/>
          <a:ext cx="9613900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0AE044C7-4624-060E-6C54-8BCF8C7183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0146" y="5228350"/>
            <a:ext cx="4858428" cy="8764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CB58C8-29AC-7458-84E0-1559B9298849}"/>
              </a:ext>
            </a:extLst>
          </p:cNvPr>
          <p:cNvSpPr txBox="1"/>
          <p:nvPr/>
        </p:nvSpPr>
        <p:spPr>
          <a:xfrm>
            <a:off x="7436146" y="4839169"/>
            <a:ext cx="468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RANDOMFORESTREGRESSOR</a:t>
            </a:r>
          </a:p>
        </p:txBody>
      </p:sp>
    </p:spTree>
    <p:extLst>
      <p:ext uri="{BB962C8B-B14F-4D97-AF65-F5344CB8AC3E}">
        <p14:creationId xmlns:p14="http://schemas.microsoft.com/office/powerpoint/2010/main" val="2549853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CBB9A-8477-7102-6886-A50530D0F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CA" sz="2400"/>
              <a:t>LET’S WATCH OUR DASHBOARD AND LEARN MORE……</a:t>
            </a:r>
          </a:p>
        </p:txBody>
      </p:sp>
      <p:sp>
        <p:nvSpPr>
          <p:cNvPr id="5158" name="Content Placeholder 5125">
            <a:extLst>
              <a:ext uri="{FF2B5EF4-FFF2-40B4-BE49-F238E27FC236}">
                <a16:creationId xmlns:a16="http://schemas.microsoft.com/office/drawing/2014/main" id="{C49827C2-E288-E287-6322-D3442B41F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/>
          </a:bodyPr>
          <a:lstStyle/>
          <a:p>
            <a:r>
              <a:rPr lang="en-US" sz="1800" dirty="0">
                <a:highlight>
                  <a:srgbClr val="000000"/>
                </a:highlight>
                <a:hlinkClick r:id="rId2"/>
              </a:rPr>
              <a:t>https://lookerstudio.google.com/u/0/reporting/68a8975d-c4d7-49a7-8189-e2a3be3c13c1/page/RR2wD</a:t>
            </a:r>
            <a:endParaRPr lang="en-US" sz="1800" dirty="0">
              <a:highlight>
                <a:srgbClr val="000000"/>
              </a:highlight>
            </a:endParaRP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5122" name="Picture 2" descr="Project Dashboard Template (Free Excel Download) - ProjectManager">
            <a:extLst>
              <a:ext uri="{FF2B5EF4-FFF2-40B4-BE49-F238E27FC236}">
                <a16:creationId xmlns:a16="http://schemas.microsoft.com/office/drawing/2014/main" id="{8A66C321-D283-70EC-2B19-CBA96D1DF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76090" y="1641004"/>
            <a:ext cx="6303134" cy="3545512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F831A97-2913-7A22-1FE1-FE5B4D7B15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3819949"/>
            <a:ext cx="2786410" cy="27331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008E66-C3BA-176A-4569-390A4C2115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9351" y="6104772"/>
            <a:ext cx="1771897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92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B53CABE-4089-6103-72B5-186A61F4B0DD}"/>
              </a:ext>
            </a:extLst>
          </p:cNvPr>
          <p:cNvSpPr/>
          <p:nvPr/>
        </p:nvSpPr>
        <p:spPr>
          <a:xfrm>
            <a:off x="1308347" y="2228671"/>
            <a:ext cx="766293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3980B7-A258-5C09-0185-B97DCE05334D}"/>
              </a:ext>
            </a:extLst>
          </p:cNvPr>
          <p:cNvSpPr txBox="1"/>
          <p:nvPr/>
        </p:nvSpPr>
        <p:spPr>
          <a:xfrm>
            <a:off x="7193280" y="5455920"/>
            <a:ext cx="821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ANY QUESTIONS?</a:t>
            </a:r>
          </a:p>
        </p:txBody>
      </p:sp>
      <p:pic>
        <p:nvPicPr>
          <p:cNvPr id="4" name="Picture 3" descr="A close up of red letters&#10;&#10;Description automatically generated">
            <a:extLst>
              <a:ext uri="{FF2B5EF4-FFF2-40B4-BE49-F238E27FC236}">
                <a16:creationId xmlns:a16="http://schemas.microsoft.com/office/drawing/2014/main" id="{2AAB097C-08DD-EAD5-BB78-0C57A7151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50060"/>
            <a:ext cx="3127335" cy="80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184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CC0C3-5048-CDAE-9FD6-1927DED3A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/>
              <a:t>Problem Statement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8A040-054C-072B-6D35-3CC7A6854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7672" y="2336873"/>
            <a:ext cx="6516509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0" i="0" dirty="0">
                <a:effectLst/>
                <a:latin typeface="Roboto" panose="02000000000000000000" pitchFamily="2" charset="0"/>
              </a:rPr>
              <a:t>Using the historical data in the dataset, the machine learning task is to forecast the percentage of releases to disposals in the next five years.</a:t>
            </a:r>
            <a:endParaRPr lang="en-CA" sz="3200" dirty="0"/>
          </a:p>
        </p:txBody>
      </p:sp>
      <p:pic>
        <p:nvPicPr>
          <p:cNvPr id="1026" name="Picture 2" descr="Decision-Making &amp; Problem Solving | Jerome Chamber of Commerce">
            <a:extLst>
              <a:ext uri="{FF2B5EF4-FFF2-40B4-BE49-F238E27FC236}">
                <a16:creationId xmlns:a16="http://schemas.microsoft.com/office/drawing/2014/main" id="{1A703E20-1DF6-0AD6-CB77-5F0704DC23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25" r="30671" b="-2"/>
          <a:stretch/>
        </p:blipFill>
        <p:spPr bwMode="auto">
          <a:xfrm>
            <a:off x="794325" y="2336872"/>
            <a:ext cx="2692907" cy="3598789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040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AB6AF-26A4-584E-8097-678057715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Problem we faced…..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CD370-B77D-D635-77BD-8ACBA9487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489341" cy="3599316"/>
          </a:xfrm>
        </p:spPr>
        <p:txBody>
          <a:bodyPr>
            <a:normAutofit/>
          </a:bodyPr>
          <a:lstStyle/>
          <a:p>
            <a:r>
              <a:rPr lang="en-US" sz="1800"/>
              <a:t>Inconsistency</a:t>
            </a:r>
          </a:p>
          <a:p>
            <a:r>
              <a:rPr lang="en-US" sz="1800"/>
              <a:t>Missing Values (</a:t>
            </a:r>
            <a:r>
              <a:rPr lang="en-CA" sz="1800" b="0" i="0">
                <a:effectLst/>
                <a:latin typeface="Söhne"/>
              </a:rPr>
              <a:t>537,479 records</a:t>
            </a:r>
            <a:r>
              <a:rPr lang="en-US" sz="1800"/>
              <a:t>)</a:t>
            </a:r>
          </a:p>
          <a:p>
            <a:r>
              <a:rPr lang="en-US" sz="1800"/>
              <a:t>Data Types</a:t>
            </a:r>
          </a:p>
          <a:p>
            <a:r>
              <a:rPr lang="en-US" sz="1800"/>
              <a:t>Potential Duplication or Redundancy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A549FC-65D4-9242-4D0C-ADD9345AB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287" y="2336800"/>
            <a:ext cx="3473902" cy="3598863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554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8E47B-D57B-540A-02EB-F680A2D8E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of new dataset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F519F-6FC2-7522-3CD2-0CC0B2141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merged unclean and the review dataset because we find features same.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939516-D33A-307C-7051-AF028BAA3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64" y="3128352"/>
            <a:ext cx="11869271" cy="12467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1C13EE-1D59-15E2-B30B-C8C87D319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123264"/>
            <a:ext cx="12030636" cy="10920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D721C18-001B-B8F0-F6F9-68E8CB89EB0E}"/>
              </a:ext>
            </a:extLst>
          </p:cNvPr>
          <p:cNvSpPr txBox="1"/>
          <p:nvPr/>
        </p:nvSpPr>
        <p:spPr>
          <a:xfrm>
            <a:off x="385011" y="4572000"/>
            <a:ext cx="2919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Uncleaned data (CLEAN) </a:t>
            </a:r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D4E823-0A85-1735-EA76-9EDAFC1664F5}"/>
              </a:ext>
            </a:extLst>
          </p:cNvPr>
          <p:cNvSpPr txBox="1"/>
          <p:nvPr/>
        </p:nvSpPr>
        <p:spPr>
          <a:xfrm>
            <a:off x="7443537" y="4572000"/>
            <a:ext cx="3015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NPRI(review) DATASET </a:t>
            </a:r>
            <a:endParaRPr lang="en-CA" dirty="0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005A5239-F390-0DB8-DF31-F4834E88A162}"/>
              </a:ext>
            </a:extLst>
          </p:cNvPr>
          <p:cNvSpPr/>
          <p:nvPr/>
        </p:nvSpPr>
        <p:spPr>
          <a:xfrm>
            <a:off x="3069771" y="4637314"/>
            <a:ext cx="234903" cy="24049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00F93416-A453-C7FA-72D5-B31C24684316}"/>
              </a:ext>
            </a:extLst>
          </p:cNvPr>
          <p:cNvSpPr/>
          <p:nvPr/>
        </p:nvSpPr>
        <p:spPr>
          <a:xfrm>
            <a:off x="9899780" y="4684077"/>
            <a:ext cx="234903" cy="257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162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3C92-DD8E-8C40-3C46-3D28FAB5F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Problems while Merging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30D0E-5A0C-3304-6EC6-B3FDED6E0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4931045" cy="3599316"/>
          </a:xfrm>
        </p:spPr>
        <p:txBody>
          <a:bodyPr>
            <a:normAutofit/>
          </a:bodyPr>
          <a:lstStyle/>
          <a:p>
            <a:r>
              <a:rPr lang="en-US" sz="2000"/>
              <a:t>Feature Names (Rename)</a:t>
            </a:r>
          </a:p>
          <a:p>
            <a:r>
              <a:rPr lang="en-US" sz="2000"/>
              <a:t>Merged using Outer method (</a:t>
            </a:r>
            <a:r>
              <a:rPr lang="en-US" sz="2000" b="0" i="0">
                <a:effectLst/>
                <a:latin typeface="Roboto" panose="02000000000000000000" pitchFamily="2" charset="0"/>
              </a:rPr>
              <a:t>Returns all rows from both df1 and df2, with NaN in places where there is no match.</a:t>
            </a:r>
            <a:r>
              <a:rPr lang="en-US" sz="2000"/>
              <a:t>)</a:t>
            </a:r>
          </a:p>
          <a:p>
            <a:r>
              <a:rPr lang="en-US" sz="2000"/>
              <a:t>Unwanted Rows and column (Drop)</a:t>
            </a:r>
          </a:p>
          <a:p>
            <a:r>
              <a:rPr lang="en-US" sz="2000"/>
              <a:t>Time Series Dataset</a:t>
            </a:r>
          </a:p>
          <a:p>
            <a:r>
              <a:rPr lang="en-US" sz="2000"/>
              <a:t>Duplicates </a:t>
            </a:r>
          </a:p>
          <a:p>
            <a:pPr marL="0" indent="0">
              <a:buNone/>
            </a:pPr>
            <a:endParaRPr lang="en-US" sz="2000"/>
          </a:p>
          <a:p>
            <a:endParaRPr lang="en-CA" sz="2000"/>
          </a:p>
        </p:txBody>
      </p:sp>
      <p:pic>
        <p:nvPicPr>
          <p:cNvPr id="2050" name="Picture 2" descr="7 Steps to Problem Solving">
            <a:extLst>
              <a:ext uri="{FF2B5EF4-FFF2-40B4-BE49-F238E27FC236}">
                <a16:creationId xmlns:a16="http://schemas.microsoft.com/office/drawing/2014/main" id="{5903BD1B-5B63-4BBE-6DDE-824812BAF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5999" y="3004369"/>
            <a:ext cx="4198182" cy="2263725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823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F5C72-0FB6-E355-07A1-678DBAA35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>
                <a:latin typeface="Aptos" panose="020B0004020202020204" pitchFamily="34" charset="0"/>
              </a:rPr>
              <a:t>C</a:t>
            </a:r>
            <a:r>
              <a:rPr lang="en-CA" b="0" i="0" dirty="0">
                <a:effectLst/>
                <a:latin typeface="Aptos" panose="020B0004020202020204" pitchFamily="34" charset="0"/>
              </a:rPr>
              <a:t>ategorical data encoding methods</a:t>
            </a:r>
            <a:endParaRPr lang="en-CA" dirty="0">
              <a:latin typeface="Aptos" panose="020B00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FE454-EE90-EB78-0816-F1E2DE30F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9722" y="2630887"/>
            <a:ext cx="6516509" cy="3599316"/>
          </a:xfrm>
        </p:spPr>
        <p:txBody>
          <a:bodyPr>
            <a:normAutofit/>
          </a:bodyPr>
          <a:lstStyle/>
          <a:p>
            <a:r>
              <a:rPr lang="en-US" dirty="0"/>
              <a:t>ONE-HOT ENCODING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One-hot encoding transforms a categorical variable into a series of binary columns, with each column representing a possible category value</a:t>
            </a:r>
          </a:p>
          <a:p>
            <a:r>
              <a:rPr lang="en-US" dirty="0">
                <a:latin typeface="Aptos" panose="020B0004020202020204" pitchFamily="34" charset="0"/>
              </a:rPr>
              <a:t>TARGET ENCODING</a:t>
            </a:r>
          </a:p>
          <a:p>
            <a:pPr marL="0" indent="0">
              <a:buNone/>
            </a:pP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arget encoding replaces a categorical variable with the average value of the target variable for each category.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3080" name="Picture 8" descr="Categorical Data Encoding Techniques | by Krishnakanth Naik Jarapala | AI  Skunks | Medium">
            <a:extLst>
              <a:ext uri="{FF2B5EF4-FFF2-40B4-BE49-F238E27FC236}">
                <a16:creationId xmlns:a16="http://schemas.microsoft.com/office/drawing/2014/main" id="{90883681-2DEE-D23B-4491-0D946759D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4024" y="3267559"/>
            <a:ext cx="3467057" cy="1528376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6">
            <a:extLst>
              <a:ext uri="{FF2B5EF4-FFF2-40B4-BE49-F238E27FC236}">
                <a16:creationId xmlns:a16="http://schemas.microsoft.com/office/drawing/2014/main" id="{1C668220-D370-4B39-8668-8DB411B41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93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3A718-ED37-8B50-1C7D-098DF4A35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Why we use…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BA957-CA37-93F9-5212-19E87BE3B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issuetype</a:t>
            </a:r>
            <a:r>
              <a:rPr lang="en-U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Contains categorical data ('Trend'). Each unique category would be assigned a unique integer.</a:t>
            </a:r>
          </a:p>
          <a:p>
            <a:pPr algn="l"/>
            <a:r>
              <a:rPr lang="en-US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companyname</a:t>
            </a:r>
            <a:r>
              <a:rPr lang="en-U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Text data representing company names. Each company would be assigned a unique integer.</a:t>
            </a:r>
          </a:p>
          <a:p>
            <a:pPr algn="l"/>
            <a:r>
              <a:rPr lang="en-US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facilityname</a:t>
            </a:r>
            <a:r>
              <a:rPr lang="en-U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Text data for facility names. Each facility would be assigned a unique integer.</a:t>
            </a:r>
          </a:p>
          <a:p>
            <a:pPr algn="l"/>
            <a:r>
              <a:rPr lang="en-U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category and sub-category: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These categorical fields would each be converted to a set of integers representing the different categories and subcategories.</a:t>
            </a:r>
          </a:p>
          <a:p>
            <a:pPr algn="l"/>
            <a:r>
              <a:rPr lang="en-US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cas</a:t>
            </a:r>
            <a:r>
              <a:rPr lang="en-U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The Chemical Abstracts Service (CAS) number, which is a unique identifier for chemical substances. Even though it's numerical, it's categorical because the numbers are identifiers and don't have a mathematical meaning. Each unique CAS number would be assigned a unique integer.</a:t>
            </a:r>
          </a:p>
          <a:p>
            <a:pPr algn="l"/>
            <a:r>
              <a:rPr lang="en-U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units: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This is likely categorical, representing the units of measurement (like '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tonnes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'). Each unit type would be assigned a unique integer.</a:t>
            </a:r>
          </a:p>
          <a:p>
            <a:pPr algn="l"/>
            <a:r>
              <a:rPr lang="en-US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Category_type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: 0 is for Disposal and 1 is for release which would make easier for the model to learn about the which substance we are talking here.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77938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77CDB-03B6-C47A-4CBA-409523DBE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73" y="753228"/>
            <a:ext cx="7562600" cy="1080938"/>
          </a:xfrm>
        </p:spPr>
        <p:txBody>
          <a:bodyPr>
            <a:normAutofit/>
          </a:bodyPr>
          <a:lstStyle/>
          <a:p>
            <a:r>
              <a:rPr lang="en-CA" dirty="0"/>
              <a:t>Train, Test &amp; Validation of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3F3C2-299B-627A-9908-9552A357B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b="1" i="0" dirty="0">
                <a:effectLst/>
                <a:latin typeface="Söhne"/>
              </a:rPr>
              <a:t>Data Preprocessing</a:t>
            </a:r>
            <a:r>
              <a:rPr lang="en-US" sz="1000" b="1" i="0" dirty="0">
                <a:effectLst/>
                <a:latin typeface="Söhne"/>
              </a:rPr>
              <a:t>:</a:t>
            </a:r>
            <a:endParaRPr lang="en-US" sz="1000" b="0" i="0" dirty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chemeClr val="bg1"/>
                </a:solidFill>
                <a:effectLst/>
                <a:latin typeface="Söhne"/>
              </a:rPr>
              <a:t>Handle missing values and categorical variables and remove unnecessary columns.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chemeClr val="bg1"/>
                </a:solidFill>
                <a:effectLst/>
                <a:latin typeface="Söhne"/>
              </a:rPr>
              <a:t>Extract relevant features impacting the percentage of releases to disposals.</a:t>
            </a:r>
          </a:p>
          <a:p>
            <a:pPr marL="0" indent="0">
              <a:buNone/>
            </a:pPr>
            <a:r>
              <a:rPr lang="en-US" sz="1400" b="1" i="0" dirty="0">
                <a:effectLst/>
                <a:latin typeface="Söhne"/>
              </a:rPr>
              <a:t>Splitting the Data:</a:t>
            </a:r>
            <a:endParaRPr lang="en-US" sz="1400" b="0" i="0" dirty="0">
              <a:effectLst/>
              <a:latin typeface="Söhne"/>
            </a:endParaRPr>
          </a:p>
          <a:p>
            <a:pPr marL="1143000" lvl="2" indent="-228600">
              <a:buFont typeface="+mj-lt"/>
              <a:buAutoNum type="arabicPeriod"/>
            </a:pPr>
            <a:r>
              <a:rPr lang="en-US" sz="1000" b="0" i="0" dirty="0">
                <a:solidFill>
                  <a:schemeClr val="bg1"/>
                </a:solidFill>
                <a:effectLst/>
                <a:latin typeface="Söhne"/>
              </a:rPr>
              <a:t>Training set: Up to 2022 (inclusive).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000" b="0" i="0" dirty="0">
                <a:solidFill>
                  <a:schemeClr val="bg1"/>
                </a:solidFill>
                <a:effectLst/>
                <a:latin typeface="Söhne"/>
              </a:rPr>
              <a:t>Testing set: From 2023 onwards.</a:t>
            </a:r>
          </a:p>
          <a:p>
            <a:pPr marL="0" indent="0">
              <a:buNone/>
            </a:pPr>
            <a:r>
              <a:rPr lang="en-US" sz="1400" b="1" i="0" dirty="0">
                <a:effectLst/>
                <a:latin typeface="Söhne"/>
              </a:rPr>
              <a:t>Model Selection:</a:t>
            </a:r>
          </a:p>
          <a:p>
            <a:r>
              <a:rPr lang="en-US" sz="1000" b="0" i="0" dirty="0">
                <a:solidFill>
                  <a:schemeClr val="bg1"/>
                </a:solidFill>
                <a:effectLst/>
                <a:latin typeface="Söhne"/>
              </a:rPr>
              <a:t>Options include Linear Regression, Random Forest and Decision tree.</a:t>
            </a:r>
          </a:p>
          <a:p>
            <a:r>
              <a:rPr lang="en-US" sz="1000" b="0" i="0" dirty="0">
                <a:solidFill>
                  <a:schemeClr val="bg1"/>
                </a:solidFill>
                <a:effectLst/>
                <a:latin typeface="Söhne"/>
              </a:rPr>
              <a:t>Experiment with different models for best performance.</a:t>
            </a:r>
          </a:p>
          <a:p>
            <a:pPr marL="0" indent="0">
              <a:buNone/>
            </a:pPr>
            <a:r>
              <a:rPr lang="en-US" sz="1400" b="1" i="0" dirty="0">
                <a:effectLst/>
                <a:latin typeface="Söhne"/>
              </a:rPr>
              <a:t>Feature Engineering:</a:t>
            </a:r>
          </a:p>
          <a:p>
            <a:pPr marL="0" indent="0">
              <a:buNone/>
            </a:pPr>
            <a:r>
              <a:rPr lang="en-US" sz="1000" b="0" i="0" dirty="0">
                <a:solidFill>
                  <a:schemeClr val="bg1"/>
                </a:solidFill>
                <a:effectLst/>
                <a:latin typeface="Söhne"/>
              </a:rPr>
              <a:t>Feature Encoding, Feature Selection And created new features (Release and Disposal)</a:t>
            </a:r>
          </a:p>
          <a:p>
            <a:pPr marL="0" indent="0">
              <a:buNone/>
            </a:pPr>
            <a:r>
              <a:rPr lang="en-US" sz="1400" b="1" i="0" dirty="0">
                <a:effectLst/>
                <a:latin typeface="Söhne"/>
              </a:rPr>
              <a:t>Model Training and Evaluation:</a:t>
            </a:r>
          </a:p>
          <a:p>
            <a:r>
              <a:rPr lang="en-US" sz="1000" b="0" i="0" dirty="0">
                <a:solidFill>
                  <a:schemeClr val="bg1"/>
                </a:solidFill>
                <a:effectLst/>
                <a:latin typeface="Söhne"/>
              </a:rPr>
              <a:t>Train model on training data and tune hyperparameters.</a:t>
            </a:r>
          </a:p>
          <a:p>
            <a:r>
              <a:rPr lang="en-US" sz="1000" b="0" i="0" dirty="0">
                <a:solidFill>
                  <a:schemeClr val="bg1"/>
                </a:solidFill>
                <a:effectLst/>
                <a:latin typeface="Söhne"/>
              </a:rPr>
              <a:t>Evaluate model's performance using testing data and metrics like MAE, MSE, RMSE.</a:t>
            </a:r>
          </a:p>
          <a:p>
            <a:pPr marL="1143000" lvl="2" indent="-228600">
              <a:buFont typeface="+mj-lt"/>
              <a:buAutoNum type="arabicPeriod"/>
            </a:pPr>
            <a:endParaRPr lang="en-US" sz="1000" b="0" i="0" dirty="0">
              <a:effectLst/>
              <a:latin typeface="Söhne"/>
            </a:endParaRPr>
          </a:p>
          <a:p>
            <a:endParaRPr lang="en-CA" sz="1000" dirty="0"/>
          </a:p>
        </p:txBody>
      </p:sp>
      <p:pic>
        <p:nvPicPr>
          <p:cNvPr id="1026" name="Picture 2" descr="Train Test Validation Split: How To &amp; Best Practices [2023]">
            <a:extLst>
              <a:ext uri="{FF2B5EF4-FFF2-40B4-BE49-F238E27FC236}">
                <a16:creationId xmlns:a16="http://schemas.microsoft.com/office/drawing/2014/main" id="{03A42E42-D69D-5904-3F53-94A708F6F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67050" y="2228344"/>
            <a:ext cx="3958250" cy="2629406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389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1030">
            <a:extLst>
              <a:ext uri="{FF2B5EF4-FFF2-40B4-BE49-F238E27FC236}">
                <a16:creationId xmlns:a16="http://schemas.microsoft.com/office/drawing/2014/main" id="{01CFC1BB-C5B3-4479-9752-C53221627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29" name="Picture 1032">
            <a:extLst>
              <a:ext uri="{FF2B5EF4-FFF2-40B4-BE49-F238E27FC236}">
                <a16:creationId xmlns:a16="http://schemas.microsoft.com/office/drawing/2014/main" id="{C56FCE19-3103-4473-A92E-E38D00FCD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030" name="Picture 1034">
            <a:extLst>
              <a:ext uri="{FF2B5EF4-FFF2-40B4-BE49-F238E27FC236}">
                <a16:creationId xmlns:a16="http://schemas.microsoft.com/office/drawing/2014/main" id="{E909C556-FC01-4870-ABC0-8D5C17BD0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32" name="Rectangle 1036">
            <a:extLst>
              <a:ext uri="{FF2B5EF4-FFF2-40B4-BE49-F238E27FC236}">
                <a16:creationId xmlns:a16="http://schemas.microsoft.com/office/drawing/2014/main" id="{C6DB8A24-0DF2-4AB3-9191-C02AB6937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4" name="Rectangle 1038">
            <a:extLst>
              <a:ext uri="{FF2B5EF4-FFF2-40B4-BE49-F238E27FC236}">
                <a16:creationId xmlns:a16="http://schemas.microsoft.com/office/drawing/2014/main" id="{6924F406-F250-4FCF-A28E-52F364A5A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036" name="Rectangle 1040">
            <a:extLst>
              <a:ext uri="{FF2B5EF4-FFF2-40B4-BE49-F238E27FC236}">
                <a16:creationId xmlns:a16="http://schemas.microsoft.com/office/drawing/2014/main" id="{E4055289-E0C6-4BD3-83C1-D3C305932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Machine Learning Models Comparative Analysis - Analytics Vidhya">
            <a:extLst>
              <a:ext uri="{FF2B5EF4-FFF2-40B4-BE49-F238E27FC236}">
                <a16:creationId xmlns:a16="http://schemas.microsoft.com/office/drawing/2014/main" id="{972F8E4F-DE1F-A367-077F-999E027CAB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7" r="3093" b="-1"/>
          <a:stretch/>
        </p:blipFill>
        <p:spPr bwMode="auto">
          <a:xfrm>
            <a:off x="20" y="-1"/>
            <a:ext cx="1219198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8" name="Rectangle 1042">
            <a:extLst>
              <a:ext uri="{FF2B5EF4-FFF2-40B4-BE49-F238E27FC236}">
                <a16:creationId xmlns:a16="http://schemas.microsoft.com/office/drawing/2014/main" id="{3D0E302E-D9CD-4301-A67C-2F0F43791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2116667"/>
            <a:ext cx="10439400" cy="3793206"/>
          </a:xfrm>
          <a:prstGeom prst="rect">
            <a:avLst/>
          </a:prstGeom>
          <a:solidFill>
            <a:schemeClr val="bg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40" name="Picture 1044">
            <a:extLst>
              <a:ext uri="{FF2B5EF4-FFF2-40B4-BE49-F238E27FC236}">
                <a16:creationId xmlns:a16="http://schemas.microsoft.com/office/drawing/2014/main" id="{CA457133-9802-4229-B919-FF91AE235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sp>
        <p:nvSpPr>
          <p:cNvPr id="1042" name="Rectangle 1046">
            <a:extLst>
              <a:ext uri="{FF2B5EF4-FFF2-40B4-BE49-F238E27FC236}">
                <a16:creationId xmlns:a16="http://schemas.microsoft.com/office/drawing/2014/main" id="{35174CBE-3C8C-4936-BADC-26BFB4F07F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49" name="Picture 1048">
            <a:extLst>
              <a:ext uri="{FF2B5EF4-FFF2-40B4-BE49-F238E27FC236}">
                <a16:creationId xmlns:a16="http://schemas.microsoft.com/office/drawing/2014/main" id="{74CBD692-4D03-4764-98E3-F9578385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51" name="Rectangle 1050">
            <a:extLst>
              <a:ext uri="{FF2B5EF4-FFF2-40B4-BE49-F238E27FC236}">
                <a16:creationId xmlns:a16="http://schemas.microsoft.com/office/drawing/2014/main" id="{932BC668-4D51-4090-89E3-5613B832E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C69BAA-7F84-63F3-D234-97F8FBE6FDE0}"/>
              </a:ext>
            </a:extLst>
          </p:cNvPr>
          <p:cNvSpPr/>
          <p:nvPr/>
        </p:nvSpPr>
        <p:spPr>
          <a:xfrm>
            <a:off x="680321" y="2336873"/>
            <a:ext cx="9613861" cy="3395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cap="none" spc="0" dirty="0">
                <a:ln w="0"/>
                <a:effectLst>
                  <a:reflection blurRad="6350" stA="53000" endA="300" endPos="35500" dir="5400000" sy="-90000" algn="bl" rotWithShape="0"/>
                </a:effectLst>
              </a:rPr>
              <a:t>LET’S KNOW MORE ABOUT    </a:t>
            </a:r>
            <a:r>
              <a:rPr lang="en-US" sz="2000" dirty="0">
                <a:ln w="0"/>
                <a:effectLst>
                  <a:reflection blurRad="6350" stA="53000" endA="300" endPos="35500" dir="5400000" sy="-90000" algn="bl" rotWithShape="0"/>
                </a:effectLst>
              </a:rPr>
              <a:t>MACHINE LEARNING MODELS</a:t>
            </a:r>
            <a:endParaRPr lang="en-US" sz="2000" b="0" cap="none" spc="0" dirty="0">
              <a:ln w="0"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04336151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F99BD5F2690842A06C5C7358BE924B" ma:contentTypeVersion="15" ma:contentTypeDescription="Create a new document." ma:contentTypeScope="" ma:versionID="6a922b4a893fdfd9f1cdec6664666b3a">
  <xsd:schema xmlns:xsd="http://www.w3.org/2001/XMLSchema" xmlns:xs="http://www.w3.org/2001/XMLSchema" xmlns:p="http://schemas.microsoft.com/office/2006/metadata/properties" xmlns:ns3="552eface-377f-4104-b45f-2c70fac53bea" xmlns:ns4="e34c9d82-7de2-4ae2-8759-54eb9258556e" targetNamespace="http://schemas.microsoft.com/office/2006/metadata/properties" ma:root="true" ma:fieldsID="80fa5ad66918a6a8f0adfc97c2af18e9" ns3:_="" ns4:_="">
    <xsd:import namespace="552eface-377f-4104-b45f-2c70fac53bea"/>
    <xsd:import namespace="e34c9d82-7de2-4ae2-8759-54eb9258556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MediaServiceDateTaken" minOccurs="0"/>
                <xsd:element ref="ns3:MediaServiceSystemTag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2eface-377f-4104-b45f-2c70fac53b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4c9d82-7de2-4ae2-8759-54eb9258556e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52eface-377f-4104-b45f-2c70fac53bea" xsi:nil="true"/>
  </documentManagement>
</p:properties>
</file>

<file path=customXml/itemProps1.xml><?xml version="1.0" encoding="utf-8"?>
<ds:datastoreItem xmlns:ds="http://schemas.openxmlformats.org/officeDocument/2006/customXml" ds:itemID="{DDC75088-58A2-4273-BD31-9F2C7F59E0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52eface-377f-4104-b45f-2c70fac53bea"/>
    <ds:schemaRef ds:uri="e34c9d82-7de2-4ae2-8759-54eb9258556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C0393BB-7E9A-4ED6-9C45-EDB43B3F4C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2B2A6F-56CE-430E-A758-67546BA8B8F6}">
  <ds:schemaRefs>
    <ds:schemaRef ds:uri="http://schemas.microsoft.com/office/2006/documentManagement/types"/>
    <ds:schemaRef ds:uri="552eface-377f-4104-b45f-2c70fac53bea"/>
    <ds:schemaRef ds:uri="http://purl.org/dc/dcmitype/"/>
    <ds:schemaRef ds:uri="http://schemas.microsoft.com/office/2006/metadata/properties"/>
    <ds:schemaRef ds:uri="http://www.w3.org/XML/1998/namespace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e34c9d82-7de2-4ae2-8759-54eb9258556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274</TotalTime>
  <Words>774</Words>
  <Application>Microsoft Office PowerPoint</Application>
  <PresentationFormat>Widescreen</PresentationFormat>
  <Paragraphs>98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</vt:lpstr>
      <vt:lpstr>Arial</vt:lpstr>
      <vt:lpstr>Roboto</vt:lpstr>
      <vt:lpstr>Söhne</vt:lpstr>
      <vt:lpstr>Trebuchet MS</vt:lpstr>
      <vt:lpstr>Berlin</vt:lpstr>
      <vt:lpstr>NPRI DATA</vt:lpstr>
      <vt:lpstr>Problem Statement </vt:lpstr>
      <vt:lpstr>What Problem we faced…..</vt:lpstr>
      <vt:lpstr>Introducing of new dataset</vt:lpstr>
      <vt:lpstr>Problems while Merging </vt:lpstr>
      <vt:lpstr>Categorical data encoding methods</vt:lpstr>
      <vt:lpstr>Reasons Why we use…</vt:lpstr>
      <vt:lpstr>Train, Test &amp; Validation of dataset</vt:lpstr>
      <vt:lpstr>PowerPoint Presentation</vt:lpstr>
      <vt:lpstr>MODELS WE USED </vt:lpstr>
      <vt:lpstr>OUR BEST PERFORMED MODEL &amp; WHY?</vt:lpstr>
      <vt:lpstr>CROSS – VALIDATION OF DATASET</vt:lpstr>
      <vt:lpstr>NORMALIZATION</vt:lpstr>
      <vt:lpstr>NEW FEATURES ADDED TO OUR DATASET</vt:lpstr>
      <vt:lpstr>COLUMNS CREATED DURING PREDICTION</vt:lpstr>
      <vt:lpstr>LET’S WATCH OUR DASHBOARD AND LEARN MORE……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NPRI DATA</dc:title>
  <dc:creator>Khushi Khushi</dc:creator>
  <cp:lastModifiedBy>Khushi Khushi</cp:lastModifiedBy>
  <cp:revision>4</cp:revision>
  <dcterms:created xsi:type="dcterms:W3CDTF">2024-04-14T22:22:50Z</dcterms:created>
  <dcterms:modified xsi:type="dcterms:W3CDTF">2024-04-16T15:46:33Z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24e6ac5-0e84-491c-8838-b11844917f54_Enabled">
    <vt:lpwstr>true</vt:lpwstr>
  </property>
  <property fmtid="{D5CDD505-2E9C-101B-9397-08002B2CF9AE}" pid="3" name="MSIP_Label_724e6ac5-0e84-491c-8838-b11844917f54_SetDate">
    <vt:lpwstr>2024-04-14T22:22:50Z</vt:lpwstr>
  </property>
  <property fmtid="{D5CDD505-2E9C-101B-9397-08002B2CF9AE}" pid="4" name="MSIP_Label_724e6ac5-0e84-491c-8838-b11844917f54_Method">
    <vt:lpwstr>Standard</vt:lpwstr>
  </property>
  <property fmtid="{D5CDD505-2E9C-101B-9397-08002B2CF9AE}" pid="5" name="MSIP_Label_724e6ac5-0e84-491c-8838-b11844917f54_Name">
    <vt:lpwstr>Protected</vt:lpwstr>
  </property>
  <property fmtid="{D5CDD505-2E9C-101B-9397-08002B2CF9AE}" pid="6" name="MSIP_Label_724e6ac5-0e84-491c-8838-b11844917f54_SiteId">
    <vt:lpwstr>2ba011f1-f50a-44f3-a200-db3ea74e29b7</vt:lpwstr>
  </property>
  <property fmtid="{D5CDD505-2E9C-101B-9397-08002B2CF9AE}" pid="7" name="MSIP_Label_724e6ac5-0e84-491c-8838-b11844917f54_ActionId">
    <vt:lpwstr>8f9ebc38-9328-4f61-a86f-2edcbb44c9c9</vt:lpwstr>
  </property>
  <property fmtid="{D5CDD505-2E9C-101B-9397-08002B2CF9AE}" pid="8" name="MSIP_Label_724e6ac5-0e84-491c-8838-b11844917f54_ContentBits">
    <vt:lpwstr>0</vt:lpwstr>
  </property>
  <property fmtid="{D5CDD505-2E9C-101B-9397-08002B2CF9AE}" pid="9" name="ContentTypeId">
    <vt:lpwstr>0x010100AFF99BD5F2690842A06C5C7358BE924B</vt:lpwstr>
  </property>
</Properties>
</file>