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2"/>
  </p:notesMasterIdLst>
  <p:sldIdLst>
    <p:sldId id="256" r:id="rId2"/>
    <p:sldId id="270" r:id="rId3"/>
    <p:sldId id="273" r:id="rId4"/>
    <p:sldId id="258" r:id="rId5"/>
    <p:sldId id="261" r:id="rId6"/>
    <p:sldId id="279" r:id="rId7"/>
    <p:sldId id="280" r:id="rId8"/>
    <p:sldId id="278" r:id="rId9"/>
    <p:sldId id="27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88" d="100"/>
          <a:sy n="88" d="100"/>
        </p:scale>
        <p:origin x="331" y="-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37E4C-B82C-4B4F-BB37-24648CAAE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357134-34B2-4FCA-B206-797103879F68}">
      <dgm:prSet/>
      <dgm:spPr/>
      <dgm:t>
        <a:bodyPr/>
        <a:lstStyle/>
        <a:p>
          <a:r>
            <a:rPr lang="en-IN" dirty="0"/>
            <a:t>REFRENCES</a:t>
          </a:r>
          <a:endParaRPr lang="en-US" dirty="0"/>
        </a:p>
      </dgm:t>
    </dgm:pt>
    <dgm:pt modelId="{CA111095-F321-430C-84D7-176F6EAD0F7A}" type="parTrans" cxnId="{1D318E5D-7891-459C-940B-A438DBCB3AD0}">
      <dgm:prSet/>
      <dgm:spPr/>
      <dgm:t>
        <a:bodyPr/>
        <a:lstStyle/>
        <a:p>
          <a:endParaRPr lang="en-US"/>
        </a:p>
      </dgm:t>
    </dgm:pt>
    <dgm:pt modelId="{D28F1D34-9253-48A9-80A5-8CA4A227DD68}" type="sibTrans" cxnId="{1D318E5D-7891-459C-940B-A438DBCB3AD0}">
      <dgm:prSet/>
      <dgm:spPr/>
      <dgm:t>
        <a:bodyPr/>
        <a:lstStyle/>
        <a:p>
          <a:endParaRPr lang="en-US"/>
        </a:p>
      </dgm:t>
    </dgm:pt>
    <dgm:pt modelId="{C28AA5F3-40CA-4848-977D-217943AAF86E}">
      <dgm:prSet/>
      <dgm:spPr/>
      <dgm:t>
        <a:bodyPr/>
        <a:lstStyle/>
        <a:p>
          <a:r>
            <a:rPr lang="en-IN" dirty="0"/>
            <a:t>TOOLS AND TECHNOLOGY</a:t>
          </a:r>
          <a:endParaRPr lang="en-US" dirty="0"/>
        </a:p>
      </dgm:t>
    </dgm:pt>
    <dgm:pt modelId="{FB2099A5-3993-4C85-9DFC-ADB80BEBD750}" type="parTrans" cxnId="{32CDFDA7-D0BF-4F10-B5FA-A5BD10BB45AB}">
      <dgm:prSet/>
      <dgm:spPr/>
      <dgm:t>
        <a:bodyPr/>
        <a:lstStyle/>
        <a:p>
          <a:endParaRPr lang="en-IN"/>
        </a:p>
      </dgm:t>
    </dgm:pt>
    <dgm:pt modelId="{4629C83E-F43A-4B1E-8C87-6E2B1A59EA08}" type="sibTrans" cxnId="{32CDFDA7-D0BF-4F10-B5FA-A5BD10BB45AB}">
      <dgm:prSet/>
      <dgm:spPr/>
      <dgm:t>
        <a:bodyPr/>
        <a:lstStyle/>
        <a:p>
          <a:endParaRPr lang="en-IN"/>
        </a:p>
      </dgm:t>
    </dgm:pt>
    <dgm:pt modelId="{F3A2C712-9C97-4C0D-BA56-2CD19CF01FF4}">
      <dgm:prSet/>
      <dgm:spPr/>
      <dgm:t>
        <a:bodyPr/>
        <a:lstStyle/>
        <a:p>
          <a:r>
            <a:rPr lang="en-US" dirty="0"/>
            <a:t>MY ROLE</a:t>
          </a:r>
        </a:p>
      </dgm:t>
    </dgm:pt>
    <dgm:pt modelId="{51361579-3DF6-4094-B125-77055EE6617D}" type="parTrans" cxnId="{A4CD9083-FD1B-4DFE-AAA3-0B5CFF8D0165}">
      <dgm:prSet/>
      <dgm:spPr/>
      <dgm:t>
        <a:bodyPr/>
        <a:lstStyle/>
        <a:p>
          <a:endParaRPr lang="en-IN"/>
        </a:p>
      </dgm:t>
    </dgm:pt>
    <dgm:pt modelId="{008AA227-1B62-4DF3-BD2D-C070B08AC909}" type="sibTrans" cxnId="{A4CD9083-FD1B-4DFE-AAA3-0B5CFF8D0165}">
      <dgm:prSet/>
      <dgm:spPr/>
      <dgm:t>
        <a:bodyPr/>
        <a:lstStyle/>
        <a:p>
          <a:endParaRPr lang="en-IN"/>
        </a:p>
      </dgm:t>
    </dgm:pt>
    <dgm:pt modelId="{ED400FD2-0CF8-4F91-8E5A-16A6C8E76AB5}">
      <dgm:prSet/>
      <dgm:spPr/>
      <dgm:t>
        <a:bodyPr/>
        <a:lstStyle/>
        <a:p>
          <a:r>
            <a:rPr lang="en-US" dirty="0"/>
            <a:t>PROJECTS WORKED ON</a:t>
          </a:r>
          <a:endParaRPr lang="en-IN" dirty="0"/>
        </a:p>
      </dgm:t>
    </dgm:pt>
    <dgm:pt modelId="{6FC7F5F9-2543-4535-A6E7-17B1109F2156}" type="parTrans" cxnId="{ED0DE078-D882-4F32-860C-9E7D598B1642}">
      <dgm:prSet/>
      <dgm:spPr/>
      <dgm:t>
        <a:bodyPr/>
        <a:lstStyle/>
        <a:p>
          <a:endParaRPr lang="en-IN"/>
        </a:p>
      </dgm:t>
    </dgm:pt>
    <dgm:pt modelId="{94F2BF7F-A92C-433C-A1E5-6205DFB124EE}" type="sibTrans" cxnId="{ED0DE078-D882-4F32-860C-9E7D598B1642}">
      <dgm:prSet/>
      <dgm:spPr/>
      <dgm:t>
        <a:bodyPr/>
        <a:lstStyle/>
        <a:p>
          <a:endParaRPr lang="en-IN"/>
        </a:p>
      </dgm:t>
    </dgm:pt>
    <dgm:pt modelId="{04B768B1-1F70-4032-8017-1139406A09A5}">
      <dgm:prSet/>
      <dgm:spPr/>
      <dgm:t>
        <a:bodyPr/>
        <a:lstStyle/>
        <a:p>
          <a:r>
            <a:rPr lang="en-US" dirty="0"/>
            <a:t>SCREENSHORTS</a:t>
          </a:r>
        </a:p>
      </dgm:t>
    </dgm:pt>
    <dgm:pt modelId="{06E19FC7-5403-41B4-B3F6-ADF971BD9BA9}" type="parTrans" cxnId="{58E7ED05-204B-421B-92E2-FF8D9AD45CBF}">
      <dgm:prSet/>
      <dgm:spPr/>
      <dgm:t>
        <a:bodyPr/>
        <a:lstStyle/>
        <a:p>
          <a:endParaRPr lang="en-IN"/>
        </a:p>
      </dgm:t>
    </dgm:pt>
    <dgm:pt modelId="{46BBC40C-2946-48CF-928A-E5F1F766CD43}" type="sibTrans" cxnId="{58E7ED05-204B-421B-92E2-FF8D9AD45CBF}">
      <dgm:prSet/>
      <dgm:spPr/>
      <dgm:t>
        <a:bodyPr/>
        <a:lstStyle/>
        <a:p>
          <a:endParaRPr lang="en-IN"/>
        </a:p>
      </dgm:t>
    </dgm:pt>
    <dgm:pt modelId="{1FA551C5-073D-4954-AB47-C586AFC71873}">
      <dgm:prSet/>
      <dgm:spPr/>
      <dgm:t>
        <a:bodyPr/>
        <a:lstStyle/>
        <a:p>
          <a:r>
            <a:rPr lang="en-US" dirty="0"/>
            <a:t>TAKEAWAYS</a:t>
          </a:r>
        </a:p>
      </dgm:t>
    </dgm:pt>
    <dgm:pt modelId="{088F08E9-C2B0-4D18-B7D7-D45C298C7F21}" type="parTrans" cxnId="{3CF47DC5-01FB-4029-8F73-F4B7F897565A}">
      <dgm:prSet/>
      <dgm:spPr/>
      <dgm:t>
        <a:bodyPr/>
        <a:lstStyle/>
        <a:p>
          <a:endParaRPr lang="en-IN"/>
        </a:p>
      </dgm:t>
    </dgm:pt>
    <dgm:pt modelId="{C26AF151-A1F3-4629-98A4-BA90D2BA7F15}" type="sibTrans" cxnId="{3CF47DC5-01FB-4029-8F73-F4B7F897565A}">
      <dgm:prSet/>
      <dgm:spPr/>
      <dgm:t>
        <a:bodyPr/>
        <a:lstStyle/>
        <a:p>
          <a:endParaRPr lang="en-IN"/>
        </a:p>
      </dgm:t>
    </dgm:pt>
    <dgm:pt modelId="{73D4EAD4-2817-4815-BAD2-136D2EDBFA5D}" type="pres">
      <dgm:prSet presAssocID="{5E837E4C-B82C-4B4F-BB37-24648CAAECAE}" presName="linear" presStyleCnt="0">
        <dgm:presLayoutVars>
          <dgm:animLvl val="lvl"/>
          <dgm:resizeHandles val="exact"/>
        </dgm:presLayoutVars>
      </dgm:prSet>
      <dgm:spPr/>
    </dgm:pt>
    <dgm:pt modelId="{3EA2EC6C-B731-489C-A50D-8B8EB5741381}" type="pres">
      <dgm:prSet presAssocID="{ED400FD2-0CF8-4F91-8E5A-16A6C8E76AB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3C28499-64F9-44FE-A8F7-54245AAF8A50}" type="pres">
      <dgm:prSet presAssocID="{94F2BF7F-A92C-433C-A1E5-6205DFB124EE}" presName="spacer" presStyleCnt="0"/>
      <dgm:spPr/>
    </dgm:pt>
    <dgm:pt modelId="{AE5F2B08-1400-4D77-8A66-16530850C0C4}" type="pres">
      <dgm:prSet presAssocID="{F3A2C712-9C97-4C0D-BA56-2CD19CF01FF4}" presName="parentText" presStyleLbl="node1" presStyleIdx="1" presStyleCnt="6" custLinFactNeighborX="-871" custLinFactNeighborY="7024">
        <dgm:presLayoutVars>
          <dgm:chMax val="0"/>
          <dgm:bulletEnabled val="1"/>
        </dgm:presLayoutVars>
      </dgm:prSet>
      <dgm:spPr/>
    </dgm:pt>
    <dgm:pt modelId="{4B7BC644-052A-49C0-BED9-CAE35986F7AB}" type="pres">
      <dgm:prSet presAssocID="{008AA227-1B62-4DF3-BD2D-C070B08AC909}" presName="spacer" presStyleCnt="0"/>
      <dgm:spPr/>
    </dgm:pt>
    <dgm:pt modelId="{AEF14F25-ABA1-422E-AC67-6B7A6AB7C40A}" type="pres">
      <dgm:prSet presAssocID="{C28AA5F3-40CA-4848-977D-217943AAF86E}" presName="parentText" presStyleLbl="node1" presStyleIdx="2" presStyleCnt="6" custLinFactNeighborX="-7" custLinFactNeighborY="18373">
        <dgm:presLayoutVars>
          <dgm:chMax val="0"/>
          <dgm:bulletEnabled val="1"/>
        </dgm:presLayoutVars>
      </dgm:prSet>
      <dgm:spPr/>
    </dgm:pt>
    <dgm:pt modelId="{D943A2C8-EE38-4CA2-B3C3-2173BB187290}" type="pres">
      <dgm:prSet presAssocID="{4629C83E-F43A-4B1E-8C87-6E2B1A59EA08}" presName="spacer" presStyleCnt="0"/>
      <dgm:spPr/>
    </dgm:pt>
    <dgm:pt modelId="{C0D186A2-D726-4FF2-9FC2-D6A1881A9186}" type="pres">
      <dgm:prSet presAssocID="{04B768B1-1F70-4032-8017-1139406A09A5}" presName="parentText" presStyleLbl="node1" presStyleIdx="3" presStyleCnt="6" custLinFactNeighborX="-871" custLinFactNeighborY="8346">
        <dgm:presLayoutVars>
          <dgm:chMax val="0"/>
          <dgm:bulletEnabled val="1"/>
        </dgm:presLayoutVars>
      </dgm:prSet>
      <dgm:spPr/>
    </dgm:pt>
    <dgm:pt modelId="{15BFC547-2818-4DC4-9736-FA98933FBA42}" type="pres">
      <dgm:prSet presAssocID="{46BBC40C-2946-48CF-928A-E5F1F766CD43}" presName="spacer" presStyleCnt="0"/>
      <dgm:spPr/>
    </dgm:pt>
    <dgm:pt modelId="{287A2E04-D569-49A5-A8F2-F60E65D07C75}" type="pres">
      <dgm:prSet presAssocID="{33357134-34B2-4FCA-B206-797103879F68}" presName="parentText" presStyleLbl="node1" presStyleIdx="4" presStyleCnt="6" custLinFactNeighborX="-364" custLinFactNeighborY="-31352">
        <dgm:presLayoutVars>
          <dgm:chMax val="0"/>
          <dgm:bulletEnabled val="1"/>
        </dgm:presLayoutVars>
      </dgm:prSet>
      <dgm:spPr/>
    </dgm:pt>
    <dgm:pt modelId="{4AB214EC-811C-4989-A4E7-B5090D6AE253}" type="pres">
      <dgm:prSet presAssocID="{D28F1D34-9253-48A9-80A5-8CA4A227DD68}" presName="spacer" presStyleCnt="0"/>
      <dgm:spPr/>
    </dgm:pt>
    <dgm:pt modelId="{A8BD34B2-6725-4CBE-9A66-B4F4B8F4693D}" type="pres">
      <dgm:prSet presAssocID="{1FA551C5-073D-4954-AB47-C586AFC71873}" presName="parentText" presStyleLbl="node1" presStyleIdx="5" presStyleCnt="6" custLinFactY="59334" custLinFactNeighborX="528" custLinFactNeighborY="100000">
        <dgm:presLayoutVars>
          <dgm:chMax val="0"/>
          <dgm:bulletEnabled val="1"/>
        </dgm:presLayoutVars>
      </dgm:prSet>
      <dgm:spPr/>
    </dgm:pt>
  </dgm:ptLst>
  <dgm:cxnLst>
    <dgm:cxn modelId="{190F9F00-C285-4B85-A0FF-6D6AC30FE13F}" type="presOf" srcId="{33357134-34B2-4FCA-B206-797103879F68}" destId="{287A2E04-D569-49A5-A8F2-F60E65D07C75}" srcOrd="0" destOrd="0" presId="urn:microsoft.com/office/officeart/2005/8/layout/vList2"/>
    <dgm:cxn modelId="{58E7ED05-204B-421B-92E2-FF8D9AD45CBF}" srcId="{5E837E4C-B82C-4B4F-BB37-24648CAAECAE}" destId="{04B768B1-1F70-4032-8017-1139406A09A5}" srcOrd="3" destOrd="0" parTransId="{06E19FC7-5403-41B4-B3F6-ADF971BD9BA9}" sibTransId="{46BBC40C-2946-48CF-928A-E5F1F766CD43}"/>
    <dgm:cxn modelId="{A5C11919-5768-49B5-A957-55C32E8B447B}" type="presOf" srcId="{1FA551C5-073D-4954-AB47-C586AFC71873}" destId="{A8BD34B2-6725-4CBE-9A66-B4F4B8F4693D}" srcOrd="0" destOrd="0" presId="urn:microsoft.com/office/officeart/2005/8/layout/vList2"/>
    <dgm:cxn modelId="{1D318E5D-7891-459C-940B-A438DBCB3AD0}" srcId="{5E837E4C-B82C-4B4F-BB37-24648CAAECAE}" destId="{33357134-34B2-4FCA-B206-797103879F68}" srcOrd="4" destOrd="0" parTransId="{CA111095-F321-430C-84D7-176F6EAD0F7A}" sibTransId="{D28F1D34-9253-48A9-80A5-8CA4A227DD68}"/>
    <dgm:cxn modelId="{2128666D-6CB6-44B7-83D3-198D4E65AA57}" type="presOf" srcId="{F3A2C712-9C97-4C0D-BA56-2CD19CF01FF4}" destId="{AE5F2B08-1400-4D77-8A66-16530850C0C4}" srcOrd="0" destOrd="0" presId="urn:microsoft.com/office/officeart/2005/8/layout/vList2"/>
    <dgm:cxn modelId="{3C7FBB51-88F2-4B2E-87FB-A122B8AFBEC5}" type="presOf" srcId="{04B768B1-1F70-4032-8017-1139406A09A5}" destId="{C0D186A2-D726-4FF2-9FC2-D6A1881A9186}" srcOrd="0" destOrd="0" presId="urn:microsoft.com/office/officeart/2005/8/layout/vList2"/>
    <dgm:cxn modelId="{ED0DE078-D882-4F32-860C-9E7D598B1642}" srcId="{5E837E4C-B82C-4B4F-BB37-24648CAAECAE}" destId="{ED400FD2-0CF8-4F91-8E5A-16A6C8E76AB5}" srcOrd="0" destOrd="0" parTransId="{6FC7F5F9-2543-4535-A6E7-17B1109F2156}" sibTransId="{94F2BF7F-A92C-433C-A1E5-6205DFB124EE}"/>
    <dgm:cxn modelId="{A4CD9083-FD1B-4DFE-AAA3-0B5CFF8D0165}" srcId="{5E837E4C-B82C-4B4F-BB37-24648CAAECAE}" destId="{F3A2C712-9C97-4C0D-BA56-2CD19CF01FF4}" srcOrd="1" destOrd="0" parTransId="{51361579-3DF6-4094-B125-77055EE6617D}" sibTransId="{008AA227-1B62-4DF3-BD2D-C070B08AC909}"/>
    <dgm:cxn modelId="{32CDFDA7-D0BF-4F10-B5FA-A5BD10BB45AB}" srcId="{5E837E4C-B82C-4B4F-BB37-24648CAAECAE}" destId="{C28AA5F3-40CA-4848-977D-217943AAF86E}" srcOrd="2" destOrd="0" parTransId="{FB2099A5-3993-4C85-9DFC-ADB80BEBD750}" sibTransId="{4629C83E-F43A-4B1E-8C87-6E2B1A59EA08}"/>
    <dgm:cxn modelId="{DAF25FAF-616E-4C00-8E9E-684BD54FB486}" type="presOf" srcId="{5E837E4C-B82C-4B4F-BB37-24648CAAECAE}" destId="{73D4EAD4-2817-4815-BAD2-136D2EDBFA5D}" srcOrd="0" destOrd="0" presId="urn:microsoft.com/office/officeart/2005/8/layout/vList2"/>
    <dgm:cxn modelId="{6061CEB9-A467-46F6-B232-2E6A2597FA5F}" type="presOf" srcId="{C28AA5F3-40CA-4848-977D-217943AAF86E}" destId="{AEF14F25-ABA1-422E-AC67-6B7A6AB7C40A}" srcOrd="0" destOrd="0" presId="urn:microsoft.com/office/officeart/2005/8/layout/vList2"/>
    <dgm:cxn modelId="{3CF47DC5-01FB-4029-8F73-F4B7F897565A}" srcId="{5E837E4C-B82C-4B4F-BB37-24648CAAECAE}" destId="{1FA551C5-073D-4954-AB47-C586AFC71873}" srcOrd="5" destOrd="0" parTransId="{088F08E9-C2B0-4D18-B7D7-D45C298C7F21}" sibTransId="{C26AF151-A1F3-4629-98A4-BA90D2BA7F15}"/>
    <dgm:cxn modelId="{30EA9CE5-100A-4B46-AEA1-A91C52D8B7AF}" type="presOf" srcId="{ED400FD2-0CF8-4F91-8E5A-16A6C8E76AB5}" destId="{3EA2EC6C-B731-489C-A50D-8B8EB5741381}" srcOrd="0" destOrd="0" presId="urn:microsoft.com/office/officeart/2005/8/layout/vList2"/>
    <dgm:cxn modelId="{9C5DDB0E-58D1-4527-A988-B1D36EDA869A}" type="presParOf" srcId="{73D4EAD4-2817-4815-BAD2-136D2EDBFA5D}" destId="{3EA2EC6C-B731-489C-A50D-8B8EB5741381}" srcOrd="0" destOrd="0" presId="urn:microsoft.com/office/officeart/2005/8/layout/vList2"/>
    <dgm:cxn modelId="{10EB0483-E848-4F6A-96C0-71245FAACAFB}" type="presParOf" srcId="{73D4EAD4-2817-4815-BAD2-136D2EDBFA5D}" destId="{83C28499-64F9-44FE-A8F7-54245AAF8A50}" srcOrd="1" destOrd="0" presId="urn:microsoft.com/office/officeart/2005/8/layout/vList2"/>
    <dgm:cxn modelId="{D44A6600-154F-4654-8A63-AAA5A2FEB71C}" type="presParOf" srcId="{73D4EAD4-2817-4815-BAD2-136D2EDBFA5D}" destId="{AE5F2B08-1400-4D77-8A66-16530850C0C4}" srcOrd="2" destOrd="0" presId="urn:microsoft.com/office/officeart/2005/8/layout/vList2"/>
    <dgm:cxn modelId="{9C6D1A68-ABD9-4BCB-8393-A6CDC537DE28}" type="presParOf" srcId="{73D4EAD4-2817-4815-BAD2-136D2EDBFA5D}" destId="{4B7BC644-052A-49C0-BED9-CAE35986F7AB}" srcOrd="3" destOrd="0" presId="urn:microsoft.com/office/officeart/2005/8/layout/vList2"/>
    <dgm:cxn modelId="{EFC86EB8-1B83-44D5-BF4F-ADB87EF00052}" type="presParOf" srcId="{73D4EAD4-2817-4815-BAD2-136D2EDBFA5D}" destId="{AEF14F25-ABA1-422E-AC67-6B7A6AB7C40A}" srcOrd="4" destOrd="0" presId="urn:microsoft.com/office/officeart/2005/8/layout/vList2"/>
    <dgm:cxn modelId="{1179F8A4-57E1-4E52-9404-8CBAA4272847}" type="presParOf" srcId="{73D4EAD4-2817-4815-BAD2-136D2EDBFA5D}" destId="{D943A2C8-EE38-4CA2-B3C3-2173BB187290}" srcOrd="5" destOrd="0" presId="urn:microsoft.com/office/officeart/2005/8/layout/vList2"/>
    <dgm:cxn modelId="{7A92D0B5-4155-4C01-8C4A-10CB599A609A}" type="presParOf" srcId="{73D4EAD4-2817-4815-BAD2-136D2EDBFA5D}" destId="{C0D186A2-D726-4FF2-9FC2-D6A1881A9186}" srcOrd="6" destOrd="0" presId="urn:microsoft.com/office/officeart/2005/8/layout/vList2"/>
    <dgm:cxn modelId="{E24573B0-B604-4D14-812C-750D5EB87DE5}" type="presParOf" srcId="{73D4EAD4-2817-4815-BAD2-136D2EDBFA5D}" destId="{15BFC547-2818-4DC4-9736-FA98933FBA42}" srcOrd="7" destOrd="0" presId="urn:microsoft.com/office/officeart/2005/8/layout/vList2"/>
    <dgm:cxn modelId="{A0B68480-B6BE-43B3-B5CF-B552184281D9}" type="presParOf" srcId="{73D4EAD4-2817-4815-BAD2-136D2EDBFA5D}" destId="{287A2E04-D569-49A5-A8F2-F60E65D07C75}" srcOrd="8" destOrd="0" presId="urn:microsoft.com/office/officeart/2005/8/layout/vList2"/>
    <dgm:cxn modelId="{2868FDDC-3EF6-45C4-ABA3-FF8D607C5041}" type="presParOf" srcId="{73D4EAD4-2817-4815-BAD2-136D2EDBFA5D}" destId="{4AB214EC-811C-4989-A4E7-B5090D6AE253}" srcOrd="9" destOrd="0" presId="urn:microsoft.com/office/officeart/2005/8/layout/vList2"/>
    <dgm:cxn modelId="{45F3DD4F-A71E-4ED2-84CF-6C429DD4B483}" type="presParOf" srcId="{73D4EAD4-2817-4815-BAD2-136D2EDBFA5D}" destId="{A8BD34B2-6725-4CBE-9A66-B4F4B8F4693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2EC6C-B731-489C-A50D-8B8EB5741381}">
      <dsp:nvSpPr>
        <dsp:cNvPr id="0" name=""/>
        <dsp:cNvSpPr/>
      </dsp:nvSpPr>
      <dsp:spPr>
        <a:xfrm>
          <a:off x="0" y="21244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PROJECTS WORKED ON</a:t>
          </a:r>
          <a:endParaRPr lang="en-IN" sz="3100" kern="1200" dirty="0"/>
        </a:p>
      </dsp:txBody>
      <dsp:txXfrm>
        <a:off x="35411" y="56655"/>
        <a:ext cx="5440473" cy="654577"/>
      </dsp:txXfrm>
    </dsp:sp>
    <dsp:sp modelId="{AE5F2B08-1400-4D77-8A66-16530850C0C4}">
      <dsp:nvSpPr>
        <dsp:cNvPr id="0" name=""/>
        <dsp:cNvSpPr/>
      </dsp:nvSpPr>
      <dsp:spPr>
        <a:xfrm>
          <a:off x="0" y="842195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MY ROLE</a:t>
          </a:r>
        </a:p>
      </dsp:txBody>
      <dsp:txXfrm>
        <a:off x="35411" y="877606"/>
        <a:ext cx="5440473" cy="654577"/>
      </dsp:txXfrm>
    </dsp:sp>
    <dsp:sp modelId="{AEF14F25-ABA1-422E-AC67-6B7A6AB7C40A}">
      <dsp:nvSpPr>
        <dsp:cNvPr id="0" name=""/>
        <dsp:cNvSpPr/>
      </dsp:nvSpPr>
      <dsp:spPr>
        <a:xfrm>
          <a:off x="0" y="1667007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TOOLS AND TECHNOLOGY</a:t>
          </a:r>
          <a:endParaRPr lang="en-US" sz="3100" kern="1200" dirty="0"/>
        </a:p>
      </dsp:txBody>
      <dsp:txXfrm>
        <a:off x="35411" y="1702418"/>
        <a:ext cx="5440473" cy="654577"/>
      </dsp:txXfrm>
    </dsp:sp>
    <dsp:sp modelId="{C0D186A2-D726-4FF2-9FC2-D6A1881A9186}">
      <dsp:nvSpPr>
        <dsp:cNvPr id="0" name=""/>
        <dsp:cNvSpPr/>
      </dsp:nvSpPr>
      <dsp:spPr>
        <a:xfrm>
          <a:off x="0" y="2472735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SCREENSHORTS</a:t>
          </a:r>
        </a:p>
      </dsp:txBody>
      <dsp:txXfrm>
        <a:off x="35411" y="2508146"/>
        <a:ext cx="5440473" cy="654577"/>
      </dsp:txXfrm>
    </dsp:sp>
    <dsp:sp modelId="{287A2E04-D569-49A5-A8F2-F60E65D07C75}">
      <dsp:nvSpPr>
        <dsp:cNvPr id="0" name=""/>
        <dsp:cNvSpPr/>
      </dsp:nvSpPr>
      <dsp:spPr>
        <a:xfrm>
          <a:off x="0" y="3251972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REFRENCES</a:t>
          </a:r>
          <a:endParaRPr lang="en-US" sz="3100" kern="1200" dirty="0"/>
        </a:p>
      </dsp:txBody>
      <dsp:txXfrm>
        <a:off x="35411" y="3287383"/>
        <a:ext cx="5440473" cy="654577"/>
      </dsp:txXfrm>
    </dsp:sp>
    <dsp:sp modelId="{A8BD34B2-6725-4CBE-9A66-B4F4B8F4693D}">
      <dsp:nvSpPr>
        <dsp:cNvPr id="0" name=""/>
        <dsp:cNvSpPr/>
      </dsp:nvSpPr>
      <dsp:spPr>
        <a:xfrm>
          <a:off x="0" y="4115887"/>
          <a:ext cx="5511295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TAKEAWAYS</a:t>
          </a:r>
        </a:p>
      </dsp:txBody>
      <dsp:txXfrm>
        <a:off x="35411" y="4151298"/>
        <a:ext cx="5440473" cy="654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0A6DF-E740-49E3-AB45-078105189871}" type="datetimeFigureOut">
              <a:rPr lang="en-US" smtClean="0"/>
              <a:t>7/29/2022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062FA-98F4-49F9-A162-68395C24B94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62FA-98F4-49F9-A162-68395C24B94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45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062FA-98F4-49F9-A162-68395C24B94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1062FA-98F4-49F9-A162-68395C24B94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60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88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04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78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24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748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926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4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6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1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4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9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5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3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35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07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16E7C-34AF-423D-A9AF-7E9D930626D8}" type="datetimeFigureOut">
              <a:rPr lang="en-IN" smtClean="0"/>
              <a:pPr/>
              <a:t>29-07-2022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34C24D-3E93-47D9-B719-832E1982E9A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04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bbble.com/" TargetMode="External"/><Relationship Id="rId3" Type="http://schemas.openxmlformats.org/officeDocument/2006/relationships/hyperlink" Target="https://www.geeksforgeeks.org/how-to-detect-click-event-outside-angular-component/" TargetMode="External"/><Relationship Id="rId7" Type="http://schemas.openxmlformats.org/officeDocument/2006/relationships/hyperlink" Target="https://nicepage.com/" TargetMode="External"/><Relationship Id="rId2" Type="http://schemas.openxmlformats.org/officeDocument/2006/relationships/hyperlink" Target="https://stackoverflow.com/questions/50455347/how-to-do-a-timer-in-angular-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" TargetMode="External"/><Relationship Id="rId5" Type="http://schemas.openxmlformats.org/officeDocument/2006/relationships/hyperlink" Target="https://www.udemy.com/" TargetMode="External"/><Relationship Id="rId4" Type="http://schemas.openxmlformats.org/officeDocument/2006/relationships/hyperlink" Target="https://www.w3schools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BB197-FED6-4D04-AF8B-0211A47E7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696" y="160495"/>
            <a:ext cx="7158190" cy="3311249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  <a:latin typeface="Algerian" panose="04020705040A02060702" pitchFamily="82" charset="0"/>
              </a:rPr>
              <a:t>Summer internship - I</a:t>
            </a:r>
            <a:endParaRPr lang="en-IN" sz="66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C0B4B-52D6-4317-8FD6-247D091F5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696" y="3851118"/>
            <a:ext cx="6112077" cy="188829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b="1" dirty="0">
                <a:solidFill>
                  <a:srgbClr val="FFFFFF">
                    <a:alpha val="70000"/>
                  </a:srgbClr>
                </a:solidFill>
              </a:rPr>
              <a:t>PATEL KHUSH -20IT098		</a:t>
            </a:r>
          </a:p>
          <a:p>
            <a:pPr algn="l">
              <a:lnSpc>
                <a:spcPct val="90000"/>
              </a:lnSpc>
            </a:pPr>
            <a:r>
              <a:rPr lang="en-IN" b="1" dirty="0">
                <a:solidFill>
                  <a:srgbClr val="FFFFFF">
                    <a:alpha val="70000"/>
                  </a:srgbClr>
                </a:solidFill>
              </a:rPr>
              <a:t>PATEL MITEN  -20IT101</a:t>
            </a:r>
          </a:p>
          <a:p>
            <a:pPr algn="l">
              <a:lnSpc>
                <a:spcPct val="90000"/>
              </a:lnSpc>
            </a:pPr>
            <a:r>
              <a:rPr lang="en-IN" b="1" dirty="0">
                <a:solidFill>
                  <a:srgbClr val="FFFFFF">
                    <a:alpha val="70000"/>
                  </a:srgbClr>
                </a:solidFill>
              </a:rPr>
              <a:t>CYGNUX SOFTTECH</a:t>
            </a:r>
          </a:p>
          <a:p>
            <a:pPr algn="l">
              <a:lnSpc>
                <a:spcPct val="90000"/>
              </a:lnSpc>
            </a:pPr>
            <a:r>
              <a:rPr lang="en-IN" sz="1400" dirty="0">
                <a:solidFill>
                  <a:srgbClr val="FFFFFF">
                    <a:alpha val="70000"/>
                  </a:srgbClr>
                </a:solidFill>
              </a:rPr>
              <a:t>										</a:t>
            </a: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endParaRPr lang="en-IN" sz="1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8C7921C4-7BA1-42EB-A67A-694004A5D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" y="5968507"/>
            <a:ext cx="3684973" cy="66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564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Picture 5" descr="Metal tic-tac-toe game pieces">
            <a:extLst>
              <a:ext uri="{FF2B5EF4-FFF2-40B4-BE49-F238E27FC236}">
                <a16:creationId xmlns:a16="http://schemas.microsoft.com/office/drawing/2014/main" id="{98A7FF0D-4778-401D-8CAE-D605C9370E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8631" r="14102"/>
          <a:stretch/>
        </p:blipFill>
        <p:spPr>
          <a:xfrm>
            <a:off x="5123543" y="-80388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650EBB-C79D-4CE3-8234-E3467B20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335" y="4050831"/>
            <a:ext cx="5113217" cy="10969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E67C8"/>
              </a:buClr>
              <a:buSzPct val="80000"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38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 useBgFill="1">
        <p:nvSpPr>
          <p:cNvPr id="76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77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7434D-A74E-42DC-8F72-49539488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OUTLINES</a:t>
            </a:r>
            <a:b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0404E7D-03A3-4009-B160-2B76BBB2F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377543"/>
              </p:ext>
            </p:extLst>
          </p:nvPr>
        </p:nvGraphicFramePr>
        <p:xfrm>
          <a:off x="6143985" y="702907"/>
          <a:ext cx="5511296" cy="484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86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ABD4026-6AE3-4892-94E7-2979710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Worked on: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90B36A-4356-441F-B000-0E857750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3491"/>
            <a:ext cx="8596668" cy="4407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rebuchet MS (Body)"/>
              </a:rPr>
              <a:t>Live Projects Static websites:</a:t>
            </a: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Kruncheez</a:t>
            </a:r>
            <a:r>
              <a:rPr lang="en-US" sz="2400" dirty="0"/>
              <a:t> Cafe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websites: (Angular)</a:t>
            </a:r>
          </a:p>
          <a:p>
            <a:r>
              <a:rPr lang="en-US" sz="2400" dirty="0" err="1"/>
              <a:t>Angrez</a:t>
            </a:r>
            <a:r>
              <a:rPr lang="en-US" sz="2400" dirty="0"/>
              <a:t>: The Salon</a:t>
            </a:r>
          </a:p>
          <a:p>
            <a:endParaRPr lang="en-US" sz="2400" dirty="0">
              <a:latin typeface="Trebuchet MS (Body)"/>
            </a:endParaRPr>
          </a:p>
          <a:p>
            <a:pPr marL="0" indent="0">
              <a:buNone/>
            </a:pPr>
            <a:endParaRPr lang="en-US" sz="240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0341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ABD4026-6AE3-4892-94E7-2979710B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Role as an intern: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290B36A-4356-441F-B000-0E857750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3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For Static Websites: (Café )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In the static sites, we worked on designing UI/UX and learned the necessary skills for team work required to complete a live project.</a:t>
            </a: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For Angular Project: (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Angrez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As before this, we have worked on static sites to gain some experience as web developer, further in dynamic websites we worked on frontend and backend as well.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And in the websites, we worked on frontend and backend for the modules like customer-registration, forgot password,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</a:rPr>
              <a:t>otp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-box.</a:t>
            </a:r>
          </a:p>
        </p:txBody>
      </p:sp>
    </p:spTree>
    <p:extLst>
      <p:ext uri="{BB962C8B-B14F-4D97-AF65-F5344CB8AC3E}">
        <p14:creationId xmlns:p14="http://schemas.microsoft.com/office/powerpoint/2010/main" val="257890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CA05-999A-4328-B332-DF1FB2B5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0572" y="124527"/>
            <a:ext cx="4512989" cy="1019486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TOOLS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5E81-4EFF-473F-B564-7BDFB785C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212" y="1507908"/>
            <a:ext cx="3582833" cy="4986197"/>
          </a:xfrm>
        </p:spPr>
        <p:txBody>
          <a:bodyPr anchor="t">
            <a:normAutofit/>
          </a:bodyPr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Frontend Tools: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HTML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JavaScript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Backend Tools: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Express.js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Node.js</a:t>
            </a:r>
          </a:p>
          <a:p>
            <a:pPr marL="0" indent="0">
              <a:buClrTx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ClrTx/>
              <a:buNone/>
            </a:pPr>
            <a:r>
              <a:rPr lang="en-US" dirty="0">
                <a:solidFill>
                  <a:schemeClr val="tx1"/>
                </a:solidFill>
              </a:rPr>
              <a:t>Frameworks: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Bootstrap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Angular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9474AB-C4C1-542F-604A-7B4D552D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76"/>
            <a:ext cx="2272222" cy="1243533"/>
          </a:xfrm>
          <a:prstGeom prst="rect">
            <a:avLst/>
          </a:prstGeom>
        </p:spPr>
      </p:pic>
      <p:pic>
        <p:nvPicPr>
          <p:cNvPr id="24" name="image8.jpeg">
            <a:extLst>
              <a:ext uri="{FF2B5EF4-FFF2-40B4-BE49-F238E27FC236}">
                <a16:creationId xmlns:a16="http://schemas.microsoft.com/office/drawing/2014/main" id="{06B373D8-A58D-661C-D8DB-48A30514675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9282" y="2260389"/>
            <a:ext cx="1673727" cy="1610276"/>
          </a:xfrm>
          <a:prstGeom prst="rect">
            <a:avLst/>
          </a:prstGeom>
        </p:spPr>
      </p:pic>
      <p:pic>
        <p:nvPicPr>
          <p:cNvPr id="26" name="image9.jpeg">
            <a:extLst>
              <a:ext uri="{FF2B5EF4-FFF2-40B4-BE49-F238E27FC236}">
                <a16:creationId xmlns:a16="http://schemas.microsoft.com/office/drawing/2014/main" id="{275DBD86-FB1B-E34F-44FE-6A9D329FEF9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3006" y="5348044"/>
            <a:ext cx="1194048" cy="12814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B57D77-D760-2D83-D28E-C6147162EA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438" y="3962211"/>
            <a:ext cx="2785191" cy="1703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Why you should not use AngularJS | by mnemon1ck | Medium">
            <a:extLst>
              <a:ext uri="{FF2B5EF4-FFF2-40B4-BE49-F238E27FC236}">
                <a16:creationId xmlns:a16="http://schemas.microsoft.com/office/drawing/2014/main" id="{20E29057-D3BA-60DF-BE42-312D0B2CC2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367713" y="124527"/>
            <a:ext cx="2636786" cy="263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Bootstrap (front-end framework) - Wikipedia">
            <a:extLst>
              <a:ext uri="{FF2B5EF4-FFF2-40B4-BE49-F238E27FC236}">
                <a16:creationId xmlns:a16="http://schemas.microsoft.com/office/drawing/2014/main" id="{459EE57A-B721-8064-9995-7D97985D8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401" y="2929321"/>
            <a:ext cx="1369749" cy="10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41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7F4D-D637-A01C-254F-FCEA626B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26728"/>
            <a:ext cx="8596668" cy="831688"/>
          </a:xfrm>
        </p:spPr>
        <p:txBody>
          <a:bodyPr/>
          <a:lstStyle/>
          <a:p>
            <a:r>
              <a:rPr lang="en-US" dirty="0" err="1"/>
              <a:t>ScreenShots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8740F-28A6-460B-1CF7-FDAECD774D3C}"/>
              </a:ext>
            </a:extLst>
          </p:cNvPr>
          <p:cNvPicPr/>
          <p:nvPr/>
        </p:nvPicPr>
        <p:blipFill rotWithShape="1">
          <a:blip r:embed="rId2"/>
          <a:srcRect t="12204" b="5315"/>
          <a:stretch/>
        </p:blipFill>
        <p:spPr>
          <a:xfrm>
            <a:off x="895350" y="1600200"/>
            <a:ext cx="77533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8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ED6A69-5A77-EDDF-538A-9FE543CBF49A}"/>
              </a:ext>
            </a:extLst>
          </p:cNvPr>
          <p:cNvPicPr/>
          <p:nvPr/>
        </p:nvPicPr>
        <p:blipFill rotWithShape="1">
          <a:blip r:embed="rId2"/>
          <a:srcRect l="5910" t="18569" r="2753" b="13929"/>
          <a:stretch/>
        </p:blipFill>
        <p:spPr>
          <a:xfrm>
            <a:off x="1913572" y="0"/>
            <a:ext cx="6359571" cy="68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CCC3-20AD-87BB-5FBF-3479418C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EE48-17F0-E249-136E-0AAA1EC2B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0565"/>
            <a:ext cx="8596668" cy="4324529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https://stackoverflow.com/questions/50455347/how-to-do-a-timer-in-angular-5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https://www.geeksforgeeks.org/how-to-detect-click-event-outside-angular-component/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https://www.w3schools.com/</a:t>
            </a: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https://www.udemy.com/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https://angular.io/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https://nicepage.com/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https://dribbble.com/</a:t>
            </a: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u="sng" dirty="0">
              <a:solidFill>
                <a:srgbClr val="0563C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u="sng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883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8E1E-6FFA-493E-A744-F6F42F6C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7646"/>
            <a:ext cx="8596668" cy="817984"/>
          </a:xfrm>
        </p:spPr>
        <p:txBody>
          <a:bodyPr/>
          <a:lstStyle/>
          <a:p>
            <a:r>
              <a:rPr lang="en-US" dirty="0"/>
              <a:t>Takeaways from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B9A3-B6DA-41B5-80C6-4EACD8B9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8883"/>
            <a:ext cx="8596668" cy="449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Technical Skills:</a:t>
            </a:r>
          </a:p>
          <a:p>
            <a:r>
              <a:rPr lang="en-US" dirty="0"/>
              <a:t>More experience and understanding of HTML, CSS &amp;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Necessary skills to enhance the user’s experience</a:t>
            </a:r>
          </a:p>
          <a:p>
            <a:r>
              <a:rPr lang="en-US" dirty="0"/>
              <a:t>Explored new technology and exposure to live projects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Soft Skills:</a:t>
            </a:r>
          </a:p>
          <a:p>
            <a:r>
              <a:rPr lang="en-US" dirty="0"/>
              <a:t>Critical Thinking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Teamwork</a:t>
            </a:r>
            <a:endParaRPr lang="en-IN" dirty="0"/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Patience</a:t>
            </a:r>
          </a:p>
          <a:p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Work ethics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933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2777</TotalTime>
  <Words>293</Words>
  <Application>Microsoft Office PowerPoint</Application>
  <PresentationFormat>Widescreen</PresentationFormat>
  <Paragraphs>72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Arial</vt:lpstr>
      <vt:lpstr>Calibri</vt:lpstr>
      <vt:lpstr>Symbol</vt:lpstr>
      <vt:lpstr>Times New Roman</vt:lpstr>
      <vt:lpstr>Trebuchet MS</vt:lpstr>
      <vt:lpstr>Trebuchet MS (Body)</vt:lpstr>
      <vt:lpstr>Wingdings 3</vt:lpstr>
      <vt:lpstr>Facet</vt:lpstr>
      <vt:lpstr>Summer internship - I</vt:lpstr>
      <vt:lpstr>OUTLINES </vt:lpstr>
      <vt:lpstr>Projects Worked on:</vt:lpstr>
      <vt:lpstr>MY Role as an intern:</vt:lpstr>
      <vt:lpstr>TOOLS AND TECHNOLOGY USED</vt:lpstr>
      <vt:lpstr>ScreenShots:</vt:lpstr>
      <vt:lpstr>PowerPoint Presentation</vt:lpstr>
      <vt:lpstr>References:</vt:lpstr>
      <vt:lpstr>Takeaways from Internship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</dc:title>
  <dc:creator>Kush Shah</dc:creator>
  <cp:lastModifiedBy>Miten Patel</cp:lastModifiedBy>
  <cp:revision>63</cp:revision>
  <dcterms:created xsi:type="dcterms:W3CDTF">2020-10-26T13:04:55Z</dcterms:created>
  <dcterms:modified xsi:type="dcterms:W3CDTF">2022-07-29T16:33:08Z</dcterms:modified>
</cp:coreProperties>
</file>