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1032" autoAdjust="0"/>
  </p:normalViewPr>
  <p:slideViewPr>
    <p:cSldViewPr snapToGrid="0">
      <p:cViewPr>
        <p:scale>
          <a:sx n="112" d="100"/>
          <a:sy n="112" d="100"/>
        </p:scale>
        <p:origin x="4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 smtClean="0"/>
              <a:t>[Khushboo Gupta]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Let’s Learn About the Dataset &amp; Our Problem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3104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We have Four Datasets namely Transactions, Customer Demographic, Customer Address &amp; New Customer List.</a:t>
            </a:r>
          </a:p>
          <a:p>
            <a:endParaRPr lang="en-US" dirty="0"/>
          </a:p>
          <a:p>
            <a:r>
              <a:rPr lang="en-US" dirty="0" smtClean="0"/>
              <a:t>We have to find which customer should we target based on our existing customer database. </a:t>
            </a:r>
          </a:p>
          <a:p>
            <a:endParaRPr lang="en-US" dirty="0"/>
          </a:p>
          <a:p>
            <a:r>
              <a:rPr lang="en-US" dirty="0" smtClean="0"/>
              <a:t>We will do our research  in 3 phases: Data Exploration, Model Development &amp; Interpretation.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126" y="1728856"/>
            <a:ext cx="5900133" cy="319470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1246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Take insights from the dataset through its statistically and visual aspects and recognize how the factors are affecting our marketing strategy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8768378" cy="230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Data Exploration is the first step in data analysis involving the use of visualization tools &amp; statistical techniques to reveal the dataset characteristics.</a:t>
            </a:r>
          </a:p>
          <a:p>
            <a:endParaRPr lang="en-US" dirty="0"/>
          </a:p>
          <a:p>
            <a:r>
              <a:rPr lang="en-US" dirty="0" smtClean="0"/>
              <a:t>In our given datasets, we explore the data on different aspects visually &amp; statistically. We clean the dataset &amp; make it more accurate to have the better recommendations to add on our new customers. </a:t>
            </a:r>
          </a:p>
          <a:p>
            <a:endParaRPr lang="en-US" dirty="0"/>
          </a:p>
          <a:p>
            <a:r>
              <a:rPr lang="en-US" dirty="0" smtClean="0"/>
              <a:t>We visualize which factor is affecting more &amp; how our customers engagement to have a better understanding. Accordingly we can work on that.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862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Developing the Model using the best algorithm for the best satisfactory results at the end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839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After visualize and cleaning the datasets, we will move forward towards the model development. In this, we will train our model with this more accurate and considerate datasets with a preferable ratio of 20% to 80% between the training &amp; testing.</a:t>
            </a:r>
          </a:p>
          <a:p>
            <a:endParaRPr lang="en-US" dirty="0"/>
          </a:p>
          <a:p>
            <a:r>
              <a:rPr lang="en-US" dirty="0" smtClean="0"/>
              <a:t>Afterwards, we choose our best model until the results are satisfactory by using the different algorithms.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25" y="2164724"/>
            <a:ext cx="4457327" cy="235402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892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Interpret the insights of the datasets to have a better understanding on improvising the marketing strategy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839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After successfully prepared our model, now we are ready for the final insights from our datasets. Using our model recommendations, we can finally suggest you on the best marketing strategy. </a:t>
            </a:r>
          </a:p>
          <a:p>
            <a:endParaRPr lang="en-US" dirty="0"/>
          </a:p>
          <a:p>
            <a:r>
              <a:rPr lang="en-US" dirty="0" smtClean="0"/>
              <a:t>We will provide a full report on the factors and their affects on your customers and how you can improvise your strategy to work on specific age group, area and other aspects.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503" y="2347415"/>
            <a:ext cx="4112163" cy="227235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OUR PREDICTING DATASET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41" t="21435" r="-1" b="5454"/>
          <a:stretch/>
        </p:blipFill>
        <p:spPr>
          <a:xfrm>
            <a:off x="332950" y="1652387"/>
            <a:ext cx="8353850" cy="34507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358</Words>
  <Application>Microsoft Office PowerPoint</Application>
  <PresentationFormat>On-screen Show (16:9)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123</dc:creator>
  <cp:lastModifiedBy>123</cp:lastModifiedBy>
  <cp:revision>15</cp:revision>
  <dcterms:modified xsi:type="dcterms:W3CDTF">2024-04-22T16:51:53Z</dcterms:modified>
</cp:coreProperties>
</file>