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50a99d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50a99d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50a99d5a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50a99d5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50a99d5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50a99d5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50a99d5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50a99d5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50a99d5a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50a99d5a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50a99d5a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50a99d5a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50a99d5a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50a99d5a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429" y="0"/>
            <a:ext cx="60331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07" y="0"/>
            <a:ext cx="740178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395" y="-62800"/>
            <a:ext cx="68312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031" y="0"/>
            <a:ext cx="73459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031" y="0"/>
            <a:ext cx="73459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031" y="0"/>
            <a:ext cx="73459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031" y="0"/>
            <a:ext cx="73459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