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8" r:id="rId3"/>
    <p:sldId id="258" r:id="rId4"/>
    <p:sldId id="259" r:id="rId5"/>
    <p:sldId id="260" r:id="rId6"/>
    <p:sldId id="279" r:id="rId7"/>
    <p:sldId id="280" r:id="rId8"/>
    <p:sldId id="286" r:id="rId9"/>
    <p:sldId id="268" r:id="rId10"/>
    <p:sldId id="282" r:id="rId11"/>
    <p:sldId id="283" r:id="rId12"/>
    <p:sldId id="284" r:id="rId13"/>
    <p:sldId id="269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8305800" cy="1993378"/>
          </a:xfrm>
        </p:spPr>
        <p:txBody>
          <a:bodyPr/>
          <a:lstStyle/>
          <a:p>
            <a:r>
              <a:rPr lang="en-US" sz="6000" b="1" dirty="0"/>
              <a:t>Code of Conduct</a:t>
            </a:r>
            <a:br>
              <a:rPr lang="en-US" sz="6000" b="1" dirty="0"/>
            </a:br>
            <a:r>
              <a:rPr lang="en-US" sz="6000" b="1" dirty="0"/>
              <a:t>In Business</a:t>
            </a:r>
          </a:p>
        </p:txBody>
      </p:sp>
      <p:pic>
        <p:nvPicPr>
          <p:cNvPr id="1026" name="Picture 2" descr="C:\Users\Laptop Point\Videos\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2928937" cy="19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aptop Point\Videos\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69" y="581025"/>
            <a:ext cx="2029956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1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Use simple, clear language that all employees can understand.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Use examples of acceptable and unacceptable behavior to clarify points.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Get someone else to read the document before finalizing it. A friend or family member can help, but professional proofreader would be best.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for Writing a code of conduct</a:t>
            </a:r>
          </a:p>
        </p:txBody>
      </p:sp>
    </p:spTree>
    <p:extLst>
      <p:ext uri="{BB962C8B-B14F-4D97-AF65-F5344CB8AC3E}">
        <p14:creationId xmlns:p14="http://schemas.microsoft.com/office/powerpoint/2010/main" val="235073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In performing their job duties, Amazon.com employees should always act lawfully, ethically and in the best interests of Amazon.com.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This Code of Business Conduct and Ethics (the “Code of Conduct”) sets out basic guiding principles.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 Employees who are unsure whether the conduct of their coworkers complies with the Code of Conduct should contact their manager.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of Conduct of Amazon.com</a:t>
            </a:r>
          </a:p>
        </p:txBody>
      </p:sp>
    </p:spTree>
    <p:extLst>
      <p:ext uri="{BB962C8B-B14F-4D97-AF65-F5344CB8AC3E}">
        <p14:creationId xmlns:p14="http://schemas.microsoft.com/office/powerpoint/2010/main" val="280783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Compliance with Laws, Rules and Regulations.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Conflicts of Interest.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Insider Trading Policy.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Discrimination and Harassment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Health and Safety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Price Fixing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Bribery; Payment to Government Personnel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Recordkeeping, Reporting and Financial </a:t>
            </a:r>
            <a:r>
              <a:rPr lang="en-US" dirty="0" err="1"/>
              <a:t>Integity</a:t>
            </a: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Questions; Reporting Violations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Periodic Certification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Waivers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of Conduct of Amazon.com</a:t>
            </a:r>
          </a:p>
        </p:txBody>
      </p:sp>
    </p:spTree>
    <p:extLst>
      <p:ext uri="{BB962C8B-B14F-4D97-AF65-F5344CB8AC3E}">
        <p14:creationId xmlns:p14="http://schemas.microsoft.com/office/powerpoint/2010/main" val="14173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124200"/>
          </a:xfrm>
        </p:spPr>
        <p:txBody>
          <a:bodyPr/>
          <a:lstStyle/>
          <a:p>
            <a:r>
              <a:rPr lang="en-US" dirty="0"/>
              <a:t>Google</a:t>
            </a:r>
          </a:p>
          <a:p>
            <a:r>
              <a:rPr lang="en-US" dirty="0"/>
              <a:t>The Coca-Cola Company: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Toyota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83820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Examples of World’s Best Code of Conducts</a:t>
            </a:r>
          </a:p>
        </p:txBody>
      </p:sp>
      <p:pic>
        <p:nvPicPr>
          <p:cNvPr id="1026" name="Picture 2" descr="Image result for goo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0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ca-Co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09" y="3945586"/>
            <a:ext cx="1617014" cy="16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ib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ib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2534144" cy="162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" t="7054" r="4314" b="18629"/>
          <a:stretch/>
        </p:blipFill>
        <p:spPr bwMode="auto">
          <a:xfrm>
            <a:off x="1447800" y="4648701"/>
            <a:ext cx="2206625" cy="188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375" y="2362200"/>
            <a:ext cx="8001000" cy="266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Segoe Print" panose="02000600000000000000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Thank You</a:t>
            </a:r>
          </a:p>
        </p:txBody>
      </p:sp>
      <p:sp>
        <p:nvSpPr>
          <p:cNvPr id="4" name="AutoShape 6" descr="Image result for ib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ib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ib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6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Meaning of Code of Conduct?</a:t>
            </a:r>
          </a:p>
          <a:p>
            <a:pPr algn="just"/>
            <a:r>
              <a:rPr lang="en-US" dirty="0"/>
              <a:t>Importance of a Code of Conduct</a:t>
            </a:r>
          </a:p>
          <a:p>
            <a:pPr algn="just"/>
            <a:r>
              <a:rPr lang="en-US" dirty="0"/>
              <a:t>Steps for Developing Code of Conduct</a:t>
            </a:r>
          </a:p>
          <a:p>
            <a:pPr algn="just"/>
            <a:r>
              <a:rPr lang="en-US" dirty="0"/>
              <a:t>What a Code of Conduct Should Include</a:t>
            </a:r>
          </a:p>
          <a:p>
            <a:pPr algn="just"/>
            <a:r>
              <a:rPr lang="en-US" dirty="0"/>
              <a:t>Code of Practice and Standards</a:t>
            </a:r>
          </a:p>
          <a:p>
            <a:pPr algn="just"/>
            <a:r>
              <a:rPr lang="en-US" dirty="0"/>
              <a:t>Getting Staff Inputs</a:t>
            </a:r>
          </a:p>
          <a:p>
            <a:pPr algn="just"/>
            <a:r>
              <a:rPr lang="en-US" dirty="0"/>
              <a:t>Tips for Writing Code of Conduct</a:t>
            </a:r>
          </a:p>
          <a:p>
            <a:pPr algn="just"/>
            <a:r>
              <a:rPr lang="en-US" dirty="0"/>
              <a:t>Code of Conduct of Amazon.com</a:t>
            </a:r>
          </a:p>
          <a:p>
            <a:pPr algn="just"/>
            <a:r>
              <a:rPr lang="en-US" dirty="0"/>
              <a:t>World’s best Examples of Code of Conduct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614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 code of business conduct, sometimes called a code of ethics, is a management tool for setting out an organizations values, responsibilities and ethical obligations.</a:t>
            </a:r>
          </a:p>
          <a:p>
            <a:pPr algn="just"/>
            <a:r>
              <a:rPr lang="en-US" dirty="0"/>
              <a:t>The code of conduct provides employees with guidance for handling difficult ethical situations related to the business</a:t>
            </a:r>
          </a:p>
          <a:p>
            <a:pPr algn="just"/>
            <a:r>
              <a:rPr lang="en-US" dirty="0"/>
              <a:t>Businesses develop their own codes, based on their core values, and no two codes are the same.</a:t>
            </a:r>
          </a:p>
          <a:p>
            <a:pPr algn="just"/>
            <a:r>
              <a:rPr lang="en-US" dirty="0"/>
              <a:t>To be truly effective, the code of conduct must also be embedded in the business, so employees know how it applies to them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Meaning of Code of Conduct</a:t>
            </a:r>
          </a:p>
        </p:txBody>
      </p:sp>
    </p:spTree>
    <p:extLst>
      <p:ext uri="{BB962C8B-B14F-4D97-AF65-F5344CB8AC3E}">
        <p14:creationId xmlns:p14="http://schemas.microsoft.com/office/powerpoint/2010/main" val="117773496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Code of conduct is a central guide and reference for employees in supporting day-to-day decision making. A well written code clarifies organization’s mission, values and principles, linking them with standards of professional conduct. The code should be used as a reference for day to day business related to ethics within the organization.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Importance of a Code of Conduct</a:t>
            </a:r>
          </a:p>
        </p:txBody>
      </p:sp>
    </p:spTree>
    <p:extLst>
      <p:ext uri="{BB962C8B-B14F-4D97-AF65-F5344CB8AC3E}">
        <p14:creationId xmlns:p14="http://schemas.microsoft.com/office/powerpoint/2010/main" val="38674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Developing a code</a:t>
            </a:r>
          </a:p>
          <a:p>
            <a:pPr>
              <a:lnSpc>
                <a:spcPct val="150000"/>
              </a:lnSpc>
            </a:pPr>
            <a:r>
              <a:rPr lang="en-US" dirty="0"/>
              <a:t>Effect on Employee Behavior</a:t>
            </a:r>
          </a:p>
          <a:p>
            <a:pPr>
              <a:lnSpc>
                <a:spcPct val="150000"/>
              </a:lnSpc>
            </a:pPr>
            <a:r>
              <a:rPr lang="en-US" dirty="0"/>
              <a:t>Instituting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Significance</a:t>
            </a:r>
          </a:p>
          <a:p>
            <a:pPr>
              <a:lnSpc>
                <a:spcPct val="150000"/>
              </a:lnSpc>
            </a:pPr>
            <a:r>
              <a:rPr lang="en-US" dirty="0"/>
              <a:t>Good Business Conduct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 for developing a Code of Conduct </a:t>
            </a:r>
          </a:p>
        </p:txBody>
      </p:sp>
      <p:sp>
        <p:nvSpPr>
          <p:cNvPr id="4" name="AutoShape 2" descr="Image result for w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45720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Ethical Principles – includes workplace behavior and respect for all people</a:t>
            </a:r>
          </a:p>
          <a:p>
            <a:pPr algn="just">
              <a:lnSpc>
                <a:spcPct val="110000"/>
              </a:lnSpc>
            </a:pPr>
            <a:endParaRPr lang="en-US" sz="100" dirty="0"/>
          </a:p>
          <a:p>
            <a:pPr algn="just">
              <a:lnSpc>
                <a:spcPct val="110000"/>
              </a:lnSpc>
            </a:pPr>
            <a:r>
              <a:rPr lang="en-US" dirty="0"/>
              <a:t>Values – includes an honest, unbiased and unprejudiced work environment.</a:t>
            </a:r>
          </a:p>
          <a:p>
            <a:pPr algn="just">
              <a:lnSpc>
                <a:spcPct val="110000"/>
              </a:lnSpc>
            </a:pPr>
            <a:endParaRPr lang="en-US" sz="200" dirty="0"/>
          </a:p>
          <a:p>
            <a:pPr algn="just">
              <a:lnSpc>
                <a:spcPct val="110000"/>
              </a:lnSpc>
            </a:pPr>
            <a:r>
              <a:rPr lang="en-US" dirty="0"/>
              <a:t>Accountability – includes taking responsibility for your own actions, ensuring appropriate use of information, exercising diligence and duty for care obligations and avoiding conflicts of interest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What a  code of conduct should include</a:t>
            </a:r>
          </a:p>
        </p:txBody>
      </p:sp>
      <p:sp>
        <p:nvSpPr>
          <p:cNvPr id="4" name="AutoShape 2" descr="Image result for w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161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Standard of Conduct – includes complying with the job description, commitment to the organization and proper computer, internet and email usage.</a:t>
            </a:r>
          </a:p>
          <a:p>
            <a:pPr algn="just"/>
            <a:endParaRPr lang="en-US" sz="700" dirty="0"/>
          </a:p>
          <a:p>
            <a:pPr algn="just"/>
            <a:r>
              <a:rPr lang="en-US" dirty="0"/>
              <a:t>Standard of Practice – includes current policies and procedures and business operational manual</a:t>
            </a:r>
          </a:p>
          <a:p>
            <a:pPr algn="just"/>
            <a:endParaRPr lang="en-US" sz="1100" dirty="0"/>
          </a:p>
          <a:p>
            <a:pPr algn="just"/>
            <a:r>
              <a:rPr lang="en-US" dirty="0"/>
              <a:t>Disciplinary Actions – includes complaints handling and specific penalties for any violation of the code.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What a  code of conduct should include</a:t>
            </a:r>
          </a:p>
        </p:txBody>
      </p:sp>
      <p:sp>
        <p:nvSpPr>
          <p:cNvPr id="4" name="AutoShape 2" descr="Image result for wh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To support economic, social and political integrity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To inform and protect current and potential consumers of work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To protect the integrity of the industry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To encourage equal opportunity at all levels of employment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of Practice and Standards</a:t>
            </a:r>
          </a:p>
        </p:txBody>
      </p:sp>
    </p:spTree>
    <p:extLst>
      <p:ext uri="{BB962C8B-B14F-4D97-AF65-F5344CB8AC3E}">
        <p14:creationId xmlns:p14="http://schemas.microsoft.com/office/powerpoint/2010/main" val="117890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When writing code of conduct, one should consult their staff and stakeholders for their input. Consider how he will includes their input in his document.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Questions you might like to ask staff include 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What does ethics mean to you?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How effectively does the business put its values into practice?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Can we improve our ethical performance?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What do you think of the draft ethical guidelines?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Would this code of conduct help you make decisions?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How could it be more helpful?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/>
              <a:t>Is there anything else we should include?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Staff Input</a:t>
            </a:r>
          </a:p>
        </p:txBody>
      </p:sp>
    </p:spTree>
    <p:extLst>
      <p:ext uri="{BB962C8B-B14F-4D97-AF65-F5344CB8AC3E}">
        <p14:creationId xmlns:p14="http://schemas.microsoft.com/office/powerpoint/2010/main" val="35078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508</TotalTime>
  <Words>693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Constantia</vt:lpstr>
      <vt:lpstr>Segoe Print</vt:lpstr>
      <vt:lpstr>Wingdings</vt:lpstr>
      <vt:lpstr>Wingdings 2</vt:lpstr>
      <vt:lpstr>Paper</vt:lpstr>
      <vt:lpstr>Code of Conduct In Business</vt:lpstr>
      <vt:lpstr>CONTENT</vt:lpstr>
      <vt:lpstr>Meaning of Code of Conduct</vt:lpstr>
      <vt:lpstr>Importance of a Code of Conduct</vt:lpstr>
      <vt:lpstr>Steps for developing a Code of Conduct </vt:lpstr>
      <vt:lpstr>What a  code of conduct should include</vt:lpstr>
      <vt:lpstr>What a  code of conduct should include</vt:lpstr>
      <vt:lpstr>Code of Practice and Standards</vt:lpstr>
      <vt:lpstr>Getting Staff Input</vt:lpstr>
      <vt:lpstr>Tips for Writing a code of conduct</vt:lpstr>
      <vt:lpstr>Code of Conduct of Amazon.com</vt:lpstr>
      <vt:lpstr>Code of Conduct of Amazon.com</vt:lpstr>
      <vt:lpstr>Examples of World’s Best Code of Conducts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Adeel Rasheed</dc:creator>
  <cp:lastModifiedBy>khushal patil</cp:lastModifiedBy>
  <cp:revision>88</cp:revision>
  <dcterms:created xsi:type="dcterms:W3CDTF">2006-08-16T00:00:00Z</dcterms:created>
  <dcterms:modified xsi:type="dcterms:W3CDTF">2024-04-21T06:19:30Z</dcterms:modified>
</cp:coreProperties>
</file>