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656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IN" sz="5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Makefile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560" cy="9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.phony, path variable &amp; directive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v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</a:t>
            </a: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ath Directive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vpath pattern</a:t>
            </a:r>
            <a:endParaRPr b="0" lang="en-IN" sz="2800" spc="-1" strike="noStrike">
              <a:latin typeface="Times New Roman Cyr"/>
            </a:endParaRPr>
          </a:p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Clear out the search path associated with pattern.</a:t>
            </a:r>
            <a:endParaRPr b="0" lang="en-IN" sz="2800" spc="-1" strike="noStrike">
              <a:latin typeface="Times New Roman Cyr"/>
            </a:endParaRPr>
          </a:p>
          <a:p>
            <a:pPr marL="432000" indent="-322560">
              <a:lnSpc>
                <a:spcPct val="100000"/>
              </a:lnSpc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latin typeface="Times New Roman Cyr"/>
            </a:endParaRPr>
          </a:p>
          <a:p>
            <a:pPr marL="432000" indent="-322560">
              <a:lnSpc>
                <a:spcPct val="100000"/>
              </a:lnSpc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vpath</a:t>
            </a:r>
            <a:endParaRPr b="0" lang="en-IN" sz="2800" spc="-1" strike="noStrike">
              <a:latin typeface="Times New Roman Cyr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Clear all search paths previously specified with vpath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    directives.</a:t>
            </a:r>
            <a:endParaRPr b="0" lang="en-IN" sz="2800" spc="-1" strike="noStrike">
              <a:latin typeface="Times New Roman Cyr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Makefile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: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54680" y="1656000"/>
            <a:ext cx="8904960" cy="46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312000" y="2991600"/>
            <a:ext cx="4752000" cy="89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sz="4800" spc="-1" strike="noStrike">
                <a:latin typeface="padmaa-Bold.1.1"/>
              </a:rPr>
              <a:t>Thank You..</a:t>
            </a:r>
            <a:endParaRPr b="1" i="1" lang="en-IN" sz="4800" spc="-1" strike="noStrike">
              <a:latin typeface="padmaa-Bold.1.1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Phon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y</a:t>
            </a: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 Tar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g</a:t>
            </a: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ets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8560" cy="48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.phony is a special target, use to specify a hypotetical target.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PHONY target is not actual file name.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Its just the name of command to be executed when explicitly requested.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Reasons to use:</a:t>
            </a:r>
            <a:endParaRPr b="0" lang="en-IN" sz="2800" spc="-1" strike="noStrike">
              <a:latin typeface="Arial"/>
            </a:endParaRPr>
          </a:p>
          <a:p>
            <a:pPr lvl="1" marL="864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Avoid conflicts with files with same name.</a:t>
            </a:r>
            <a:endParaRPr b="0" lang="en-IN" sz="2800" spc="-1" strike="noStrike">
              <a:latin typeface="Arial"/>
            </a:endParaRPr>
          </a:p>
          <a:p>
            <a:pPr lvl="1" marL="864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Improve performance.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Phon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y</a:t>
            </a: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 Tar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g</a:t>
            </a: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ets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49600" y="1814400"/>
            <a:ext cx="6550560" cy="115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Phony targets are used when target should not be file.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84" name="Group 3"/>
          <p:cNvGrpSpPr/>
          <p:nvPr/>
        </p:nvGrpSpPr>
        <p:grpSpPr>
          <a:xfrm>
            <a:off x="144000" y="3816000"/>
            <a:ext cx="8422560" cy="1510560"/>
            <a:chOff x="144000" y="3816000"/>
            <a:chExt cx="8422560" cy="1510560"/>
          </a:xfrm>
        </p:grpSpPr>
        <p:grpSp>
          <p:nvGrpSpPr>
            <p:cNvPr id="85" name="Group 4"/>
            <p:cNvGrpSpPr/>
            <p:nvPr/>
          </p:nvGrpSpPr>
          <p:grpSpPr>
            <a:xfrm>
              <a:off x="144000" y="3816000"/>
              <a:ext cx="3094560" cy="1438560"/>
              <a:chOff x="144000" y="3816000"/>
              <a:chExt cx="3094560" cy="1438560"/>
            </a:xfrm>
          </p:grpSpPr>
          <p:sp>
            <p:nvSpPr>
              <p:cNvPr id="86" name="CustomShape 5"/>
              <p:cNvSpPr/>
              <p:nvPr/>
            </p:nvSpPr>
            <p:spPr>
              <a:xfrm>
                <a:off x="504000" y="3888000"/>
                <a:ext cx="2734560" cy="1150560"/>
              </a:xfrm>
              <a:prstGeom prst="rect">
                <a:avLst/>
              </a:prstGeom>
              <a:solidFill>
                <a:srgbClr val="729fcf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IN" sz="2200" spc="-1" strike="noStrike">
                    <a:solidFill>
                      <a:srgbClr val="000000"/>
                    </a:solidFill>
                    <a:latin typeface="Times New Roman Cyr"/>
                    <a:ea typeface="DejaVu Sans"/>
                  </a:rPr>
                  <a:t>clean:</a:t>
                </a:r>
                <a:endParaRPr b="0" lang="en-IN" sz="2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IN" sz="2200" spc="-1" strike="noStrike">
                    <a:solidFill>
                      <a:srgbClr val="000000"/>
                    </a:solidFill>
                    <a:latin typeface="Times New Roman Cyr"/>
                    <a:ea typeface="DejaVu Sans"/>
                  </a:rPr>
                  <a:t>                </a:t>
                </a:r>
                <a:r>
                  <a:rPr b="1" lang="en-IN" sz="2200" spc="-1" strike="noStrike">
                    <a:solidFill>
                      <a:srgbClr val="000000"/>
                    </a:solidFill>
                    <a:latin typeface="Times New Roman Cyr"/>
                    <a:ea typeface="DejaVu Sans"/>
                  </a:rPr>
                  <a:t>rm  *.o</a:t>
                </a:r>
                <a:endParaRPr b="0" lang="en-IN" sz="2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IN" sz="2200" spc="-1" strike="noStrike">
                  <a:latin typeface="Arial"/>
                </a:endParaRPr>
              </a:p>
            </p:txBody>
          </p:sp>
          <p:sp>
            <p:nvSpPr>
              <p:cNvPr id="87" name="CustomShape 6"/>
              <p:cNvSpPr/>
              <p:nvPr/>
            </p:nvSpPr>
            <p:spPr>
              <a:xfrm>
                <a:off x="144000" y="3816000"/>
                <a:ext cx="1222560" cy="143856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" name="Group 7"/>
            <p:cNvGrpSpPr/>
            <p:nvPr/>
          </p:nvGrpSpPr>
          <p:grpSpPr>
            <a:xfrm>
              <a:off x="5004000" y="3888000"/>
              <a:ext cx="3562560" cy="1438560"/>
              <a:chOff x="5004000" y="3888000"/>
              <a:chExt cx="3562560" cy="1438560"/>
            </a:xfrm>
          </p:grpSpPr>
          <p:sp>
            <p:nvSpPr>
              <p:cNvPr id="89" name="CustomShape 8"/>
              <p:cNvSpPr/>
              <p:nvPr/>
            </p:nvSpPr>
            <p:spPr>
              <a:xfrm>
                <a:off x="5040000" y="3924000"/>
                <a:ext cx="3526560" cy="1222560"/>
              </a:xfrm>
              <a:prstGeom prst="rect">
                <a:avLst/>
              </a:prstGeom>
              <a:solidFill>
                <a:srgbClr val="729fcf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IN" sz="2000" spc="-1" strike="noStrike">
                    <a:solidFill>
                      <a:srgbClr val="000000"/>
                    </a:solidFill>
                    <a:latin typeface="Times New Roman Cyr"/>
                    <a:ea typeface="DejaVu Sans"/>
                  </a:rPr>
                  <a:t>                </a:t>
                </a:r>
                <a:r>
                  <a:rPr b="1" lang="en-IN" sz="2000" spc="-1" strike="noStrike">
                    <a:solidFill>
                      <a:srgbClr val="000000"/>
                    </a:solidFill>
                    <a:latin typeface="Times New Roman Cyr"/>
                    <a:ea typeface="DejaVu Sans"/>
                  </a:rPr>
                  <a:t>.PHONY: clean</a:t>
                </a:r>
                <a:endParaRPr b="0" lang="en-IN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IN" sz="2000" spc="-1" strike="noStrike">
                    <a:solidFill>
                      <a:srgbClr val="000000"/>
                    </a:solidFill>
                    <a:latin typeface="Times New Roman Cyr"/>
                    <a:ea typeface="DejaVu Sans"/>
                  </a:rPr>
                  <a:t>clean: </a:t>
                </a:r>
                <a:endParaRPr b="0" lang="en-IN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IN" sz="2000" spc="-1" strike="noStrike">
                    <a:solidFill>
                      <a:srgbClr val="000000"/>
                    </a:solidFill>
                    <a:latin typeface="Times New Roman Cyr"/>
                    <a:ea typeface="DejaVu Sans"/>
                  </a:rPr>
                  <a:t>                </a:t>
                </a:r>
                <a:r>
                  <a:rPr b="1" lang="en-IN" sz="2000" spc="-1" strike="noStrike">
                    <a:solidFill>
                      <a:srgbClr val="000000"/>
                    </a:solidFill>
                    <a:latin typeface="Times New Roman Cyr"/>
                    <a:ea typeface="DejaVu Sans"/>
                  </a:rPr>
                  <a:t>rm *.o  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90" name="CustomShape 9"/>
              <p:cNvSpPr/>
              <p:nvPr/>
            </p:nvSpPr>
            <p:spPr>
              <a:xfrm>
                <a:off x="5004000" y="3888000"/>
                <a:ext cx="1222560" cy="143856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" name="CustomShape 10"/>
            <p:cNvSpPr/>
            <p:nvPr/>
          </p:nvSpPr>
          <p:spPr>
            <a:xfrm rot="5398800">
              <a:off x="4591080" y="3006000"/>
              <a:ext cx="286560" cy="2986560"/>
            </a:xfrm>
            <a:custGeom>
              <a:avLst/>
              <a:gdLst/>
              <a:ahLst/>
              <a:rect l="l" t="t" r="r" b="b"/>
              <a:pathLst>
                <a:path w="802" h="8302">
                  <a:moveTo>
                    <a:pt x="243" y="8301"/>
                  </a:moveTo>
                  <a:lnTo>
                    <a:pt x="241" y="1203"/>
                  </a:lnTo>
                  <a:lnTo>
                    <a:pt x="0" y="1203"/>
                  </a:lnTo>
                  <a:lnTo>
                    <a:pt x="400" y="0"/>
                  </a:lnTo>
                  <a:lnTo>
                    <a:pt x="801" y="1203"/>
                  </a:lnTo>
                  <a:lnTo>
                    <a:pt x="559" y="1203"/>
                  </a:lnTo>
                  <a:lnTo>
                    <a:pt x="561" y="8301"/>
                  </a:lnTo>
                  <a:lnTo>
                    <a:pt x="243" y="8301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Makefile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: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121040" y="1296000"/>
            <a:ext cx="7950600" cy="610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VPATH Variable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 Cyr"/>
                <a:ea typeface="源ノ角ゴシック Bold"/>
              </a:rPr>
              <a:t>It specifies a list of directories that make should search for dependencies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源ノ角ゴシック Bold"/>
              </a:rPr>
              <a:t>and target files.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源ノ角ゴシック Bold"/>
              </a:rPr>
              <a:t>Example:</a:t>
            </a:r>
            <a:endParaRPr b="0" lang="en-IN" sz="2800" spc="-1" strike="noStrike">
              <a:latin typeface="Arial"/>
            </a:endParaRPr>
          </a:p>
          <a:p>
            <a:pPr lvl="1" marL="864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源ノ角ゴシック Bold"/>
              </a:rPr>
              <a:t>VPATH = &lt;path1&gt;:&lt;path2&gt;...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Makefile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: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84480" y="1656000"/>
            <a:ext cx="8831160" cy="491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Makefile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: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20000" y="1433160"/>
            <a:ext cx="7729920" cy="403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v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</a:t>
            </a: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ath Directive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源ノ角ゴシック Bold"/>
              </a:rPr>
              <a:t>Specify the search path directories for file name that match pattern.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源ノ角ゴシック Bold"/>
              </a:rPr>
              <a:t>List of directories to be searched, separated by colons or blanks.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源ノ角ゴシック Bold"/>
              </a:rPr>
              <a:t>Example: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源ノ角ゴシック Bold"/>
              </a:rPr>
              <a:t>vpath %.c func1 func2   </a:t>
            </a:r>
            <a:endParaRPr b="0" lang="en-IN" sz="2800" spc="-1" strike="noStrike">
              <a:latin typeface="Arial"/>
            </a:endParaRPr>
          </a:p>
          <a:p>
            <a:pPr lvl="1" marL="432000" indent="-215280" algn="just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源ノ角ゴシック Bold"/>
              </a:rPr>
              <a:t>vpath %.h func1:func2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v</a:t>
            </a:r>
            <a:r>
              <a:rPr b="1" lang="en-IN" sz="44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</a:t>
            </a:r>
            <a:r>
              <a:rPr b="1" lang="en-IN" sz="4400" spc="-1" strike="noStrike" u="sng">
                <a:solidFill>
                  <a:srgbClr val="000000"/>
                </a:solidFill>
                <a:uFillTx/>
                <a:latin typeface="Times New Roman Cyr"/>
                <a:ea typeface="DejaVu Sans"/>
              </a:rPr>
              <a:t>ath Directive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just">
              <a:lnSpc>
                <a:spcPct val="100000"/>
              </a:lnSpc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There are three forms of the vpath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directive:</a:t>
            </a:r>
            <a:endParaRPr b="0" lang="en-IN" sz="2800" spc="-1" strike="noStrike">
              <a:latin typeface="Times New Roman Cyr"/>
            </a:endParaRPr>
          </a:p>
          <a:p>
            <a:pPr marL="432000" indent="-322560" algn="just">
              <a:lnSpc>
                <a:spcPct val="100000"/>
              </a:lnSpc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latin typeface="Times New Roman Cyr"/>
            </a:endParaRPr>
          </a:p>
          <a:p>
            <a:pPr marL="432000" indent="-322560" algn="just">
              <a:lnSpc>
                <a:spcPct val="100000"/>
              </a:lnSpc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vpath pattern directories:</a:t>
            </a:r>
            <a:endParaRPr b="0" lang="en-IN" sz="2800" spc="-1" strike="noStrike">
              <a:latin typeface="Times New Roman Cyr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Specify the search path directories for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file names that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match pattern. </a:t>
            </a:r>
            <a:endParaRPr b="0" lang="en-IN" sz="2800" spc="-1" strike="noStrike">
              <a:latin typeface="Times New Roman Cyr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The search path, directories, is a list of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directories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to   be  searched,  separated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by colons or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blanks,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just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like  the  search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path  used  in  the  VPATH variable.</a:t>
            </a:r>
            <a:endParaRPr b="0" lang="en-IN" sz="2800" spc="-1" strike="noStrike">
              <a:latin typeface="Times New Roman Cyr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  </a:t>
            </a:r>
            <a:endParaRPr b="0" lang="en-IN" sz="2800" spc="-1" strike="noStrike">
              <a:latin typeface="Times New Roman Cyr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Example vpath %.c directory_name</a:t>
            </a:r>
            <a:endParaRPr b="0" lang="en-IN" sz="2800" spc="-1" strike="noStrike">
              <a:latin typeface="Times New Roman Cyr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Times New Roman Cy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2021-07-28T11:27:57Z</dcterms:created>
  <dc:creator/>
  <dc:description/>
  <dc:language>en-IN</dc:language>
  <cp:lastModifiedBy/>
  <dcterms:modified xsi:type="dcterms:W3CDTF">2021-07-30T15:30:32Z</dcterms:modified>
  <cp:revision>32</cp:revision>
  <dc:subject/>
  <dc:title>Impress</dc:title>
</cp:coreProperties>
</file>