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C430-C10D-4C5C-88C1-C8D615555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2DD60-F01A-44EB-8560-5E6A8B4A2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74A1E-2281-4DCC-A37A-B958088A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049C-C9F4-460E-87C5-2938A1863AA7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8F63C-82D5-423C-828A-5A22FDF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83048-5080-43BE-840E-9EDD7DAB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BD2C-201A-4CF6-8473-AB79539A6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53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2EB3-6EF5-4C4F-9E5C-9AB58439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D6ED2-B677-4A34-9B32-6AA3396C0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DF0F7-64BF-4251-9065-CD6CE21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049C-C9F4-460E-87C5-2938A1863AA7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F9960-C41D-4B88-9C8C-C06F6240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5ECF5-2D40-4711-B1CB-72D16643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BD2C-201A-4CF6-8473-AB79539A6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29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2F919-B3C9-44AF-BD30-B0FE9EA7C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3C21A-C726-4E8D-93D9-C7C9845D0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F64E2-74C1-45F9-91B5-2E37C35F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049C-C9F4-460E-87C5-2938A1863AA7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C77C2-271C-4195-8CA3-3235EB4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A6554-876A-4723-BDF6-91071839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BD2C-201A-4CF6-8473-AB79539A6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64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D3B0-A82F-4E3B-8E3B-923A3CC9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ED232-8D57-4E15-A6E1-5DDDD7078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11046-D366-4E5D-9F21-6A529AD6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049C-C9F4-460E-87C5-2938A1863AA7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4B7F2-FD11-431C-A6DE-7F37F584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49380-19D0-42BF-98ED-962A02F7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BD2C-201A-4CF6-8473-AB79539A6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9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34C4-25EF-4FCC-B335-634436DF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CBCFD-6B2B-4C5A-90AF-FB15461FD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50CB2-7C29-49EC-9F32-9E73B4A8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049C-C9F4-460E-87C5-2938A1863AA7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09DF9-E9CB-4F1A-832B-B375291E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48796-028E-4B48-93FC-72FAE7B7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BD2C-201A-4CF6-8473-AB79539A6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6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7963-B79D-4AB0-850A-810F2B59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1D04-BF12-44E2-AE62-749186258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E6E6A-A606-480F-8DF8-B623F3605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18A0F-4D14-43E4-BF12-A33D0913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049C-C9F4-460E-87C5-2938A1863AA7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925CD-8616-49BC-8337-D240D4F2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E5620-1B6E-494B-BC6B-85B7B6FD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BD2C-201A-4CF6-8473-AB79539A6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5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B7B9-4B2B-4A39-903C-37C25133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1C023-6D8B-47D5-97DE-B4634A9CE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61296-4BC7-4FD0-87F5-E9698F365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45EA9-8461-4D96-B27E-E65A07B73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DD2E8-8C6E-46C2-99EC-464EB6F58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DE711-C3D1-4DC8-B14E-AB6F2D55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049C-C9F4-460E-87C5-2938A1863AA7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B19D2-00D7-4C15-8E11-D3304053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C8770-92A2-43CB-8FD4-C0268245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BD2C-201A-4CF6-8473-AB79539A6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10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B6BB-8270-4AF0-8CAB-2DB58C12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300E6-D639-494F-8CAA-E1CD771B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049C-C9F4-460E-87C5-2938A1863AA7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EC58E-E490-4964-B160-124FF44D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F424E-6D23-45F3-90E6-BCD70BEF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BD2C-201A-4CF6-8473-AB79539A6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67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19DCB-A9A4-4FC2-AF0F-F91A1793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049C-C9F4-460E-87C5-2938A1863AA7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71689-FC55-4F81-AD54-13B2D8F0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4B346-167B-4C59-BBEF-4A0DB638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BD2C-201A-4CF6-8473-AB79539A6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97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7F08-C51A-454A-AEBD-43A678D1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CC94-8AC0-4C12-AD35-192C790E7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B7B3F-6F0D-418A-82C0-3556C5DF9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E13C5-2809-4C95-AFE8-F3CDA1C9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049C-C9F4-460E-87C5-2938A1863AA7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94F3F-C634-4D71-B026-B2F07C43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00DB6-CB7C-48B6-BEA4-1E711FB8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BD2C-201A-4CF6-8473-AB79539A6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10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5C61-4845-4070-BD26-C31860CC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EC4AB-1C7D-4A1B-9F24-6E832787C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1871D-D36C-42F7-809A-E6AC28343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D1411-BD89-4AAC-B5F7-2BEB2112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049C-C9F4-460E-87C5-2938A1863AA7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BC5A9-67F8-40C4-9E55-DB6D3E89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CD890-FCE6-4F5E-A356-864D6B2E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BD2C-201A-4CF6-8473-AB79539A6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18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420B-69D5-48E4-81B8-459C7C7BE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78039-6DE9-4EA1-84AA-909AD5ADF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3BEFF-EF0E-40CF-A356-2BA77EE70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E049C-C9F4-460E-87C5-2938A1863AA7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6A98-F243-441E-AF10-9F31B8917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6ED0B-DD67-4537-B809-AC20644BE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1BD2C-201A-4CF6-8473-AB79539A6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87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8BA5AE-31A9-44D8-BA9A-CE1A283D657D}"/>
              </a:ext>
            </a:extLst>
          </p:cNvPr>
          <p:cNvSpPr txBox="1"/>
          <p:nvPr/>
        </p:nvSpPr>
        <p:spPr>
          <a:xfrm>
            <a:off x="2849732" y="2565646"/>
            <a:ext cx="6658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 You</a:t>
            </a:r>
            <a:endParaRPr lang="en-IN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133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190280107134-Khushali Shah</dc:creator>
  <cp:lastModifiedBy>190280107134-Khushali Shah</cp:lastModifiedBy>
  <cp:revision>2</cp:revision>
  <dcterms:created xsi:type="dcterms:W3CDTF">2021-06-15T05:24:53Z</dcterms:created>
  <dcterms:modified xsi:type="dcterms:W3CDTF">2021-06-15T05:30:04Z</dcterms:modified>
</cp:coreProperties>
</file>