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69e8b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69e8b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9e8b5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9e8b5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69e8b5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69e8b5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69e8b5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69e8b5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0.gif"/><Relationship Id="rId13" Type="http://schemas.openxmlformats.org/officeDocument/2006/relationships/image" Target="../media/image8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11.gif"/><Relationship Id="rId7" Type="http://schemas.openxmlformats.org/officeDocument/2006/relationships/image" Target="../media/image2.gif"/><Relationship Id="rId8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0.gif"/><Relationship Id="rId13" Type="http://schemas.openxmlformats.org/officeDocument/2006/relationships/image" Target="../media/image8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11.gif"/><Relationship Id="rId7" Type="http://schemas.openxmlformats.org/officeDocument/2006/relationships/image" Target="../media/image2.gif"/><Relationship Id="rId8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0.gif"/><Relationship Id="rId13" Type="http://schemas.openxmlformats.org/officeDocument/2006/relationships/image" Target="../media/image8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11.gif"/><Relationship Id="rId7" Type="http://schemas.openxmlformats.org/officeDocument/2006/relationships/image" Target="../media/image2.gif"/><Relationship Id="rId8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0.gif"/><Relationship Id="rId13" Type="http://schemas.openxmlformats.org/officeDocument/2006/relationships/image" Target="../media/image8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11.gif"/><Relationship Id="rId7" Type="http://schemas.openxmlformats.org/officeDocument/2006/relationships/image" Target="../media/image2.gif"/><Relationship Id="rId8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688900" y="3934950"/>
            <a:ext cx="236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Snigdha Gupta | 2018316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Khushali Verma| 2018290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1"/>
            <a:ext cx="9144000" cy="5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85" y="270450"/>
            <a:ext cx="650403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125" y="2623300"/>
            <a:ext cx="1043875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2531" y="962650"/>
            <a:ext cx="951644" cy="1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131431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2273338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038" y="31635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3518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0537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5474" y="2804050"/>
            <a:ext cx="563200" cy="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050" y="2162800"/>
            <a:ext cx="628650" cy="8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64075" y="3591325"/>
            <a:ext cx="1219750" cy="1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4750" y="219100"/>
            <a:ext cx="914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906900" y="753875"/>
            <a:ext cx="36651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CLASSES USED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Driver class - GamePlay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Game, which contains objects of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Lawn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LawnMover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class for each level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Utility classes like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Almanac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Pea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Coin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412100" y="753872"/>
            <a:ext cx="36651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CLASSES USED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Character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Zombie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classes for each zombie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Plant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classes for each type of plant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class each for each plant, extending one type each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 classes to introduce various GUI components.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13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51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106750" y="3667175"/>
            <a:ext cx="6828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Serializable - To serialize all components of the Game Class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Cloneable - For cloning the dancing zombie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Runnable - To simultaneously implement various tasks at each level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1"/>
            <a:ext cx="9144000" cy="5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85" y="270450"/>
            <a:ext cx="650403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125" y="2623300"/>
            <a:ext cx="1043875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2531" y="962650"/>
            <a:ext cx="951644" cy="1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131431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2273338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038" y="31635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3518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0537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5474" y="2804050"/>
            <a:ext cx="563200" cy="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050" y="2162800"/>
            <a:ext cx="628650" cy="8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64075" y="3591325"/>
            <a:ext cx="1219750" cy="1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4750" y="219100"/>
            <a:ext cx="914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906900" y="1134875"/>
            <a:ext cx="36651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EXCEPTIONS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NotEnoughSunException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Thrown when there are not enough suns to purchase a plant during the game.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GameWinnerException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Thrown when a player Wins a Level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GameLostException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Thrown when the zombies cross your lawn and eat your brain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412100" y="1134872"/>
            <a:ext cx="36651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Factory Design Pattern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Producing Zombies at each level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Singleton Design Pattern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Strictly a single instance of the game class can be generated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Decorator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in Serializing and Deserializing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FlyWeight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13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51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1"/>
            <a:ext cx="9144000" cy="5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85" y="270450"/>
            <a:ext cx="650403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125" y="2623300"/>
            <a:ext cx="1043875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2531" y="962650"/>
            <a:ext cx="951644" cy="1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131431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2273338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038" y="31635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3518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0537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5474" y="2804050"/>
            <a:ext cx="563200" cy="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050" y="2162800"/>
            <a:ext cx="628650" cy="8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64075" y="3591325"/>
            <a:ext cx="1219750" cy="1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4750" y="219100"/>
            <a:ext cx="914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CONTRIBUTION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906900" y="753875"/>
            <a:ext cx="36651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SNIGDHA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 Functionalities like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Drag and Drop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Timeline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Transitions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Scene Building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 Handling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class Implementation and Exception Handling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412100" y="753872"/>
            <a:ext cx="36651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KHUSHALI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 Functionalities like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 Handling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of Game Flow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FXML Linking and Loading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 tokens binding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Class Implementation and Exception Handling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Serialization and Deserialization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13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51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1"/>
            <a:ext cx="9144000" cy="5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785" y="270450"/>
            <a:ext cx="650403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125" y="2623300"/>
            <a:ext cx="1043875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2531" y="962650"/>
            <a:ext cx="951644" cy="1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131431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63" y="2273338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038" y="31635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3518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38" y="4053738"/>
            <a:ext cx="6286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5474" y="2804050"/>
            <a:ext cx="563200" cy="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050" y="2162800"/>
            <a:ext cx="628650" cy="8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64075" y="3591325"/>
            <a:ext cx="1219750" cy="12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14750" y="219100"/>
            <a:ext cx="914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BONUS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24075" y="753875"/>
            <a:ext cx="36651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ALMANAC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everyone knows how dangerous these zombies can be and a user must be equipped with a User Manual which guides them through their Evil powers and their flaws.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guide for user about Various Plants and Zombies showing their strengths and weaknesses.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13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5125" y="270450"/>
            <a:ext cx="4762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4538925" y="753875"/>
            <a:ext cx="36651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SUPER POWER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rough for plants to exist at times when it’s cold, suns are a rare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occurrence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zombies are on the edge to eat your brain.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Special Power is a Life Saviour Button provided on Screen which when clicked forces all the zombies to Retreat for few seconds.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