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5008-CC55-428B-A5F5-68D8BCB6489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47632-52A1-4FE1-82D8-3F6472F723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2ABF-05E7-4E42-BFFD-82150CF96A05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7EC6-1904-4706-9065-65A840D541FE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6184-0711-464F-8A5C-F06A681ADEEF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D9B-8AA1-4888-9142-7EA033163DD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4E8A-2F26-47FD-9B57-D457931283B8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BE8-418F-4BD0-A988-BA3C6389CD38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2C0-905C-4BBC-AE01-E0FF88645F98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B0C1-F37A-4584-997D-BAEAEBCF2D84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AD-5325-4773-B168-224FA77E9038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D211-D64E-4830-9E87-A5700AED77A6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3644-E88A-4CF5-AA7F-A0F185AA9593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5421-6AA6-4CFE-9810-793C8AC58A2C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Name of Project(PYTHON FOR ENGINEERS)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of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Name of the student - Roll Number/ GR Number</a:t>
            </a:r>
            <a:endParaRPr lang="en-US" dirty="0" smtClean="0"/>
          </a:p>
          <a:p>
            <a:r>
              <a:rPr lang="en-US" b="1" dirty="0" smtClean="0"/>
              <a:t>Name of the student - Roll Number/ GR Number</a:t>
            </a:r>
            <a:endParaRPr lang="en-US" dirty="0" smtClean="0"/>
          </a:p>
          <a:p>
            <a:r>
              <a:rPr lang="en-US" b="1" dirty="0" smtClean="0"/>
              <a:t>Name of the student - Roll Number/ GR Number</a:t>
            </a:r>
            <a:endParaRPr lang="en-US" dirty="0" smtClean="0"/>
          </a:p>
          <a:p>
            <a:r>
              <a:rPr lang="en-US" b="1" dirty="0" smtClean="0"/>
              <a:t>Name of the student - Roll Number/ GR Number</a:t>
            </a:r>
            <a:endParaRPr lang="en-US" dirty="0" smtClean="0"/>
          </a:p>
          <a:p>
            <a:r>
              <a:rPr lang="en-US" b="1" dirty="0" smtClean="0"/>
              <a:t>Class:			Division: 			Batch</a:t>
            </a:r>
            <a:r>
              <a:rPr lang="en-US" b="1" dirty="0" smtClean="0"/>
              <a:t>: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"/>
            <a:ext cx="1752599" cy="1541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54EF-0CA9-4359-8604-EE420979E85D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Name of Project(PYTHON FOR ENGINEERS)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CD35-02C8-48BB-A9AE-2274D17EE4C0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E69-80DA-495F-A815-7E99086F0ED8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 Of The Topics/ Concept Which Are Covered From The Syllabus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C710-C929-4E62-869B-12831A152C61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List Of The Topics/ Concept Which Are Out Of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9F05-67F0-4A4B-BB9B-8BD276A8C70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1FD0-BB0C-4B33-8654-AB9017769DB2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Name of Project(PYTHON FOR ENGINEERS)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Name of Project</vt:lpstr>
      <vt:lpstr>Abstract</vt:lpstr>
      <vt:lpstr>FLOW Of Program</vt:lpstr>
      <vt:lpstr>List Of The Topics/ Concept Which Are Covered From The Syllabus </vt:lpstr>
      <vt:lpstr>List Of The Topics/ Concept Which Are Out Of Syllabus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</dc:title>
  <dc:creator>ketki</dc:creator>
  <cp:lastModifiedBy>ketki</cp:lastModifiedBy>
  <cp:revision>4</cp:revision>
  <dcterms:created xsi:type="dcterms:W3CDTF">2006-08-16T00:00:00Z</dcterms:created>
  <dcterms:modified xsi:type="dcterms:W3CDTF">2021-04-03T11:18:00Z</dcterms:modified>
</cp:coreProperties>
</file>