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2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5E1A2F6-AA37-460D-9F93-4CB92436D1A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C64B7F-BF74-4F86-AF70-22369F2E5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327E-69B6-4E68-AECF-E5583C91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600324"/>
            <a:ext cx="9966960" cy="12081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A4E4-C56A-4812-A2F9-65A041E17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14</a:t>
            </a:r>
          </a:p>
        </p:txBody>
      </p:sp>
    </p:spTree>
    <p:extLst>
      <p:ext uri="{BB962C8B-B14F-4D97-AF65-F5344CB8AC3E}">
        <p14:creationId xmlns:p14="http://schemas.microsoft.com/office/powerpoint/2010/main" val="213344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945D-0E74-451A-85AA-F7BC4630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953000" cy="1356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1423-B9B3-41B8-9598-222C9ED4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448300" cy="3495675"/>
          </a:xfrm>
        </p:spPr>
        <p:txBody>
          <a:bodyPr>
            <a:normAutofit/>
          </a:bodyPr>
          <a:lstStyle/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1:START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2:SOCKET CONNECTION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3:CONNECT THE SOCKET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4:SEND &amp; RECEIVE MESSAGES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5:SHUTDOWN THE SOCKET</a:t>
            </a:r>
          </a:p>
          <a:p>
            <a:pPr marL="10287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6:STOP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A7D1C-3CCE-4FE9-8AB1-4A4BC20742CD}"/>
              </a:ext>
            </a:extLst>
          </p:cNvPr>
          <p:cNvSpPr txBox="1"/>
          <p:nvPr/>
        </p:nvSpPr>
        <p:spPr>
          <a:xfrm>
            <a:off x="6753225" y="912614"/>
            <a:ext cx="39719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FLOW-CHART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9D31727-CC74-41BA-880E-606D56D07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3EDA0-F185-4A9F-92F9-534F970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67" y="1965960"/>
            <a:ext cx="1514633" cy="40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13DC-1972-43DD-B93C-CB7A848A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DA58-47B1-407C-B170-8487FA2F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DEA44-C3FC-4FB4-8228-3903BACE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99604"/>
            <a:ext cx="919290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2A7-6B14-4D6F-AA89-262F5FC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FROM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D132-5ABC-4B43-8888-5380B8D8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D8F4-9287-49C3-8C03-4CD4B067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965960"/>
            <a:ext cx="1100291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08CA-94DF-47F7-9AEC-382786A7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3271-5EA9-49FB-B521-90CF2DB4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98C9B-503D-4B1E-A688-9970A820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95286"/>
            <a:ext cx="1018364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57366E-B00F-4BA8-ABCE-D2C6237EAF45}"/>
              </a:ext>
            </a:extLst>
          </p:cNvPr>
          <p:cNvSpPr txBox="1"/>
          <p:nvPr/>
        </p:nvSpPr>
        <p:spPr>
          <a:xfrm>
            <a:off x="898864" y="146972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A thread of execution is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 sequence of instructions that can be executed concurrently with other such sequences in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multithreading environments, while sharing a same address space. An initialized thread object represents an active thread of execution; Such a thread object is joinable and has a unique thread id.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62538-8A55-401D-83D9-B1F188C68159}"/>
              </a:ext>
            </a:extLst>
          </p:cNvPr>
          <p:cNvSpPr txBox="1"/>
          <p:nvPr/>
        </p:nvSpPr>
        <p:spPr>
          <a:xfrm>
            <a:off x="898864" y="3633950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</a:rPr>
              <a:t>To start a thread, we simply need to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create a new thread object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and pass the executing code to be called (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i.e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a callable object) into the constructor of the object. Once the object is created a new thread is launched which will execute the code specified in callable. After defining callable, pass it to the constructor.</a:t>
            </a:r>
            <a:endParaRPr lang="en-US" dirty="0"/>
          </a:p>
        </p:txBody>
      </p:sp>
      <p:pic>
        <p:nvPicPr>
          <p:cNvPr id="10" name="Picture 2" descr="Multithreaded Work Queue Based Server in C++ - vichargrave.github.io">
            <a:extLst>
              <a:ext uri="{FF2B5EF4-FFF2-40B4-BE49-F238E27FC236}">
                <a16:creationId xmlns:a16="http://schemas.microsoft.com/office/drawing/2014/main" id="{0C0224D2-FFB8-4583-9FA0-D2F43106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79" y="307860"/>
            <a:ext cx="4209565" cy="30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ython TCP Server with Multiple Clients | Python | cppsecrets.com">
            <a:extLst>
              <a:ext uri="{FF2B5EF4-FFF2-40B4-BE49-F238E27FC236}">
                <a16:creationId xmlns:a16="http://schemas.microsoft.com/office/drawing/2014/main" id="{CC3812C6-D20A-4397-AD1E-3436B148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5" y="3501051"/>
            <a:ext cx="4295561" cy="289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DC2AD0-887A-42FD-9852-F67C96929A5C}"/>
              </a:ext>
            </a:extLst>
          </p:cNvPr>
          <p:cNvSpPr/>
          <p:nvPr/>
        </p:nvSpPr>
        <p:spPr>
          <a:xfrm>
            <a:off x="2547656" y="414992"/>
            <a:ext cx="35483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036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01DC-3C90-4315-ADD8-1486D8C7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6" y="352135"/>
            <a:ext cx="9957943" cy="5743865"/>
          </a:xfrm>
        </p:spPr>
        <p:txBody>
          <a:bodyPr/>
          <a:lstStyle/>
          <a:p>
            <a:pPr marL="45720" indent="0">
              <a:buNone/>
            </a:pP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For Threading there are basically two needs Creating the Thread &amp; Joining the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</a:rPr>
              <a:t>Thread.As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 shown in the Program for Server.cpp we use </a:t>
            </a:r>
            <a:r>
              <a:rPr lang="en-US" sz="1600" b="0" i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sz="1600" b="0" i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600" b="0" i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&gt; header file and for clientwin.cpp we use #include &lt;thread&gt;</a:t>
            </a:r>
          </a:p>
          <a:p>
            <a:pPr marL="45720" indent="0">
              <a:buNone/>
            </a:pP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 function is used to create a new thread, with attributes specified by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within a process. If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NULL, the default attributes are used. If the attributes specified by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are modified later, the thread's attributes are not affected. Upon successful completion, 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 stores the ID of the created thread in the location referenced by thread.</a:t>
            </a:r>
            <a:endParaRPr lang="en-US" sz="1400" i="1" dirty="0"/>
          </a:p>
          <a:p>
            <a:pPr marL="45720" indent="0">
              <a:buNone/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          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CLIENT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CREATING THREADS                                  // CREATING THREADS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tids_recv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attrs_recv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clientNames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[BACKLOG];</a:t>
            </a:r>
          </a:p>
          <a:p>
            <a:pPr marL="45720" indent="0">
              <a:buNone/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&lt; BACKLOG; ++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45720" indent="0">
              <a:buNone/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pthread_attr_init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attrs_recv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endParaRPr lang="en-US" sz="14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16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B454-DACE-49C3-B29F-49DB685A8045}"/>
              </a:ext>
            </a:extLst>
          </p:cNvPr>
          <p:cNvSpPr txBox="1"/>
          <p:nvPr/>
        </p:nvSpPr>
        <p:spPr>
          <a:xfrm>
            <a:off x="514906" y="5397624"/>
            <a:ext cx="5779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JOINING THREADS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&lt; k; ++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tids_recv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], NULL);</a:t>
            </a:r>
          </a:p>
          <a:p>
            <a:endParaRPr lang="en-US" sz="12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81D1C-38B0-42CF-8FDC-FC52B125B721}"/>
              </a:ext>
            </a:extLst>
          </p:cNvPr>
          <p:cNvSpPr txBox="1"/>
          <p:nvPr/>
        </p:nvSpPr>
        <p:spPr>
          <a:xfrm>
            <a:off x="4970095" y="2857794"/>
            <a:ext cx="5665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 thread1(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ReadFromServer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sockfd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   thread thread2(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SendToServer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sockfd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// JOINING THREADS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0B9F-8DE1-4D9D-BFB6-86DC15574618}"/>
              </a:ext>
            </a:extLst>
          </p:cNvPr>
          <p:cNvSpPr txBox="1"/>
          <p:nvPr/>
        </p:nvSpPr>
        <p:spPr>
          <a:xfrm>
            <a:off x="4970095" y="3780147"/>
            <a:ext cx="4094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thread1.join();</a:t>
            </a:r>
          </a:p>
          <a:p>
            <a:r>
              <a:rPr lang="en-US" sz="1400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thread2.join();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2" descr="Bayonne2 / Common C++ 2 Framework: Thread Class Reference">
            <a:extLst>
              <a:ext uri="{FF2B5EF4-FFF2-40B4-BE49-F238E27FC236}">
                <a16:creationId xmlns:a16="http://schemas.microsoft.com/office/drawing/2014/main" id="{083010FA-E6E3-40A1-B31F-C713CAB7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30" y="2148396"/>
            <a:ext cx="2694636" cy="39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DB816B-1A79-4C7A-9E15-942116FAF758}"/>
              </a:ext>
            </a:extLst>
          </p:cNvPr>
          <p:cNvCxnSpPr/>
          <p:nvPr/>
        </p:nvCxnSpPr>
        <p:spPr>
          <a:xfrm>
            <a:off x="4421080" y="1917577"/>
            <a:ext cx="0" cy="398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979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</TotalTime>
  <Words>453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Corbel</vt:lpstr>
      <vt:lpstr>Times New Roman</vt:lpstr>
      <vt:lpstr>Wingdings</vt:lpstr>
      <vt:lpstr>Basis</vt:lpstr>
      <vt:lpstr>Client Side</vt:lpstr>
      <vt:lpstr>ALGORITHM</vt:lpstr>
      <vt:lpstr>CODE INSIGHTS</vt:lpstr>
      <vt:lpstr>TO READ FROM SERVER</vt:lpstr>
      <vt:lpstr>TO SEND TO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</dc:title>
  <dc:creator>Shrish Dollin</dc:creator>
  <cp:lastModifiedBy>Khushal Malu</cp:lastModifiedBy>
  <cp:revision>6</cp:revision>
  <dcterms:created xsi:type="dcterms:W3CDTF">2021-07-26T11:32:59Z</dcterms:created>
  <dcterms:modified xsi:type="dcterms:W3CDTF">2021-07-26T17:25:21Z</dcterms:modified>
</cp:coreProperties>
</file>