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quickStyle2.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9"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2" d="100"/>
          <a:sy n="62" d="100"/>
        </p:scale>
        <p:origin x="-732" y="-6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A196F-EBCA-4051-8268-5EAE390D1FA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F2BB4817-E4CB-4341-A79C-185865CE3241}" type="pres">
      <dgm:prSet presAssocID="{623A196F-EBCA-4051-8268-5EAE390D1FA7}" presName="Name0" presStyleCnt="0">
        <dgm:presLayoutVars>
          <dgm:dir/>
          <dgm:resizeHandles val="exact"/>
        </dgm:presLayoutVars>
      </dgm:prSet>
      <dgm:spPr/>
      <dgm:t>
        <a:bodyPr/>
        <a:lstStyle/>
        <a:p>
          <a:endParaRPr lang="en-US"/>
        </a:p>
      </dgm:t>
    </dgm:pt>
  </dgm:ptLst>
  <dgm:cxnLst>
    <dgm:cxn modelId="{2B32A584-3E4A-40EF-86A8-9A9FA310344B}" type="presOf" srcId="{623A196F-EBCA-4051-8268-5EAE390D1FA7}" destId="{F2BB4817-E4CB-4341-A79C-185865CE3241}" srcOrd="0" destOrd="0" presId="urn:microsoft.com/office/officeart/2005/8/layout/process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874060-E510-4C22-ADD9-181B81AE6678}"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4139C1AD-C496-48FC-81E2-766BB33CE261}">
      <dgm:prSet phldrT="[Text]"/>
      <dgm:spPr/>
      <dgm:t>
        <a:bodyPr/>
        <a:lstStyle/>
        <a:p>
          <a:pPr>
            <a:buAutoNum type="arabicPeriod"/>
          </a:pPr>
          <a:r>
            <a:rPr lang="en-US" dirty="0">
              <a:latin typeface="Cambria" panose="02040503050406030204" pitchFamily="18" charset="0"/>
              <a:ea typeface="Cambria" panose="02040503050406030204" pitchFamily="18" charset="0"/>
            </a:rPr>
            <a:t>Dataset Description.</a:t>
          </a:r>
          <a:endParaRPr lang="en-IN" dirty="0"/>
        </a:p>
      </dgm:t>
    </dgm:pt>
    <dgm:pt modelId="{E7E2FDEB-6AF7-4615-8034-3CD1A6E15DB8}" type="parTrans" cxnId="{1F6522AA-96ED-468B-8C85-A3C2178F1076}">
      <dgm:prSet/>
      <dgm:spPr/>
      <dgm:t>
        <a:bodyPr/>
        <a:lstStyle/>
        <a:p>
          <a:endParaRPr lang="en-IN"/>
        </a:p>
      </dgm:t>
    </dgm:pt>
    <dgm:pt modelId="{B2695770-02A5-4B4E-A574-4ADFFFF85AB6}" type="sibTrans" cxnId="{1F6522AA-96ED-468B-8C85-A3C2178F1076}">
      <dgm:prSet/>
      <dgm:spPr/>
      <dgm:t>
        <a:bodyPr/>
        <a:lstStyle/>
        <a:p>
          <a:endParaRPr lang="en-IN"/>
        </a:p>
      </dgm:t>
    </dgm:pt>
    <dgm:pt modelId="{36F06F6A-5A55-4AA1-8A6B-CA50D21C2CDE}">
      <dgm:prSet phldrT="[Text]"/>
      <dgm:spPr/>
      <dgm:t>
        <a:bodyPr/>
        <a:lstStyle/>
        <a:p>
          <a:pPr>
            <a:buAutoNum type="arabicPeriod"/>
          </a:pPr>
          <a:r>
            <a:rPr lang="en-US" dirty="0">
              <a:latin typeface="Cambria" panose="02040503050406030204" pitchFamily="18" charset="0"/>
              <a:ea typeface="Cambria" panose="02040503050406030204" pitchFamily="18" charset="0"/>
            </a:rPr>
            <a:t>Raw Data Cleaning.</a:t>
          </a:r>
          <a:endParaRPr lang="en-IN" dirty="0"/>
        </a:p>
      </dgm:t>
    </dgm:pt>
    <dgm:pt modelId="{4D06BA1D-950E-4665-9E98-40A3A1E63F8A}" type="parTrans" cxnId="{653DB80D-A4DE-4E2B-BE31-9650D090590E}">
      <dgm:prSet/>
      <dgm:spPr/>
      <dgm:t>
        <a:bodyPr/>
        <a:lstStyle/>
        <a:p>
          <a:endParaRPr lang="en-IN"/>
        </a:p>
      </dgm:t>
    </dgm:pt>
    <dgm:pt modelId="{DFFC4116-8E26-4DAD-8800-39C2CF9E6AB5}" type="sibTrans" cxnId="{653DB80D-A4DE-4E2B-BE31-9650D090590E}">
      <dgm:prSet/>
      <dgm:spPr/>
      <dgm:t>
        <a:bodyPr/>
        <a:lstStyle/>
        <a:p>
          <a:endParaRPr lang="en-IN"/>
        </a:p>
      </dgm:t>
    </dgm:pt>
    <dgm:pt modelId="{99ADE1FF-394D-4931-8AE6-283E8F9401C3}">
      <dgm:prSet phldrT="[Text]"/>
      <dgm:spPr/>
      <dgm:t>
        <a:bodyPr/>
        <a:lstStyle/>
        <a:p>
          <a:pPr>
            <a:buAutoNum type="arabicPeriod"/>
          </a:pPr>
          <a:r>
            <a:rPr lang="en-US" dirty="0">
              <a:latin typeface="Cambria" panose="02040503050406030204" pitchFamily="18" charset="0"/>
              <a:ea typeface="Cambria" panose="02040503050406030204" pitchFamily="18" charset="0"/>
            </a:rPr>
            <a:t>Data Cleaning with EDA.</a:t>
          </a:r>
          <a:endParaRPr lang="en-IN" dirty="0"/>
        </a:p>
      </dgm:t>
    </dgm:pt>
    <dgm:pt modelId="{B5883B24-5B90-492E-9FB2-100436F2EE46}" type="parTrans" cxnId="{15FEF8AD-566F-489E-8E47-059BCAEFDB09}">
      <dgm:prSet/>
      <dgm:spPr/>
      <dgm:t>
        <a:bodyPr/>
        <a:lstStyle/>
        <a:p>
          <a:endParaRPr lang="en-IN"/>
        </a:p>
      </dgm:t>
    </dgm:pt>
    <dgm:pt modelId="{5392598C-39E4-45C2-BAE9-9948A9BC3E42}" type="sibTrans" cxnId="{15FEF8AD-566F-489E-8E47-059BCAEFDB09}">
      <dgm:prSet/>
      <dgm:spPr/>
      <dgm:t>
        <a:bodyPr/>
        <a:lstStyle/>
        <a:p>
          <a:endParaRPr lang="en-IN"/>
        </a:p>
      </dgm:t>
    </dgm:pt>
    <dgm:pt modelId="{7F63A2BB-D45F-4190-AF98-2E78546533E0}">
      <dgm:prSet phldrT="[Text]"/>
      <dgm:spPr/>
      <dgm:t>
        <a:bodyPr/>
        <a:lstStyle/>
        <a:p>
          <a:pPr>
            <a:buAutoNum type="arabicPeriod"/>
          </a:pPr>
          <a:r>
            <a:rPr lang="en-US" dirty="0">
              <a:latin typeface="Cambria" panose="02040503050406030204" pitchFamily="18" charset="0"/>
              <a:ea typeface="Cambria" panose="02040503050406030204" pitchFamily="18" charset="0"/>
            </a:rPr>
            <a:t>Model Building</a:t>
          </a:r>
        </a:p>
        <a:p>
          <a:pPr>
            <a:buAutoNum type="arabicPeriod"/>
          </a:pPr>
          <a:r>
            <a:rPr lang="en-US" dirty="0">
              <a:latin typeface="Cambria" panose="02040503050406030204" pitchFamily="18" charset="0"/>
              <a:ea typeface="Cambria" panose="02040503050406030204" pitchFamily="18" charset="0"/>
            </a:rPr>
            <a:t>1. Linear Regression</a:t>
          </a:r>
        </a:p>
        <a:p>
          <a:pPr>
            <a:buAutoNum type="arabicPeriod"/>
          </a:pPr>
          <a:r>
            <a:rPr lang="en-IN" dirty="0"/>
            <a:t>2. Random Forest Regressor</a:t>
          </a:r>
        </a:p>
      </dgm:t>
    </dgm:pt>
    <dgm:pt modelId="{A2F4E060-0204-4492-8057-50DE73A1322C}" type="parTrans" cxnId="{A1DF7324-1833-4902-9F59-2E4E80578CEA}">
      <dgm:prSet/>
      <dgm:spPr/>
      <dgm:t>
        <a:bodyPr/>
        <a:lstStyle/>
        <a:p>
          <a:endParaRPr lang="en-IN"/>
        </a:p>
      </dgm:t>
    </dgm:pt>
    <dgm:pt modelId="{29FAFDAA-DFF9-45C7-A60F-47C4AD328AC1}" type="sibTrans" cxnId="{A1DF7324-1833-4902-9F59-2E4E80578CEA}">
      <dgm:prSet/>
      <dgm:spPr/>
      <dgm:t>
        <a:bodyPr/>
        <a:lstStyle/>
        <a:p>
          <a:endParaRPr lang="en-IN"/>
        </a:p>
      </dgm:t>
    </dgm:pt>
    <dgm:pt modelId="{07E74E50-31C5-4580-85E2-5ED0D3A148B0}">
      <dgm:prSet phldrT="[Text]" custT="1"/>
      <dgm:spPr/>
      <dgm:t>
        <a:bodyPr/>
        <a:lstStyle/>
        <a:p>
          <a:r>
            <a:rPr lang="en-US" sz="1700" dirty="0">
              <a:latin typeface="Cambria" panose="02040503050406030204" pitchFamily="18" charset="0"/>
              <a:ea typeface="Cambria" panose="02040503050406030204" pitchFamily="18" charset="0"/>
            </a:rPr>
            <a:t>Evaluating Both Model and Compare them.</a:t>
          </a:r>
          <a:endParaRPr lang="en-IN" sz="1700" dirty="0"/>
        </a:p>
      </dgm:t>
    </dgm:pt>
    <dgm:pt modelId="{A8C4F97B-0160-4636-8CCA-3FBE344EEFD2}" type="parTrans" cxnId="{E9414511-FBDF-476E-B50D-C05B29F3473F}">
      <dgm:prSet/>
      <dgm:spPr/>
      <dgm:t>
        <a:bodyPr/>
        <a:lstStyle/>
        <a:p>
          <a:endParaRPr lang="en-IN"/>
        </a:p>
      </dgm:t>
    </dgm:pt>
    <dgm:pt modelId="{93B98F3F-E82C-4325-B440-A9AE0586021E}" type="sibTrans" cxnId="{E9414511-FBDF-476E-B50D-C05B29F3473F}">
      <dgm:prSet/>
      <dgm:spPr/>
      <dgm:t>
        <a:bodyPr/>
        <a:lstStyle/>
        <a:p>
          <a:endParaRPr lang="en-IN"/>
        </a:p>
      </dgm:t>
    </dgm:pt>
    <dgm:pt modelId="{2D0BB563-F37D-46A0-BC9A-76330A6E73A4}">
      <dgm:prSet phldrT="[Text]"/>
      <dgm:spPr/>
      <dgm:t>
        <a:bodyPr/>
        <a:lstStyle/>
        <a:p>
          <a:r>
            <a:rPr lang="en-US" dirty="0">
              <a:latin typeface="Cambria" panose="02040503050406030204" pitchFamily="18" charset="0"/>
              <a:ea typeface="Cambria" panose="02040503050406030204" pitchFamily="18" charset="0"/>
            </a:rPr>
            <a:t>Web App Creation with </a:t>
          </a:r>
          <a:r>
            <a:rPr lang="en-US" dirty="0" err="1">
              <a:latin typeface="Cambria" panose="02040503050406030204" pitchFamily="18" charset="0"/>
              <a:ea typeface="Cambria" panose="02040503050406030204" pitchFamily="18" charset="0"/>
            </a:rPr>
            <a:t>streamlit</a:t>
          </a:r>
          <a:r>
            <a:rPr lang="en-US" dirty="0">
              <a:latin typeface="Cambria" panose="02040503050406030204" pitchFamily="18" charset="0"/>
              <a:ea typeface="Cambria" panose="02040503050406030204" pitchFamily="18" charset="0"/>
            </a:rPr>
            <a:t>.</a:t>
          </a:r>
          <a:endParaRPr lang="en-IN" dirty="0"/>
        </a:p>
      </dgm:t>
    </dgm:pt>
    <dgm:pt modelId="{66CD4D8B-1444-4F77-912E-7048A1BB59B1}" type="parTrans" cxnId="{3294371A-8B2D-4B52-829A-30E1F8AA5F50}">
      <dgm:prSet/>
      <dgm:spPr/>
      <dgm:t>
        <a:bodyPr/>
        <a:lstStyle/>
        <a:p>
          <a:endParaRPr lang="en-IN"/>
        </a:p>
      </dgm:t>
    </dgm:pt>
    <dgm:pt modelId="{58FC3EAF-8D67-491D-9C1E-5469A386A8CB}" type="sibTrans" cxnId="{3294371A-8B2D-4B52-829A-30E1F8AA5F50}">
      <dgm:prSet/>
      <dgm:spPr/>
      <dgm:t>
        <a:bodyPr/>
        <a:lstStyle/>
        <a:p>
          <a:endParaRPr lang="en-IN"/>
        </a:p>
      </dgm:t>
    </dgm:pt>
    <dgm:pt modelId="{B99C0B71-F261-4303-9B05-B015A8DD3F7F}">
      <dgm:prSet phldrT="[Text]"/>
      <dgm:spPr/>
      <dgm:t>
        <a:bodyPr/>
        <a:lstStyle/>
        <a:p>
          <a:r>
            <a:rPr lang="en-US" dirty="0">
              <a:latin typeface="Cambria" panose="02040503050406030204" pitchFamily="18" charset="0"/>
              <a:ea typeface="Cambria" panose="02040503050406030204" pitchFamily="18" charset="0"/>
            </a:rPr>
            <a:t>Deployment on Internet.</a:t>
          </a:r>
          <a:endParaRPr lang="en-IN" dirty="0"/>
        </a:p>
      </dgm:t>
    </dgm:pt>
    <dgm:pt modelId="{480D793D-92BF-4862-B502-F141067BBD43}" type="parTrans" cxnId="{BF366F51-F1B3-4A6D-9CDC-0C13DDBC0DAF}">
      <dgm:prSet/>
      <dgm:spPr/>
      <dgm:t>
        <a:bodyPr/>
        <a:lstStyle/>
        <a:p>
          <a:endParaRPr lang="en-IN"/>
        </a:p>
      </dgm:t>
    </dgm:pt>
    <dgm:pt modelId="{3A1E30E2-805A-4459-BE83-0D2E6442EE45}" type="sibTrans" cxnId="{BF366F51-F1B3-4A6D-9CDC-0C13DDBC0DAF}">
      <dgm:prSet/>
      <dgm:spPr/>
      <dgm:t>
        <a:bodyPr/>
        <a:lstStyle/>
        <a:p>
          <a:endParaRPr lang="en-IN"/>
        </a:p>
      </dgm:t>
    </dgm:pt>
    <dgm:pt modelId="{DB1EA25A-D61F-42CE-BF8F-A3D8E0A5C8AB}" type="pres">
      <dgm:prSet presAssocID="{F6874060-E510-4C22-ADD9-181B81AE6678}" presName="Name0" presStyleCnt="0">
        <dgm:presLayoutVars>
          <dgm:dir/>
          <dgm:resizeHandles/>
        </dgm:presLayoutVars>
      </dgm:prSet>
      <dgm:spPr/>
      <dgm:t>
        <a:bodyPr/>
        <a:lstStyle/>
        <a:p>
          <a:endParaRPr lang="en-US"/>
        </a:p>
      </dgm:t>
    </dgm:pt>
    <dgm:pt modelId="{5286C421-94BE-4D87-AD42-E8A2B4EBE68C}" type="pres">
      <dgm:prSet presAssocID="{4139C1AD-C496-48FC-81E2-766BB33CE261}" presName="compNode" presStyleCnt="0"/>
      <dgm:spPr/>
    </dgm:pt>
    <dgm:pt modelId="{4369A039-AAA2-47AA-92C5-B7B7554646F0}" type="pres">
      <dgm:prSet presAssocID="{4139C1AD-C496-48FC-81E2-766BB33CE261}" presName="dummyConnPt" presStyleCnt="0"/>
      <dgm:spPr/>
    </dgm:pt>
    <dgm:pt modelId="{A94B5B38-CF6D-4899-83C7-02736DA4D508}" type="pres">
      <dgm:prSet presAssocID="{4139C1AD-C496-48FC-81E2-766BB33CE261}" presName="node" presStyleLbl="node1" presStyleIdx="0" presStyleCnt="7">
        <dgm:presLayoutVars>
          <dgm:bulletEnabled val="1"/>
        </dgm:presLayoutVars>
      </dgm:prSet>
      <dgm:spPr/>
      <dgm:t>
        <a:bodyPr/>
        <a:lstStyle/>
        <a:p>
          <a:endParaRPr lang="en-US"/>
        </a:p>
      </dgm:t>
    </dgm:pt>
    <dgm:pt modelId="{4F1F2CEC-4426-40C7-9B54-EA6428E7D63A}" type="pres">
      <dgm:prSet presAssocID="{B2695770-02A5-4B4E-A574-4ADFFFF85AB6}" presName="sibTrans" presStyleLbl="bgSibTrans2D1" presStyleIdx="0" presStyleCnt="6"/>
      <dgm:spPr/>
      <dgm:t>
        <a:bodyPr/>
        <a:lstStyle/>
        <a:p>
          <a:endParaRPr lang="en-US"/>
        </a:p>
      </dgm:t>
    </dgm:pt>
    <dgm:pt modelId="{4CDE4B0D-0A80-4018-BD53-1A0C0C9C889D}" type="pres">
      <dgm:prSet presAssocID="{36F06F6A-5A55-4AA1-8A6B-CA50D21C2CDE}" presName="compNode" presStyleCnt="0"/>
      <dgm:spPr/>
    </dgm:pt>
    <dgm:pt modelId="{1CFC6C42-E334-4481-A215-801000E1C467}" type="pres">
      <dgm:prSet presAssocID="{36F06F6A-5A55-4AA1-8A6B-CA50D21C2CDE}" presName="dummyConnPt" presStyleCnt="0"/>
      <dgm:spPr/>
    </dgm:pt>
    <dgm:pt modelId="{BE383D42-E5B2-47A6-A34D-136DA2E97F51}" type="pres">
      <dgm:prSet presAssocID="{36F06F6A-5A55-4AA1-8A6B-CA50D21C2CDE}" presName="node" presStyleLbl="node1" presStyleIdx="1" presStyleCnt="7">
        <dgm:presLayoutVars>
          <dgm:bulletEnabled val="1"/>
        </dgm:presLayoutVars>
      </dgm:prSet>
      <dgm:spPr/>
      <dgm:t>
        <a:bodyPr/>
        <a:lstStyle/>
        <a:p>
          <a:endParaRPr lang="en-US"/>
        </a:p>
      </dgm:t>
    </dgm:pt>
    <dgm:pt modelId="{BEE7A63B-2D5F-4A3A-8EDA-5EA6F3160727}" type="pres">
      <dgm:prSet presAssocID="{DFFC4116-8E26-4DAD-8800-39C2CF9E6AB5}" presName="sibTrans" presStyleLbl="bgSibTrans2D1" presStyleIdx="1" presStyleCnt="6"/>
      <dgm:spPr/>
      <dgm:t>
        <a:bodyPr/>
        <a:lstStyle/>
        <a:p>
          <a:endParaRPr lang="en-US"/>
        </a:p>
      </dgm:t>
    </dgm:pt>
    <dgm:pt modelId="{01169CDF-28CA-411A-A929-8B79334B68F9}" type="pres">
      <dgm:prSet presAssocID="{99ADE1FF-394D-4931-8AE6-283E8F9401C3}" presName="compNode" presStyleCnt="0"/>
      <dgm:spPr/>
    </dgm:pt>
    <dgm:pt modelId="{3C27E3C3-CEBD-487B-8656-2664E62BDABB}" type="pres">
      <dgm:prSet presAssocID="{99ADE1FF-394D-4931-8AE6-283E8F9401C3}" presName="dummyConnPt" presStyleCnt="0"/>
      <dgm:spPr/>
    </dgm:pt>
    <dgm:pt modelId="{98FD81F3-D15D-4A85-AA94-F5A9653601A4}" type="pres">
      <dgm:prSet presAssocID="{99ADE1FF-394D-4931-8AE6-283E8F9401C3}" presName="node" presStyleLbl="node1" presStyleIdx="2" presStyleCnt="7">
        <dgm:presLayoutVars>
          <dgm:bulletEnabled val="1"/>
        </dgm:presLayoutVars>
      </dgm:prSet>
      <dgm:spPr/>
      <dgm:t>
        <a:bodyPr/>
        <a:lstStyle/>
        <a:p>
          <a:endParaRPr lang="en-US"/>
        </a:p>
      </dgm:t>
    </dgm:pt>
    <dgm:pt modelId="{EA880CD8-D1A5-4A4F-A26E-F46FE0346488}" type="pres">
      <dgm:prSet presAssocID="{5392598C-39E4-45C2-BAE9-9948A9BC3E42}" presName="sibTrans" presStyleLbl="bgSibTrans2D1" presStyleIdx="2" presStyleCnt="6"/>
      <dgm:spPr/>
      <dgm:t>
        <a:bodyPr/>
        <a:lstStyle/>
        <a:p>
          <a:endParaRPr lang="en-US"/>
        </a:p>
      </dgm:t>
    </dgm:pt>
    <dgm:pt modelId="{72A109E7-968E-4325-9BDD-E49D05373901}" type="pres">
      <dgm:prSet presAssocID="{7F63A2BB-D45F-4190-AF98-2E78546533E0}" presName="compNode" presStyleCnt="0"/>
      <dgm:spPr/>
    </dgm:pt>
    <dgm:pt modelId="{376A986E-AC0B-4FA6-94A1-E1904832C280}" type="pres">
      <dgm:prSet presAssocID="{7F63A2BB-D45F-4190-AF98-2E78546533E0}" presName="dummyConnPt" presStyleCnt="0"/>
      <dgm:spPr/>
    </dgm:pt>
    <dgm:pt modelId="{2A8C9F7C-D19C-4E68-AEF1-24CC489FA3AE}" type="pres">
      <dgm:prSet presAssocID="{7F63A2BB-D45F-4190-AF98-2E78546533E0}" presName="node" presStyleLbl="node1" presStyleIdx="3" presStyleCnt="7">
        <dgm:presLayoutVars>
          <dgm:bulletEnabled val="1"/>
        </dgm:presLayoutVars>
      </dgm:prSet>
      <dgm:spPr/>
      <dgm:t>
        <a:bodyPr/>
        <a:lstStyle/>
        <a:p>
          <a:endParaRPr lang="en-US"/>
        </a:p>
      </dgm:t>
    </dgm:pt>
    <dgm:pt modelId="{7646BCA3-0B5F-42BF-970B-5A5E61625A02}" type="pres">
      <dgm:prSet presAssocID="{29FAFDAA-DFF9-45C7-A60F-47C4AD328AC1}" presName="sibTrans" presStyleLbl="bgSibTrans2D1" presStyleIdx="3" presStyleCnt="6"/>
      <dgm:spPr/>
      <dgm:t>
        <a:bodyPr/>
        <a:lstStyle/>
        <a:p>
          <a:endParaRPr lang="en-US"/>
        </a:p>
      </dgm:t>
    </dgm:pt>
    <dgm:pt modelId="{428A98C5-41DC-4DFA-B411-AC4B6FDF4818}" type="pres">
      <dgm:prSet presAssocID="{07E74E50-31C5-4580-85E2-5ED0D3A148B0}" presName="compNode" presStyleCnt="0"/>
      <dgm:spPr/>
    </dgm:pt>
    <dgm:pt modelId="{16DD7138-D466-477C-B683-79E0A40711C4}" type="pres">
      <dgm:prSet presAssocID="{07E74E50-31C5-4580-85E2-5ED0D3A148B0}" presName="dummyConnPt" presStyleCnt="0"/>
      <dgm:spPr/>
    </dgm:pt>
    <dgm:pt modelId="{0E41CD45-9AEA-428F-AACF-0EE8EB6C5D31}" type="pres">
      <dgm:prSet presAssocID="{07E74E50-31C5-4580-85E2-5ED0D3A148B0}" presName="node" presStyleLbl="node1" presStyleIdx="4" presStyleCnt="7">
        <dgm:presLayoutVars>
          <dgm:bulletEnabled val="1"/>
        </dgm:presLayoutVars>
      </dgm:prSet>
      <dgm:spPr/>
      <dgm:t>
        <a:bodyPr/>
        <a:lstStyle/>
        <a:p>
          <a:endParaRPr lang="en-US"/>
        </a:p>
      </dgm:t>
    </dgm:pt>
    <dgm:pt modelId="{8B58C843-BECB-4EEE-8A57-9C6374F04FAB}" type="pres">
      <dgm:prSet presAssocID="{93B98F3F-E82C-4325-B440-A9AE0586021E}" presName="sibTrans" presStyleLbl="bgSibTrans2D1" presStyleIdx="4" presStyleCnt="6"/>
      <dgm:spPr/>
      <dgm:t>
        <a:bodyPr/>
        <a:lstStyle/>
        <a:p>
          <a:endParaRPr lang="en-US"/>
        </a:p>
      </dgm:t>
    </dgm:pt>
    <dgm:pt modelId="{4553DA34-CCE1-48C6-8A6B-6DA19B4B5881}" type="pres">
      <dgm:prSet presAssocID="{2D0BB563-F37D-46A0-BC9A-76330A6E73A4}" presName="compNode" presStyleCnt="0"/>
      <dgm:spPr/>
    </dgm:pt>
    <dgm:pt modelId="{A73B2EEE-F490-4372-939E-D59BB7D772E9}" type="pres">
      <dgm:prSet presAssocID="{2D0BB563-F37D-46A0-BC9A-76330A6E73A4}" presName="dummyConnPt" presStyleCnt="0"/>
      <dgm:spPr/>
    </dgm:pt>
    <dgm:pt modelId="{18AF7AA1-8D42-48D9-A614-3697F20CE558}" type="pres">
      <dgm:prSet presAssocID="{2D0BB563-F37D-46A0-BC9A-76330A6E73A4}" presName="node" presStyleLbl="node1" presStyleIdx="5" presStyleCnt="7">
        <dgm:presLayoutVars>
          <dgm:bulletEnabled val="1"/>
        </dgm:presLayoutVars>
      </dgm:prSet>
      <dgm:spPr/>
      <dgm:t>
        <a:bodyPr/>
        <a:lstStyle/>
        <a:p>
          <a:endParaRPr lang="en-US"/>
        </a:p>
      </dgm:t>
    </dgm:pt>
    <dgm:pt modelId="{152ADA76-CEB7-4093-95B1-84BD835FDFA8}" type="pres">
      <dgm:prSet presAssocID="{58FC3EAF-8D67-491D-9C1E-5469A386A8CB}" presName="sibTrans" presStyleLbl="bgSibTrans2D1" presStyleIdx="5" presStyleCnt="6"/>
      <dgm:spPr/>
      <dgm:t>
        <a:bodyPr/>
        <a:lstStyle/>
        <a:p>
          <a:endParaRPr lang="en-US"/>
        </a:p>
      </dgm:t>
    </dgm:pt>
    <dgm:pt modelId="{764C0BC3-2118-496D-938A-AA4D2E78A7E8}" type="pres">
      <dgm:prSet presAssocID="{B99C0B71-F261-4303-9B05-B015A8DD3F7F}" presName="compNode" presStyleCnt="0"/>
      <dgm:spPr/>
    </dgm:pt>
    <dgm:pt modelId="{C6D0D7F4-952E-418F-96EE-FF5659CE4CB4}" type="pres">
      <dgm:prSet presAssocID="{B99C0B71-F261-4303-9B05-B015A8DD3F7F}" presName="dummyConnPt" presStyleCnt="0"/>
      <dgm:spPr/>
    </dgm:pt>
    <dgm:pt modelId="{1444A932-232C-492B-8EA7-D13551567A5B}" type="pres">
      <dgm:prSet presAssocID="{B99C0B71-F261-4303-9B05-B015A8DD3F7F}" presName="node" presStyleLbl="node1" presStyleIdx="6" presStyleCnt="7" custLinFactNeighborX="0">
        <dgm:presLayoutVars>
          <dgm:bulletEnabled val="1"/>
        </dgm:presLayoutVars>
      </dgm:prSet>
      <dgm:spPr/>
      <dgm:t>
        <a:bodyPr/>
        <a:lstStyle/>
        <a:p>
          <a:endParaRPr lang="en-US"/>
        </a:p>
      </dgm:t>
    </dgm:pt>
  </dgm:ptLst>
  <dgm:cxnLst>
    <dgm:cxn modelId="{653DB80D-A4DE-4E2B-BE31-9650D090590E}" srcId="{F6874060-E510-4C22-ADD9-181B81AE6678}" destId="{36F06F6A-5A55-4AA1-8A6B-CA50D21C2CDE}" srcOrd="1" destOrd="0" parTransId="{4D06BA1D-950E-4665-9E98-40A3A1E63F8A}" sibTransId="{DFFC4116-8E26-4DAD-8800-39C2CF9E6AB5}"/>
    <dgm:cxn modelId="{3A24D67C-5460-4EB6-A610-E41E2A5D78D3}" type="presOf" srcId="{DFFC4116-8E26-4DAD-8800-39C2CF9E6AB5}" destId="{BEE7A63B-2D5F-4A3A-8EDA-5EA6F3160727}" srcOrd="0" destOrd="0" presId="urn:microsoft.com/office/officeart/2005/8/layout/bProcess4"/>
    <dgm:cxn modelId="{C313FDAA-A5E9-4809-8B6F-E7837230BBD4}" type="presOf" srcId="{93B98F3F-E82C-4325-B440-A9AE0586021E}" destId="{8B58C843-BECB-4EEE-8A57-9C6374F04FAB}" srcOrd="0" destOrd="0" presId="urn:microsoft.com/office/officeart/2005/8/layout/bProcess4"/>
    <dgm:cxn modelId="{3294371A-8B2D-4B52-829A-30E1F8AA5F50}" srcId="{F6874060-E510-4C22-ADD9-181B81AE6678}" destId="{2D0BB563-F37D-46A0-BC9A-76330A6E73A4}" srcOrd="5" destOrd="0" parTransId="{66CD4D8B-1444-4F77-912E-7048A1BB59B1}" sibTransId="{58FC3EAF-8D67-491D-9C1E-5469A386A8CB}"/>
    <dgm:cxn modelId="{F6EDD811-00B1-408A-9F24-E87DC434B7B4}" type="presOf" srcId="{07E74E50-31C5-4580-85E2-5ED0D3A148B0}" destId="{0E41CD45-9AEA-428F-AACF-0EE8EB6C5D31}" srcOrd="0" destOrd="0" presId="urn:microsoft.com/office/officeart/2005/8/layout/bProcess4"/>
    <dgm:cxn modelId="{DAD933CA-C6D8-47DA-A1BC-50E8AB3378E8}" type="presOf" srcId="{F6874060-E510-4C22-ADD9-181B81AE6678}" destId="{DB1EA25A-D61F-42CE-BF8F-A3D8E0A5C8AB}" srcOrd="0" destOrd="0" presId="urn:microsoft.com/office/officeart/2005/8/layout/bProcess4"/>
    <dgm:cxn modelId="{22D2038D-542E-49C0-A8A5-CB8B63177942}" type="presOf" srcId="{B2695770-02A5-4B4E-A574-4ADFFFF85AB6}" destId="{4F1F2CEC-4426-40C7-9B54-EA6428E7D63A}" srcOrd="0" destOrd="0" presId="urn:microsoft.com/office/officeart/2005/8/layout/bProcess4"/>
    <dgm:cxn modelId="{BF366F51-F1B3-4A6D-9CDC-0C13DDBC0DAF}" srcId="{F6874060-E510-4C22-ADD9-181B81AE6678}" destId="{B99C0B71-F261-4303-9B05-B015A8DD3F7F}" srcOrd="6" destOrd="0" parTransId="{480D793D-92BF-4862-B502-F141067BBD43}" sibTransId="{3A1E30E2-805A-4459-BE83-0D2E6442EE45}"/>
    <dgm:cxn modelId="{58665DBA-B0A5-4215-AA4B-C08B1B8A1F1C}" type="presOf" srcId="{B99C0B71-F261-4303-9B05-B015A8DD3F7F}" destId="{1444A932-232C-492B-8EA7-D13551567A5B}" srcOrd="0" destOrd="0" presId="urn:microsoft.com/office/officeart/2005/8/layout/bProcess4"/>
    <dgm:cxn modelId="{8025B339-25B8-41AE-B9DB-E614455ADB24}" type="presOf" srcId="{7F63A2BB-D45F-4190-AF98-2E78546533E0}" destId="{2A8C9F7C-D19C-4E68-AEF1-24CC489FA3AE}" srcOrd="0" destOrd="0" presId="urn:microsoft.com/office/officeart/2005/8/layout/bProcess4"/>
    <dgm:cxn modelId="{02DA060E-4AB3-494A-BD5E-61479A988CD9}" type="presOf" srcId="{5392598C-39E4-45C2-BAE9-9948A9BC3E42}" destId="{EA880CD8-D1A5-4A4F-A26E-F46FE0346488}" srcOrd="0" destOrd="0" presId="urn:microsoft.com/office/officeart/2005/8/layout/bProcess4"/>
    <dgm:cxn modelId="{F0BCA0FB-913C-4F57-8BAB-A537A9296A1F}" type="presOf" srcId="{36F06F6A-5A55-4AA1-8A6B-CA50D21C2CDE}" destId="{BE383D42-E5B2-47A6-A34D-136DA2E97F51}" srcOrd="0" destOrd="0" presId="urn:microsoft.com/office/officeart/2005/8/layout/bProcess4"/>
    <dgm:cxn modelId="{15FEF8AD-566F-489E-8E47-059BCAEFDB09}" srcId="{F6874060-E510-4C22-ADD9-181B81AE6678}" destId="{99ADE1FF-394D-4931-8AE6-283E8F9401C3}" srcOrd="2" destOrd="0" parTransId="{B5883B24-5B90-492E-9FB2-100436F2EE46}" sibTransId="{5392598C-39E4-45C2-BAE9-9948A9BC3E42}"/>
    <dgm:cxn modelId="{20EDF017-ED30-4D34-8728-EE43FEBB0370}" type="presOf" srcId="{4139C1AD-C496-48FC-81E2-766BB33CE261}" destId="{A94B5B38-CF6D-4899-83C7-02736DA4D508}" srcOrd="0" destOrd="0" presId="urn:microsoft.com/office/officeart/2005/8/layout/bProcess4"/>
    <dgm:cxn modelId="{1F6522AA-96ED-468B-8C85-A3C2178F1076}" srcId="{F6874060-E510-4C22-ADD9-181B81AE6678}" destId="{4139C1AD-C496-48FC-81E2-766BB33CE261}" srcOrd="0" destOrd="0" parTransId="{E7E2FDEB-6AF7-4615-8034-3CD1A6E15DB8}" sibTransId="{B2695770-02A5-4B4E-A574-4ADFFFF85AB6}"/>
    <dgm:cxn modelId="{231A253A-87E2-4532-9747-3F5572E5A25C}" type="presOf" srcId="{2D0BB563-F37D-46A0-BC9A-76330A6E73A4}" destId="{18AF7AA1-8D42-48D9-A614-3697F20CE558}" srcOrd="0" destOrd="0" presId="urn:microsoft.com/office/officeart/2005/8/layout/bProcess4"/>
    <dgm:cxn modelId="{E9414511-FBDF-476E-B50D-C05B29F3473F}" srcId="{F6874060-E510-4C22-ADD9-181B81AE6678}" destId="{07E74E50-31C5-4580-85E2-5ED0D3A148B0}" srcOrd="4" destOrd="0" parTransId="{A8C4F97B-0160-4636-8CCA-3FBE344EEFD2}" sibTransId="{93B98F3F-E82C-4325-B440-A9AE0586021E}"/>
    <dgm:cxn modelId="{E4581311-740E-41FF-9503-EC12E32B9D49}" type="presOf" srcId="{99ADE1FF-394D-4931-8AE6-283E8F9401C3}" destId="{98FD81F3-D15D-4A85-AA94-F5A9653601A4}" srcOrd="0" destOrd="0" presId="urn:microsoft.com/office/officeart/2005/8/layout/bProcess4"/>
    <dgm:cxn modelId="{18FD644D-022E-4BE5-A736-41F41B3EF4A2}" type="presOf" srcId="{58FC3EAF-8D67-491D-9C1E-5469A386A8CB}" destId="{152ADA76-CEB7-4093-95B1-84BD835FDFA8}" srcOrd="0" destOrd="0" presId="urn:microsoft.com/office/officeart/2005/8/layout/bProcess4"/>
    <dgm:cxn modelId="{A7FCB8EE-05C7-4B62-8AAF-3A676A93B8B9}" type="presOf" srcId="{29FAFDAA-DFF9-45C7-A60F-47C4AD328AC1}" destId="{7646BCA3-0B5F-42BF-970B-5A5E61625A02}" srcOrd="0" destOrd="0" presId="urn:microsoft.com/office/officeart/2005/8/layout/bProcess4"/>
    <dgm:cxn modelId="{A1DF7324-1833-4902-9F59-2E4E80578CEA}" srcId="{F6874060-E510-4C22-ADD9-181B81AE6678}" destId="{7F63A2BB-D45F-4190-AF98-2E78546533E0}" srcOrd="3" destOrd="0" parTransId="{A2F4E060-0204-4492-8057-50DE73A1322C}" sibTransId="{29FAFDAA-DFF9-45C7-A60F-47C4AD328AC1}"/>
    <dgm:cxn modelId="{5EB27EED-990C-41FC-AA6C-9B9475E49FB6}" type="presParOf" srcId="{DB1EA25A-D61F-42CE-BF8F-A3D8E0A5C8AB}" destId="{5286C421-94BE-4D87-AD42-E8A2B4EBE68C}" srcOrd="0" destOrd="0" presId="urn:microsoft.com/office/officeart/2005/8/layout/bProcess4"/>
    <dgm:cxn modelId="{1CEF9D55-4E32-4EEF-8A6F-1D442126AB8D}" type="presParOf" srcId="{5286C421-94BE-4D87-AD42-E8A2B4EBE68C}" destId="{4369A039-AAA2-47AA-92C5-B7B7554646F0}" srcOrd="0" destOrd="0" presId="urn:microsoft.com/office/officeart/2005/8/layout/bProcess4"/>
    <dgm:cxn modelId="{51FF529F-1F2E-4805-9FD3-6AB0623DF06A}" type="presParOf" srcId="{5286C421-94BE-4D87-AD42-E8A2B4EBE68C}" destId="{A94B5B38-CF6D-4899-83C7-02736DA4D508}" srcOrd="1" destOrd="0" presId="urn:microsoft.com/office/officeart/2005/8/layout/bProcess4"/>
    <dgm:cxn modelId="{F94FC951-753C-456E-814C-93CDD65EB7CE}" type="presParOf" srcId="{DB1EA25A-D61F-42CE-BF8F-A3D8E0A5C8AB}" destId="{4F1F2CEC-4426-40C7-9B54-EA6428E7D63A}" srcOrd="1" destOrd="0" presId="urn:microsoft.com/office/officeart/2005/8/layout/bProcess4"/>
    <dgm:cxn modelId="{38DB4706-7F28-4F3D-ACCB-E38E1F7258AF}" type="presParOf" srcId="{DB1EA25A-D61F-42CE-BF8F-A3D8E0A5C8AB}" destId="{4CDE4B0D-0A80-4018-BD53-1A0C0C9C889D}" srcOrd="2" destOrd="0" presId="urn:microsoft.com/office/officeart/2005/8/layout/bProcess4"/>
    <dgm:cxn modelId="{FEEEC9AE-3883-43EE-9057-17CD17577798}" type="presParOf" srcId="{4CDE4B0D-0A80-4018-BD53-1A0C0C9C889D}" destId="{1CFC6C42-E334-4481-A215-801000E1C467}" srcOrd="0" destOrd="0" presId="urn:microsoft.com/office/officeart/2005/8/layout/bProcess4"/>
    <dgm:cxn modelId="{CCEF8095-A413-4AA9-B047-5294498E6D8A}" type="presParOf" srcId="{4CDE4B0D-0A80-4018-BD53-1A0C0C9C889D}" destId="{BE383D42-E5B2-47A6-A34D-136DA2E97F51}" srcOrd="1" destOrd="0" presId="urn:microsoft.com/office/officeart/2005/8/layout/bProcess4"/>
    <dgm:cxn modelId="{0C53CB85-69D3-40A1-B222-B3561525215A}" type="presParOf" srcId="{DB1EA25A-D61F-42CE-BF8F-A3D8E0A5C8AB}" destId="{BEE7A63B-2D5F-4A3A-8EDA-5EA6F3160727}" srcOrd="3" destOrd="0" presId="urn:microsoft.com/office/officeart/2005/8/layout/bProcess4"/>
    <dgm:cxn modelId="{4CEBA81F-900F-4903-81EE-7DF5CE28C836}" type="presParOf" srcId="{DB1EA25A-D61F-42CE-BF8F-A3D8E0A5C8AB}" destId="{01169CDF-28CA-411A-A929-8B79334B68F9}" srcOrd="4" destOrd="0" presId="urn:microsoft.com/office/officeart/2005/8/layout/bProcess4"/>
    <dgm:cxn modelId="{9E227FD4-E2ED-4A17-AB21-90C9254E8A97}" type="presParOf" srcId="{01169CDF-28CA-411A-A929-8B79334B68F9}" destId="{3C27E3C3-CEBD-487B-8656-2664E62BDABB}" srcOrd="0" destOrd="0" presId="urn:microsoft.com/office/officeart/2005/8/layout/bProcess4"/>
    <dgm:cxn modelId="{BD5427EC-38CA-414A-93A6-6B51A547C2C0}" type="presParOf" srcId="{01169CDF-28CA-411A-A929-8B79334B68F9}" destId="{98FD81F3-D15D-4A85-AA94-F5A9653601A4}" srcOrd="1" destOrd="0" presId="urn:microsoft.com/office/officeart/2005/8/layout/bProcess4"/>
    <dgm:cxn modelId="{D466CC99-001B-4563-833D-5B7895678D1C}" type="presParOf" srcId="{DB1EA25A-D61F-42CE-BF8F-A3D8E0A5C8AB}" destId="{EA880CD8-D1A5-4A4F-A26E-F46FE0346488}" srcOrd="5" destOrd="0" presId="urn:microsoft.com/office/officeart/2005/8/layout/bProcess4"/>
    <dgm:cxn modelId="{10B95FAC-5F8E-46DC-BBA8-5B9F6EDF4B25}" type="presParOf" srcId="{DB1EA25A-D61F-42CE-BF8F-A3D8E0A5C8AB}" destId="{72A109E7-968E-4325-9BDD-E49D05373901}" srcOrd="6" destOrd="0" presId="urn:microsoft.com/office/officeart/2005/8/layout/bProcess4"/>
    <dgm:cxn modelId="{65FDBD53-9435-493D-ADA6-AE2AA5DD1495}" type="presParOf" srcId="{72A109E7-968E-4325-9BDD-E49D05373901}" destId="{376A986E-AC0B-4FA6-94A1-E1904832C280}" srcOrd="0" destOrd="0" presId="urn:microsoft.com/office/officeart/2005/8/layout/bProcess4"/>
    <dgm:cxn modelId="{A52A8C47-78DC-4F98-8328-344869D3FD82}" type="presParOf" srcId="{72A109E7-968E-4325-9BDD-E49D05373901}" destId="{2A8C9F7C-D19C-4E68-AEF1-24CC489FA3AE}" srcOrd="1" destOrd="0" presId="urn:microsoft.com/office/officeart/2005/8/layout/bProcess4"/>
    <dgm:cxn modelId="{9026759B-6676-4CA4-A49E-D61B34D92C8B}" type="presParOf" srcId="{DB1EA25A-D61F-42CE-BF8F-A3D8E0A5C8AB}" destId="{7646BCA3-0B5F-42BF-970B-5A5E61625A02}" srcOrd="7" destOrd="0" presId="urn:microsoft.com/office/officeart/2005/8/layout/bProcess4"/>
    <dgm:cxn modelId="{03DF3942-D27B-4E09-9DA7-325303A48E37}" type="presParOf" srcId="{DB1EA25A-D61F-42CE-BF8F-A3D8E0A5C8AB}" destId="{428A98C5-41DC-4DFA-B411-AC4B6FDF4818}" srcOrd="8" destOrd="0" presId="urn:microsoft.com/office/officeart/2005/8/layout/bProcess4"/>
    <dgm:cxn modelId="{621590BF-BAF2-480B-B126-4D9C91AEA981}" type="presParOf" srcId="{428A98C5-41DC-4DFA-B411-AC4B6FDF4818}" destId="{16DD7138-D466-477C-B683-79E0A40711C4}" srcOrd="0" destOrd="0" presId="urn:microsoft.com/office/officeart/2005/8/layout/bProcess4"/>
    <dgm:cxn modelId="{F67BC1AC-4BCA-420E-BE53-9A709BF6A7B5}" type="presParOf" srcId="{428A98C5-41DC-4DFA-B411-AC4B6FDF4818}" destId="{0E41CD45-9AEA-428F-AACF-0EE8EB6C5D31}" srcOrd="1" destOrd="0" presId="urn:microsoft.com/office/officeart/2005/8/layout/bProcess4"/>
    <dgm:cxn modelId="{94E60762-5C54-4C0A-9808-08C208525BD5}" type="presParOf" srcId="{DB1EA25A-D61F-42CE-BF8F-A3D8E0A5C8AB}" destId="{8B58C843-BECB-4EEE-8A57-9C6374F04FAB}" srcOrd="9" destOrd="0" presId="urn:microsoft.com/office/officeart/2005/8/layout/bProcess4"/>
    <dgm:cxn modelId="{45A0CE48-2664-45E2-9F6D-6D7DA0B4B93D}" type="presParOf" srcId="{DB1EA25A-D61F-42CE-BF8F-A3D8E0A5C8AB}" destId="{4553DA34-CCE1-48C6-8A6B-6DA19B4B5881}" srcOrd="10" destOrd="0" presId="urn:microsoft.com/office/officeart/2005/8/layout/bProcess4"/>
    <dgm:cxn modelId="{E50FE2AA-481D-4A15-92D5-2428FCD8830F}" type="presParOf" srcId="{4553DA34-CCE1-48C6-8A6B-6DA19B4B5881}" destId="{A73B2EEE-F490-4372-939E-D59BB7D772E9}" srcOrd="0" destOrd="0" presId="urn:microsoft.com/office/officeart/2005/8/layout/bProcess4"/>
    <dgm:cxn modelId="{787134CD-8B18-478E-87B6-0B8AEF80D567}" type="presParOf" srcId="{4553DA34-CCE1-48C6-8A6B-6DA19B4B5881}" destId="{18AF7AA1-8D42-48D9-A614-3697F20CE558}" srcOrd="1" destOrd="0" presId="urn:microsoft.com/office/officeart/2005/8/layout/bProcess4"/>
    <dgm:cxn modelId="{0EC19D5A-7D27-400F-983F-6665AC53F6F6}" type="presParOf" srcId="{DB1EA25A-D61F-42CE-BF8F-A3D8E0A5C8AB}" destId="{152ADA76-CEB7-4093-95B1-84BD835FDFA8}" srcOrd="11" destOrd="0" presId="urn:microsoft.com/office/officeart/2005/8/layout/bProcess4"/>
    <dgm:cxn modelId="{4F7EFBC9-DF53-4655-A636-A673DEB42DF4}" type="presParOf" srcId="{DB1EA25A-D61F-42CE-BF8F-A3D8E0A5C8AB}" destId="{764C0BC3-2118-496D-938A-AA4D2E78A7E8}" srcOrd="12" destOrd="0" presId="urn:microsoft.com/office/officeart/2005/8/layout/bProcess4"/>
    <dgm:cxn modelId="{14B11E82-4135-4BD4-AA02-260F534B3870}" type="presParOf" srcId="{764C0BC3-2118-496D-938A-AA4D2E78A7E8}" destId="{C6D0D7F4-952E-418F-96EE-FF5659CE4CB4}" srcOrd="0" destOrd="0" presId="urn:microsoft.com/office/officeart/2005/8/layout/bProcess4"/>
    <dgm:cxn modelId="{29723F08-3B69-43F5-80F6-6B59C4798D45}" type="presParOf" srcId="{764C0BC3-2118-496D-938A-AA4D2E78A7E8}" destId="{1444A932-232C-492B-8EA7-D13551567A5B}" srcOrd="1" destOrd="0" presId="urn:microsoft.com/office/officeart/2005/8/layout/bProcess4"/>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F2CEC-4426-40C7-9B54-EA6428E7D63A}">
      <dsp:nvSpPr>
        <dsp:cNvPr id="0" name=""/>
        <dsp:cNvSpPr/>
      </dsp:nvSpPr>
      <dsp:spPr>
        <a:xfrm rot="5400000">
          <a:off x="-374328"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94B5B38-CF6D-4899-83C7-02736DA4D508}">
      <dsp:nvSpPr>
        <dsp:cNvPr id="0" name=""/>
        <dsp:cNvSpPr/>
      </dsp:nvSpPr>
      <dsp:spPr>
        <a:xfrm>
          <a:off x="4087" y="379875"/>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Dataset Description.</a:t>
          </a:r>
          <a:endParaRPr lang="en-IN" sz="1700" kern="1200" dirty="0"/>
        </a:p>
      </dsp:txBody>
      <dsp:txXfrm>
        <a:off x="43074" y="418862"/>
        <a:ext cx="2140557" cy="1253144"/>
      </dsp:txXfrm>
    </dsp:sp>
    <dsp:sp modelId="{BEE7A63B-2D5F-4A3A-8EDA-5EA6F3160727}">
      <dsp:nvSpPr>
        <dsp:cNvPr id="0" name=""/>
        <dsp:cNvSpPr/>
      </dsp:nvSpPr>
      <dsp:spPr>
        <a:xfrm rot="5400000">
          <a:off x="-374328"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383D42-E5B2-47A6-A34D-136DA2E97F51}">
      <dsp:nvSpPr>
        <dsp:cNvPr id="0" name=""/>
        <dsp:cNvSpPr/>
      </dsp:nvSpPr>
      <dsp:spPr>
        <a:xfrm>
          <a:off x="4087" y="2043774"/>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Raw Data Cleaning.</a:t>
          </a:r>
          <a:endParaRPr lang="en-IN" sz="1700" kern="1200" dirty="0"/>
        </a:p>
      </dsp:txBody>
      <dsp:txXfrm>
        <a:off x="43074" y="2082761"/>
        <a:ext cx="2140557" cy="1253144"/>
      </dsp:txXfrm>
    </dsp:sp>
    <dsp:sp modelId="{EA880CD8-D1A5-4A4F-A26E-F46FE0346488}">
      <dsp:nvSpPr>
        <dsp:cNvPr id="0" name=""/>
        <dsp:cNvSpPr/>
      </dsp:nvSpPr>
      <dsp:spPr>
        <a:xfrm>
          <a:off x="457620" y="3934438"/>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8FD81F3-D15D-4A85-AA94-F5A9653601A4}">
      <dsp:nvSpPr>
        <dsp:cNvPr id="0" name=""/>
        <dsp:cNvSpPr/>
      </dsp:nvSpPr>
      <dsp:spPr>
        <a:xfrm>
          <a:off x="4087" y="3707672"/>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Data Cleaning with EDA.</a:t>
          </a:r>
          <a:endParaRPr lang="en-IN" sz="1700" kern="1200" dirty="0"/>
        </a:p>
      </dsp:txBody>
      <dsp:txXfrm>
        <a:off x="43074" y="3746659"/>
        <a:ext cx="2140557" cy="1253144"/>
      </dsp:txXfrm>
    </dsp:sp>
    <dsp:sp modelId="{7646BCA3-0B5F-42BF-970B-5A5E61625A02}">
      <dsp:nvSpPr>
        <dsp:cNvPr id="0" name=""/>
        <dsp:cNvSpPr/>
      </dsp:nvSpPr>
      <dsp:spPr>
        <a:xfrm rot="16200000">
          <a:off x="2576317" y="3102489"/>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C9F7C-D19C-4E68-AEF1-24CC489FA3AE}">
      <dsp:nvSpPr>
        <dsp:cNvPr id="0" name=""/>
        <dsp:cNvSpPr/>
      </dsp:nvSpPr>
      <dsp:spPr>
        <a:xfrm>
          <a:off x="2954734" y="3707672"/>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Model Building</a:t>
          </a:r>
        </a:p>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1. Linear Regression</a:t>
          </a:r>
        </a:p>
        <a:p>
          <a:pPr marL="0" lvl="0" indent="0" algn="ctr" defTabSz="755650">
            <a:lnSpc>
              <a:spcPct val="90000"/>
            </a:lnSpc>
            <a:spcBef>
              <a:spcPct val="0"/>
            </a:spcBef>
            <a:spcAft>
              <a:spcPct val="35000"/>
            </a:spcAft>
            <a:buNone/>
          </a:pPr>
          <a:r>
            <a:rPr lang="en-IN" sz="1700" kern="1200" dirty="0"/>
            <a:t>2. Random Forest Regressor</a:t>
          </a:r>
        </a:p>
      </dsp:txBody>
      <dsp:txXfrm>
        <a:off x="2993721" y="3746659"/>
        <a:ext cx="2140557" cy="1253144"/>
      </dsp:txXfrm>
    </dsp:sp>
    <dsp:sp modelId="{8B58C843-BECB-4EEE-8A57-9C6374F04FAB}">
      <dsp:nvSpPr>
        <dsp:cNvPr id="0" name=""/>
        <dsp:cNvSpPr/>
      </dsp:nvSpPr>
      <dsp:spPr>
        <a:xfrm rot="16200000">
          <a:off x="2576317" y="1438591"/>
          <a:ext cx="1654072"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1CD45-9AEA-428F-AACF-0EE8EB6C5D31}">
      <dsp:nvSpPr>
        <dsp:cNvPr id="0" name=""/>
        <dsp:cNvSpPr/>
      </dsp:nvSpPr>
      <dsp:spPr>
        <a:xfrm>
          <a:off x="2954734" y="2043774"/>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Evaluating Both Model and Compare them.</a:t>
          </a:r>
          <a:endParaRPr lang="en-IN" sz="1700" kern="1200" dirty="0"/>
        </a:p>
      </dsp:txBody>
      <dsp:txXfrm>
        <a:off x="2993721" y="2082761"/>
        <a:ext cx="2140557" cy="1253144"/>
      </dsp:txXfrm>
    </dsp:sp>
    <dsp:sp modelId="{152ADA76-CEB7-4093-95B1-84BD835FDFA8}">
      <dsp:nvSpPr>
        <dsp:cNvPr id="0" name=""/>
        <dsp:cNvSpPr/>
      </dsp:nvSpPr>
      <dsp:spPr>
        <a:xfrm>
          <a:off x="3408266" y="606641"/>
          <a:ext cx="2940820" cy="19966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AF7AA1-8D42-48D9-A614-3697F20CE558}">
      <dsp:nvSpPr>
        <dsp:cNvPr id="0" name=""/>
        <dsp:cNvSpPr/>
      </dsp:nvSpPr>
      <dsp:spPr>
        <a:xfrm>
          <a:off x="2954734" y="379875"/>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Web App Creation with </a:t>
          </a:r>
          <a:r>
            <a:rPr lang="en-US" sz="1700" kern="1200" dirty="0" err="1">
              <a:latin typeface="Cambria" panose="02040503050406030204" pitchFamily="18" charset="0"/>
              <a:ea typeface="Cambria" panose="02040503050406030204" pitchFamily="18" charset="0"/>
            </a:rPr>
            <a:t>streamlit</a:t>
          </a:r>
          <a:r>
            <a:rPr lang="en-US" sz="1700" kern="1200" dirty="0">
              <a:latin typeface="Cambria" panose="02040503050406030204" pitchFamily="18" charset="0"/>
              <a:ea typeface="Cambria" panose="02040503050406030204" pitchFamily="18" charset="0"/>
            </a:rPr>
            <a:t>.</a:t>
          </a:r>
          <a:endParaRPr lang="en-IN" sz="1700" kern="1200" dirty="0"/>
        </a:p>
      </dsp:txBody>
      <dsp:txXfrm>
        <a:off x="2993721" y="418862"/>
        <a:ext cx="2140557" cy="1253144"/>
      </dsp:txXfrm>
    </dsp:sp>
    <dsp:sp modelId="{1444A932-232C-492B-8EA7-D13551567A5B}">
      <dsp:nvSpPr>
        <dsp:cNvPr id="0" name=""/>
        <dsp:cNvSpPr/>
      </dsp:nvSpPr>
      <dsp:spPr>
        <a:xfrm>
          <a:off x="5905380" y="379875"/>
          <a:ext cx="2218531" cy="1331118"/>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Cambria" panose="02040503050406030204" pitchFamily="18" charset="0"/>
              <a:ea typeface="Cambria" panose="02040503050406030204" pitchFamily="18" charset="0"/>
            </a:rPr>
            <a:t>Deployment on Internet.</a:t>
          </a:r>
          <a:endParaRPr lang="en-IN" sz="1700" kern="1200" dirty="0"/>
        </a:p>
      </dsp:txBody>
      <dsp:txXfrm>
        <a:off x="5944367" y="418862"/>
        <a:ext cx="2140557" cy="12531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9F63FA-7A01-495C-AB61-735DC58BB6B0}" type="datetimeFigureOut">
              <a:rPr lang="en-IN" smtClean="0"/>
              <a:pPr/>
              <a:t>25-11-2024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140942-401A-420B-BE4A-BB96E8B708C5}" type="slidenum">
              <a:rPr lang="en-IN" smtClean="0"/>
              <a:pPr/>
              <a:t>‹#›</a:t>
            </a:fld>
            <a:endParaRPr lang="en-IN"/>
          </a:p>
        </p:txBody>
      </p:sp>
    </p:spTree>
    <p:extLst>
      <p:ext uri="{BB962C8B-B14F-4D97-AF65-F5344CB8AC3E}">
        <p14:creationId xmlns:p14="http://schemas.microsoft.com/office/powerpoint/2010/main" xmlns="" val="2372314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140942-401A-420B-BE4A-BB96E8B708C5}" type="slidenum">
              <a:rPr lang="en-IN" smtClean="0"/>
              <a:pPr/>
              <a:t>2</a:t>
            </a:fld>
            <a:endParaRPr lang="en-IN"/>
          </a:p>
        </p:txBody>
      </p:sp>
    </p:spTree>
    <p:extLst>
      <p:ext uri="{BB962C8B-B14F-4D97-AF65-F5344CB8AC3E}">
        <p14:creationId xmlns:p14="http://schemas.microsoft.com/office/powerpoint/2010/main" xmlns="" val="2287094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25774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2184422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561920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241905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4178263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948308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2295169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201796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572921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202074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1389793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1290329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1305386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595609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158252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3253259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D30AA4-6588-433B-9B78-44646873EDEE}" type="datetimeFigureOut">
              <a:rPr lang="en-IN" smtClean="0"/>
              <a:pPr/>
              <a:t>25-11-2024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130339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D30AA4-6588-433B-9B78-44646873EDEE}" type="datetimeFigureOut">
              <a:rPr lang="en-IN" smtClean="0"/>
              <a:pPr/>
              <a:t>25-11-2024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0290F5-6C1A-4FE4-A37F-F4FA2A3AB5A9}" type="slidenum">
              <a:rPr lang="en-IN" smtClean="0"/>
              <a:pPr/>
              <a:t>‹#›</a:t>
            </a:fld>
            <a:endParaRPr lang="en-IN"/>
          </a:p>
        </p:txBody>
      </p:sp>
    </p:spTree>
    <p:extLst>
      <p:ext uri="{BB962C8B-B14F-4D97-AF65-F5344CB8AC3E}">
        <p14:creationId xmlns:p14="http://schemas.microsoft.com/office/powerpoint/2010/main" xmlns="" val="4895312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microsoft.com/office/2007/relationships/diagramDrawing" Target="../diagrams/drawing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858F2F-E3B9-4473-B0C9-84F057567B0C}"/>
              </a:ext>
            </a:extLst>
          </p:cNvPr>
          <p:cNvSpPr>
            <a:spLocks noGrp="1"/>
          </p:cNvSpPr>
          <p:nvPr>
            <p:ph type="ctrTitle"/>
          </p:nvPr>
        </p:nvSpPr>
        <p:spPr>
          <a:xfrm>
            <a:off x="1560946" y="1925927"/>
            <a:ext cx="9144000" cy="2387600"/>
          </a:xfrm>
        </p:spPr>
        <p:txBody>
          <a:bodyPr/>
          <a:lstStyle/>
          <a:p>
            <a:r>
              <a:rPr lang="en-IN" dirty="0">
                <a:solidFill>
                  <a:schemeClr val="tx1">
                    <a:lumMod val="50000"/>
                    <a:lumOff val="50000"/>
                  </a:schemeClr>
                </a:solidFill>
              </a:rPr>
              <a:t>Used Car Price Prediction</a:t>
            </a:r>
          </a:p>
        </p:txBody>
      </p:sp>
      <p:sp>
        <p:nvSpPr>
          <p:cNvPr id="3" name="Subtitle 2">
            <a:extLst>
              <a:ext uri="{FF2B5EF4-FFF2-40B4-BE49-F238E27FC236}">
                <a16:creationId xmlns:a16="http://schemas.microsoft.com/office/drawing/2014/main" xmlns="" id="{6E3FD536-89B7-4E6B-A78A-ACEF0ED4FA9E}"/>
              </a:ext>
            </a:extLst>
          </p:cNvPr>
          <p:cNvSpPr>
            <a:spLocks noGrp="1"/>
          </p:cNvSpPr>
          <p:nvPr>
            <p:ph type="subTitle" idx="1"/>
          </p:nvPr>
        </p:nvSpPr>
        <p:spPr>
          <a:xfrm>
            <a:off x="1431636" y="4701165"/>
            <a:ext cx="9144000" cy="1655762"/>
          </a:xfrm>
        </p:spPr>
        <p:txBody>
          <a:bodyPr/>
          <a:lstStyle/>
          <a:p>
            <a:r>
              <a:rPr lang="en-IN" dirty="0">
                <a:solidFill>
                  <a:schemeClr val="tx1">
                    <a:lumMod val="50000"/>
                    <a:lumOff val="50000"/>
                  </a:schemeClr>
                </a:solidFill>
              </a:rPr>
              <a:t>Problem Type: Regression.</a:t>
            </a:r>
          </a:p>
        </p:txBody>
      </p:sp>
      <p:pic>
        <p:nvPicPr>
          <p:cNvPr id="9" name="Picture 8">
            <a:extLst>
              <a:ext uri="{FF2B5EF4-FFF2-40B4-BE49-F238E27FC236}">
                <a16:creationId xmlns:a16="http://schemas.microsoft.com/office/drawing/2014/main" xmlns="" id="{5046BAA2-18F3-47AA-8F47-70674F76D4A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45127" y="864899"/>
            <a:ext cx="6192658" cy="2524848"/>
          </a:xfrm>
          <a:prstGeom prst="rect">
            <a:avLst/>
          </a:prstGeom>
        </p:spPr>
      </p:pic>
    </p:spTree>
    <p:extLst>
      <p:ext uri="{BB962C8B-B14F-4D97-AF65-F5344CB8AC3E}">
        <p14:creationId xmlns:p14="http://schemas.microsoft.com/office/powerpoint/2010/main" xmlns="" val="96533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52072052-A426-4F50-ABBE-E6311138ED64}"/>
              </a:ext>
            </a:extLst>
          </p:cNvPr>
          <p:cNvGraphicFramePr/>
          <p:nvPr>
            <p:extLst>
              <p:ext uri="{D42A27DB-BD31-4B8C-83A1-F6EECF244321}">
                <p14:modId xmlns:p14="http://schemas.microsoft.com/office/powerpoint/2010/main" xmlns="" val="3618729463"/>
              </p:ext>
            </p:extLst>
          </p:nvPr>
        </p:nvGraphicFramePr>
        <p:xfrm>
          <a:off x="1921164" y="637309"/>
          <a:ext cx="9153236" cy="5237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xmlns="" id="{05C848C6-B428-40E1-90E9-9E1D4CA95462}"/>
              </a:ext>
            </a:extLst>
          </p:cNvPr>
          <p:cNvGraphicFramePr/>
          <p:nvPr>
            <p:extLst>
              <p:ext uri="{D42A27DB-BD31-4B8C-83A1-F6EECF244321}">
                <p14:modId xmlns:p14="http://schemas.microsoft.com/office/powerpoint/2010/main" xmlns="" val="27807398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Title 1">
            <a:extLst>
              <a:ext uri="{FF2B5EF4-FFF2-40B4-BE49-F238E27FC236}">
                <a16:creationId xmlns:a16="http://schemas.microsoft.com/office/drawing/2014/main" xmlns="" id="{896E7697-839C-44C6-A945-E002356D07D9}"/>
              </a:ext>
            </a:extLst>
          </p:cNvPr>
          <p:cNvSpPr txBox="1">
            <a:spLocks/>
          </p:cNvSpPr>
          <p:nvPr/>
        </p:nvSpPr>
        <p:spPr>
          <a:xfrm>
            <a:off x="3870036" y="147782"/>
            <a:ext cx="3495099" cy="898108"/>
          </a:xfrm>
          <a:prstGeom prst="rect">
            <a:avLst/>
          </a:prstGeom>
        </p:spPr>
        <p:txBody>
          <a:bodyPr>
            <a:normAutofit fontScale="975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accent1">
                    <a:lumMod val="75000"/>
                  </a:schemeClr>
                </a:solidFill>
                <a:latin typeface="Cambria" panose="02040503050406030204" pitchFamily="18" charset="0"/>
                <a:ea typeface="Cambria" panose="02040503050406030204" pitchFamily="18" charset="0"/>
              </a:rPr>
              <a:t>Project Layout.</a:t>
            </a:r>
            <a:endParaRPr lang="en-IN" dirty="0">
              <a:solidFill>
                <a:schemeClr val="accent1">
                  <a:lumMod val="75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362152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40F05-8CBB-4C4D-9108-A2371C0BB97A}"/>
              </a:ext>
            </a:extLst>
          </p:cNvPr>
          <p:cNvSpPr>
            <a:spLocks noGrp="1"/>
          </p:cNvSpPr>
          <p:nvPr>
            <p:ph type="title"/>
          </p:nvPr>
        </p:nvSpPr>
        <p:spPr>
          <a:xfrm>
            <a:off x="3943927" y="177800"/>
            <a:ext cx="4104696" cy="912091"/>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1. Dataset Description.</a:t>
            </a:r>
            <a:br>
              <a:rPr lang="en-US" dirty="0">
                <a:solidFill>
                  <a:schemeClr val="accent1">
                    <a:lumMod val="75000"/>
                  </a:schemeClr>
                </a:solidFill>
                <a:latin typeface="Cambria" panose="02040503050406030204" pitchFamily="18" charset="0"/>
                <a:ea typeface="Cambria" panose="02040503050406030204" pitchFamily="18" charset="0"/>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xmlns="" id="{0A705888-0126-4D6E-B373-BF2713E83649}"/>
              </a:ext>
            </a:extLst>
          </p:cNvPr>
          <p:cNvSpPr>
            <a:spLocks noGrp="1"/>
          </p:cNvSpPr>
          <p:nvPr>
            <p:ph type="body" idx="1"/>
          </p:nvPr>
        </p:nvSpPr>
        <p:spPr>
          <a:xfrm>
            <a:off x="1355003" y="1027545"/>
            <a:ext cx="10836997" cy="5659582"/>
          </a:xfrm>
        </p:spPr>
        <p:txBody>
          <a:bodyPr>
            <a:normAutofit fontScale="77500" lnSpcReduction="20000"/>
          </a:bodyPr>
          <a:lstStyle/>
          <a:p>
            <a:r>
              <a:rPr lang="en-US" dirty="0">
                <a:solidFill>
                  <a:schemeClr val="accent1">
                    <a:lumMod val="75000"/>
                  </a:schemeClr>
                </a:solidFill>
              </a:rPr>
              <a:t>The Dataset have 4346 numbers of car records. And have 8 column, information contain about the car.</a:t>
            </a:r>
          </a:p>
          <a:p>
            <a:pPr marL="457200" indent="-457200" algn="l">
              <a:lnSpc>
                <a:spcPct val="150000"/>
              </a:lnSpc>
              <a:buAutoNum type="arabicPeriod"/>
            </a:pPr>
            <a:r>
              <a:rPr lang="en-US" sz="1800" dirty="0"/>
              <a:t>‘Brand’ – This column have the information about the car brand. From which brand the car is belong. It is Categorical Column</a:t>
            </a:r>
          </a:p>
          <a:p>
            <a:pPr lvl="1">
              <a:lnSpc>
                <a:spcPct val="150000"/>
              </a:lnSpc>
            </a:pPr>
            <a:r>
              <a:rPr lang="en-US" dirty="0"/>
              <a:t>There is total 7 brand in the dataset.</a:t>
            </a:r>
          </a:p>
          <a:p>
            <a:pPr marL="457200" indent="-457200" algn="l">
              <a:lnSpc>
                <a:spcPct val="150000"/>
              </a:lnSpc>
              <a:buAutoNum type="arabicPeriod"/>
            </a:pPr>
            <a:r>
              <a:rPr lang="en-IN" sz="1800" dirty="0"/>
              <a:t>‘Body’ – The body type of the car. Weather it is van or family car.  Categorical column.</a:t>
            </a:r>
          </a:p>
          <a:p>
            <a:pPr lvl="1">
              <a:lnSpc>
                <a:spcPct val="150000"/>
              </a:lnSpc>
            </a:pPr>
            <a:r>
              <a:rPr lang="en-IN" dirty="0"/>
              <a:t>There is total 6 type of body type have in this data set. Like ‘sedan’, ‘van’</a:t>
            </a:r>
          </a:p>
          <a:p>
            <a:pPr marL="457200" indent="-457200" algn="l">
              <a:lnSpc>
                <a:spcPct val="150000"/>
              </a:lnSpc>
              <a:buAutoNum type="arabicPeriod"/>
            </a:pPr>
            <a:r>
              <a:rPr lang="en-IN" sz="1800" dirty="0"/>
              <a:t>‘Mileage’ – How much the car has driven before. In miles. Here are numbers, integer type column.</a:t>
            </a:r>
          </a:p>
          <a:p>
            <a:pPr marL="457200" indent="-457200" algn="l">
              <a:lnSpc>
                <a:spcPct val="150000"/>
              </a:lnSpc>
              <a:buAutoNum type="arabicPeriod"/>
            </a:pPr>
            <a:r>
              <a:rPr lang="en-IN" sz="1800" dirty="0"/>
              <a:t>‘</a:t>
            </a:r>
            <a:r>
              <a:rPr lang="en-IN" sz="1800" dirty="0" err="1"/>
              <a:t>EngineV</a:t>
            </a:r>
            <a:r>
              <a:rPr lang="en-IN" sz="1800" dirty="0"/>
              <a:t>’ – The engine volume of the car. This is also number column, </a:t>
            </a:r>
          </a:p>
          <a:p>
            <a:pPr marL="457200" indent="-457200" algn="l">
              <a:lnSpc>
                <a:spcPct val="150000"/>
              </a:lnSpc>
              <a:buAutoNum type="arabicPeriod"/>
            </a:pPr>
            <a:r>
              <a:rPr lang="en-IN" sz="1800" dirty="0"/>
              <a:t>‘Engine Type’ – By which fuel or gas the engine is run, </a:t>
            </a:r>
          </a:p>
          <a:p>
            <a:pPr lvl="1">
              <a:lnSpc>
                <a:spcPct val="150000"/>
              </a:lnSpc>
            </a:pPr>
            <a:r>
              <a:rPr lang="en-IN" dirty="0"/>
              <a:t>weather it petrol or diesel. Categorical column.</a:t>
            </a:r>
          </a:p>
          <a:p>
            <a:pPr marL="457200" indent="-457200" algn="l">
              <a:lnSpc>
                <a:spcPct val="150000"/>
              </a:lnSpc>
              <a:buAutoNum type="arabicPeriod"/>
            </a:pPr>
            <a:r>
              <a:rPr lang="en-IN" sz="1800" dirty="0"/>
              <a:t>‘Registration’ – The car have registration paper or not. </a:t>
            </a:r>
          </a:p>
          <a:p>
            <a:pPr lvl="1">
              <a:lnSpc>
                <a:spcPct val="150000"/>
              </a:lnSpc>
            </a:pPr>
            <a:r>
              <a:rPr lang="en-IN" dirty="0"/>
              <a:t>Only ‘yes’ or ‘no’</a:t>
            </a:r>
          </a:p>
          <a:p>
            <a:pPr marL="457200" indent="-457200" algn="l">
              <a:lnSpc>
                <a:spcPct val="150000"/>
              </a:lnSpc>
              <a:buAutoNum type="arabicPeriod"/>
            </a:pPr>
            <a:r>
              <a:rPr lang="en-IN" sz="1800" dirty="0"/>
              <a:t>‘Year’ – The year of manufactured of the car. From 1989 to 2016 care are available.</a:t>
            </a:r>
          </a:p>
          <a:p>
            <a:pPr marL="457200" indent="-457200" algn="l">
              <a:lnSpc>
                <a:spcPct val="150000"/>
              </a:lnSpc>
              <a:buAutoNum type="arabicPeriod"/>
            </a:pPr>
            <a:r>
              <a:rPr lang="en-IN" sz="1800" dirty="0"/>
              <a:t>‘Model’ – The specific model of the car correspond of it’s Brand. There are various model wither brand. Categorical column</a:t>
            </a:r>
          </a:p>
          <a:p>
            <a:pPr>
              <a:lnSpc>
                <a:spcPct val="150000"/>
              </a:lnSpc>
            </a:pPr>
            <a:r>
              <a:rPr lang="en-IN" sz="1800" dirty="0">
                <a:solidFill>
                  <a:schemeClr val="accent4"/>
                </a:solidFill>
              </a:rPr>
              <a:t>‘Price’ – The target column. The price of the car is based on above information.</a:t>
            </a:r>
          </a:p>
          <a:p>
            <a:endParaRPr lang="en-IN" dirty="0"/>
          </a:p>
          <a:p>
            <a:pPr marL="457200" indent="-457200">
              <a:buAutoNum type="arabicPeriod"/>
            </a:pPr>
            <a:endParaRPr lang="en-IN" dirty="0"/>
          </a:p>
        </p:txBody>
      </p:sp>
    </p:spTree>
    <p:extLst>
      <p:ext uri="{BB962C8B-B14F-4D97-AF65-F5344CB8AC3E}">
        <p14:creationId xmlns:p14="http://schemas.microsoft.com/office/powerpoint/2010/main" xmlns="" val="420964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3438A8-1CB1-4945-A113-E4B4D8F04A25}"/>
              </a:ext>
            </a:extLst>
          </p:cNvPr>
          <p:cNvSpPr>
            <a:spLocks noGrp="1"/>
          </p:cNvSpPr>
          <p:nvPr>
            <p:ph type="title"/>
          </p:nvPr>
        </p:nvSpPr>
        <p:spPr>
          <a:xfrm>
            <a:off x="3978131" y="85437"/>
            <a:ext cx="4103688" cy="1577109"/>
          </a:xfrm>
        </p:spPr>
        <p:txBody>
          <a:bodyPr/>
          <a:lstStyle/>
          <a:p>
            <a:r>
              <a:rPr lang="en-US" dirty="0">
                <a:solidFill>
                  <a:schemeClr val="accent1">
                    <a:lumMod val="75000"/>
                  </a:schemeClr>
                </a:solidFill>
                <a:latin typeface="Cambria" panose="02040503050406030204" pitchFamily="18" charset="0"/>
                <a:ea typeface="Cambria" panose="02040503050406030204" pitchFamily="18" charset="0"/>
              </a:rPr>
              <a:t>Raw Data Cleaning.</a:t>
            </a:r>
            <a:r>
              <a:rPr lang="en-IN" dirty="0"/>
              <a:t/>
            </a:r>
            <a:br>
              <a:rPr lang="en-IN" dirty="0"/>
            </a:br>
            <a:endParaRPr lang="en-IN" dirty="0"/>
          </a:p>
        </p:txBody>
      </p:sp>
      <p:sp>
        <p:nvSpPr>
          <p:cNvPr id="3" name="Text Placeholder 2">
            <a:extLst>
              <a:ext uri="{FF2B5EF4-FFF2-40B4-BE49-F238E27FC236}">
                <a16:creationId xmlns:a16="http://schemas.microsoft.com/office/drawing/2014/main" xmlns="" id="{A9A06D8A-99FB-4A25-8C13-2E95AE08F787}"/>
              </a:ext>
            </a:extLst>
          </p:cNvPr>
          <p:cNvSpPr>
            <a:spLocks noGrp="1"/>
          </p:cNvSpPr>
          <p:nvPr>
            <p:ph type="body" idx="1"/>
          </p:nvPr>
        </p:nvSpPr>
        <p:spPr>
          <a:xfrm>
            <a:off x="1410422" y="1036781"/>
            <a:ext cx="10018713" cy="1447800"/>
          </a:xfrm>
        </p:spPr>
        <p:txBody>
          <a:bodyPr>
            <a:normAutofit fontScale="85000" lnSpcReduction="10000"/>
          </a:bodyPr>
          <a:lstStyle/>
          <a:p>
            <a:pPr marL="457200" indent="-457200" algn="l">
              <a:buAutoNum type="arabicPeriod"/>
            </a:pPr>
            <a:r>
              <a:rPr lang="en-US" dirty="0"/>
              <a:t>Check the distribution of the numerical column and based on that perform data pre-processing.</a:t>
            </a:r>
          </a:p>
          <a:p>
            <a:pPr marL="457200" indent="-457200" algn="l">
              <a:buAutoNum type="arabicPeriod"/>
            </a:pPr>
            <a:r>
              <a:rPr lang="en-US" dirty="0"/>
              <a:t>The numerical columns almost all of them have </a:t>
            </a:r>
            <a:r>
              <a:rPr lang="en-US" dirty="0" err="1"/>
              <a:t>outliears</a:t>
            </a:r>
            <a:r>
              <a:rPr lang="en-US" dirty="0"/>
              <a:t> values, I used quantile method to take quantile value(99</a:t>
            </a:r>
            <a:r>
              <a:rPr lang="en-US" baseline="30000" dirty="0"/>
              <a:t>th</a:t>
            </a:r>
            <a:r>
              <a:rPr lang="en-US" dirty="0"/>
              <a:t> percentile) for a particular column</a:t>
            </a:r>
          </a:p>
          <a:p>
            <a:pPr lvl="1"/>
            <a:r>
              <a:rPr lang="en-US" dirty="0"/>
              <a:t>This process have done on ‘Price’. ‘Mileage’, ‘</a:t>
            </a:r>
            <a:r>
              <a:rPr lang="en-US" dirty="0" err="1"/>
              <a:t>EngineV</a:t>
            </a:r>
            <a:r>
              <a:rPr lang="en-US" dirty="0"/>
              <a:t>’ and ‘Year’ column.  All of them were numerical columns.</a:t>
            </a:r>
          </a:p>
          <a:p>
            <a:endParaRPr lang="en-IN" dirty="0"/>
          </a:p>
        </p:txBody>
      </p:sp>
      <p:pic>
        <p:nvPicPr>
          <p:cNvPr id="5" name="Picture 4">
            <a:extLst>
              <a:ext uri="{FF2B5EF4-FFF2-40B4-BE49-F238E27FC236}">
                <a16:creationId xmlns:a16="http://schemas.microsoft.com/office/drawing/2014/main" xmlns="" id="{1C1714E8-F0E4-4D95-BFAA-AC1174C00AC9}"/>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0589" y="2378672"/>
            <a:ext cx="8594646" cy="4253038"/>
          </a:xfrm>
          <a:prstGeom prst="rect">
            <a:avLst/>
          </a:prstGeom>
        </p:spPr>
      </p:pic>
    </p:spTree>
    <p:extLst>
      <p:ext uri="{BB962C8B-B14F-4D97-AF65-F5344CB8AC3E}">
        <p14:creationId xmlns:p14="http://schemas.microsoft.com/office/powerpoint/2010/main" xmlns="" val="322066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9EE66-B5FB-40B1-99C9-748A7ACC445C}"/>
              </a:ext>
            </a:extLst>
          </p:cNvPr>
          <p:cNvSpPr>
            <a:spLocks noGrp="1"/>
          </p:cNvSpPr>
          <p:nvPr>
            <p:ph type="title"/>
          </p:nvPr>
        </p:nvSpPr>
        <p:spPr>
          <a:xfrm>
            <a:off x="3414713" y="0"/>
            <a:ext cx="5175106" cy="1355436"/>
          </a:xfrm>
        </p:spPr>
        <p:txBody>
          <a:bodyPr>
            <a:normAutofit fontScale="90000"/>
          </a:bodyPr>
          <a:lstStyle/>
          <a:p>
            <a:r>
              <a:rPr lang="en-US" dirty="0">
                <a:solidFill>
                  <a:schemeClr val="accent1">
                    <a:lumMod val="75000"/>
                  </a:schemeClr>
                </a:solidFill>
                <a:latin typeface="Cambria" panose="02040503050406030204" pitchFamily="18" charset="0"/>
                <a:ea typeface="Cambria" panose="02040503050406030204" pitchFamily="18" charset="0"/>
              </a:rPr>
              <a:t>Data Cleaning with EDA. For Linear Regression.</a:t>
            </a:r>
            <a:r>
              <a:rPr lang="en-IN" dirty="0">
                <a:solidFill>
                  <a:schemeClr val="accent1">
                    <a:lumMod val="75000"/>
                  </a:schemeClr>
                </a:solidFill>
              </a:rPr>
              <a:t/>
            </a:r>
            <a:br>
              <a:rPr lang="en-IN" dirty="0">
                <a:solidFill>
                  <a:schemeClr val="accent1">
                    <a:lumMod val="75000"/>
                  </a:schemeClr>
                </a:solidFill>
              </a:rPr>
            </a:br>
            <a:endParaRPr lang="en-IN" dirty="0">
              <a:solidFill>
                <a:schemeClr val="accent1">
                  <a:lumMod val="75000"/>
                </a:schemeClr>
              </a:solidFill>
            </a:endParaRPr>
          </a:p>
        </p:txBody>
      </p:sp>
      <p:sp>
        <p:nvSpPr>
          <p:cNvPr id="3" name="Text Placeholder 2">
            <a:extLst>
              <a:ext uri="{FF2B5EF4-FFF2-40B4-BE49-F238E27FC236}">
                <a16:creationId xmlns:a16="http://schemas.microsoft.com/office/drawing/2014/main" xmlns="" id="{27F8F23F-4037-4FD6-97CE-45ACD3CDBD22}"/>
              </a:ext>
            </a:extLst>
          </p:cNvPr>
          <p:cNvSpPr>
            <a:spLocks noGrp="1"/>
          </p:cNvSpPr>
          <p:nvPr>
            <p:ph type="body" idx="1"/>
          </p:nvPr>
        </p:nvSpPr>
        <p:spPr>
          <a:xfrm>
            <a:off x="1585913" y="1249219"/>
            <a:ext cx="10018713" cy="4874490"/>
          </a:xfrm>
        </p:spPr>
        <p:txBody>
          <a:bodyPr>
            <a:normAutofit fontScale="92500" lnSpcReduction="20000"/>
          </a:bodyPr>
          <a:lstStyle/>
          <a:p>
            <a:pPr marL="457200" indent="-457200" algn="l">
              <a:buAutoNum type="arabicPeriod"/>
            </a:pPr>
            <a:r>
              <a:rPr lang="en-US" sz="2100" dirty="0"/>
              <a:t>First I decided to build the machine learning model with Linear Regression. And for doing that I have to make some assumptions true for using Linear regression.</a:t>
            </a:r>
          </a:p>
          <a:p>
            <a:pPr marL="457200" indent="-457200" algn="l">
              <a:buAutoNum type="arabicPeriod"/>
            </a:pPr>
            <a:r>
              <a:rPr lang="en-US" sz="2100" dirty="0"/>
              <a:t>Like Linear regression is will work if there is linear relationship with target variable. If there is linear relation then the model may not work as expected.</a:t>
            </a:r>
          </a:p>
          <a:p>
            <a:pPr marL="457200" indent="-457200" algn="l">
              <a:buAutoNum type="arabicPeriod"/>
            </a:pPr>
            <a:r>
              <a:rPr lang="en-US" sz="2100" dirty="0"/>
              <a:t>First I remove the null value that were present on the data. That was below 5% of total data, so I simply remove those rows.</a:t>
            </a:r>
          </a:p>
          <a:p>
            <a:pPr marL="457200" indent="-457200" algn="l">
              <a:buAutoNum type="arabicPeriod"/>
            </a:pPr>
            <a:r>
              <a:rPr lang="en-US" sz="2100" dirty="0"/>
              <a:t>I  check the distribution of the ‘Price’ column or my target column with numerical feature only. I did not check with any categorical column like ‘Brand’ or ‘Model’ column because those will be converted in to numerical encoding. There is no meaning to check the assumptions with categorical column.</a:t>
            </a:r>
          </a:p>
          <a:p>
            <a:pPr marL="457200" indent="-457200" algn="l">
              <a:buAutoNum type="arabicPeriod"/>
            </a:pPr>
            <a:r>
              <a:rPr lang="en-US" sz="2100" dirty="0"/>
              <a:t>Then I perform log-transformation on ‘Price’ column to make the relation linear.</a:t>
            </a:r>
          </a:p>
          <a:p>
            <a:pPr marL="457200" indent="-457200" algn="l">
              <a:buAutoNum type="arabicPeriod"/>
            </a:pPr>
            <a:r>
              <a:rPr lang="en-US" sz="2100" dirty="0"/>
              <a:t>I also removed the ‘Year’ column due to multicollinearity problem. As this feature were too much correlated with other features. So it will downgrade other feature weights. That is why I have to remove that column. I used Variance inflation factor for checking the multicollinearity.</a:t>
            </a:r>
          </a:p>
          <a:p>
            <a:pPr marL="457200" indent="-457200" algn="l">
              <a:buAutoNum type="arabicPeriod"/>
            </a:pPr>
            <a:r>
              <a:rPr lang="en-US" sz="2100" dirty="0"/>
              <a:t>Then I create dummy variable for categorical column. I used pandas ‘</a:t>
            </a:r>
            <a:r>
              <a:rPr lang="en-US" sz="2100" dirty="0" err="1"/>
              <a:t>get_dummies</a:t>
            </a:r>
            <a:r>
              <a:rPr lang="en-US" sz="2100" dirty="0"/>
              <a:t>()’ method for numerical encoding.</a:t>
            </a:r>
            <a:endParaRPr lang="en-US" sz="1700" dirty="0"/>
          </a:p>
          <a:p>
            <a:endParaRPr lang="en-IN" sz="1000" dirty="0"/>
          </a:p>
        </p:txBody>
      </p:sp>
    </p:spTree>
    <p:extLst>
      <p:ext uri="{BB962C8B-B14F-4D97-AF65-F5344CB8AC3E}">
        <p14:creationId xmlns:p14="http://schemas.microsoft.com/office/powerpoint/2010/main" xmlns="" val="34355949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159</TotalTime>
  <Words>615</Words>
  <Application>Microsoft Office PowerPoint</Application>
  <PresentationFormat>Custom</PresentationFormat>
  <Paragraphs>40</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Parallax</vt:lpstr>
      <vt:lpstr>Used Car Price Prediction</vt:lpstr>
      <vt:lpstr>Slide 2</vt:lpstr>
      <vt:lpstr>1. Dataset Description. </vt:lpstr>
      <vt:lpstr>Raw Data Cleaning. </vt:lpstr>
      <vt:lpstr>Data Cleaning with EDA. For Linear Regression.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Price Prediction</dc:title>
  <dc:creator>subha nath</dc:creator>
  <cp:lastModifiedBy>sonamewani@gmail.com</cp:lastModifiedBy>
  <cp:revision>15</cp:revision>
  <dcterms:created xsi:type="dcterms:W3CDTF">2021-06-21T05:44:14Z</dcterms:created>
  <dcterms:modified xsi:type="dcterms:W3CDTF">2024-11-25T05:48:50Z</dcterms:modified>
</cp:coreProperties>
</file>