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6" r:id="rId7"/>
    <p:sldId id="285" r:id="rId8"/>
    <p:sldId id="260" r:id="rId9"/>
    <p:sldId id="261" r:id="rId10"/>
    <p:sldId id="262" r:id="rId11"/>
    <p:sldId id="263" r:id="rId12"/>
    <p:sldId id="307" r:id="rId13"/>
    <p:sldId id="264" r:id="rId14"/>
    <p:sldId id="265" r:id="rId15"/>
    <p:sldId id="266" r:id="rId16"/>
    <p:sldId id="268" r:id="rId17"/>
    <p:sldId id="269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ATTENDENCE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 213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TODAY'S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STUDENT WILL KNOW ABOUT:-</a:t>
            </a:r>
            <a:endParaRPr lang="en-US"/>
          </a:p>
          <a:p>
            <a:pPr lvl="1"/>
            <a:r>
              <a:rPr lang="en-US" sz="2400"/>
              <a:t>ENDED CLASSES.</a:t>
            </a:r>
            <a:endParaRPr lang="en-US" sz="2400"/>
          </a:p>
          <a:p>
            <a:pPr lvl="1"/>
            <a:r>
              <a:rPr lang="en-US" sz="2400"/>
              <a:t>UPCOMING CLASSES.</a:t>
            </a:r>
            <a:endParaRPr lang="en-US" sz="2400"/>
          </a:p>
          <a:p>
            <a:pPr lvl="1"/>
            <a:r>
              <a:rPr lang="en-US" sz="2400"/>
              <a:t>ONGOINING CLASSS.</a:t>
            </a:r>
            <a:endParaRPr lang="en-US" sz="2400"/>
          </a:p>
          <a:p>
            <a:pPr lvl="1"/>
            <a:endParaRPr lang="en-US"/>
          </a:p>
          <a:p>
            <a:pPr lvl="1"/>
            <a:r>
              <a:rPr lang="en-US"/>
              <a:t>COLOR FRAMES FOR EASY UNDERSTADING.</a:t>
            </a:r>
            <a:endParaRPr lang="en-US"/>
          </a:p>
          <a:p>
            <a:pPr lvl="1"/>
            <a:r>
              <a:rPr lang="en-US"/>
              <a:t>BUTTONS AVAILABLE FOR SMOOTH TRANSMISIONS.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 algn="l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ATTEND CLASS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825625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ATTEND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THROUGH ONGOINING CLASS.</a:t>
            </a:r>
            <a:endParaRPr lang="en-US"/>
          </a:p>
          <a:p>
            <a:r>
              <a:rPr lang="en-US"/>
              <a:t>STUDENT WILL DIRECTLY DIRECTED TO ATTEND CLASS.</a:t>
            </a:r>
            <a:endParaRPr lang="en-US"/>
          </a:p>
          <a:p>
            <a:r>
              <a:rPr lang="en-US"/>
              <a:t>ATTEND CLASS POLICY-&gt; SPENT TIME GET ATTENDENCE.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ATTENDENCE CALCULATION FORMULA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POINT BASED ATTENDENCE.</a:t>
            </a:r>
            <a:endParaRPr lang="en-US"/>
          </a:p>
          <a:p>
            <a:r>
              <a:rPr lang="en-US"/>
              <a:t>STATUS POLL BASED ATTENDENCE.</a:t>
            </a:r>
            <a:endParaRPr lang="en-US"/>
          </a:p>
          <a:p>
            <a:pPr lvl="1"/>
            <a:r>
              <a:rPr lang="en-US" sz="2400"/>
              <a:t>TOTAL 4 POLLS PRESENTED.</a:t>
            </a:r>
            <a:endParaRPr lang="en-US"/>
          </a:p>
          <a:p>
            <a:r>
              <a:rPr lang="en-US"/>
              <a:t>RUNNING COUNTER -&gt;SHOWS TOTAL TIME SPENT.</a:t>
            </a:r>
            <a:endParaRPr lang="en-US"/>
          </a:p>
          <a:p>
            <a:r>
              <a:rPr lang="en-US"/>
              <a:t>1 MIN IN COUNTER=1 POINT</a:t>
            </a:r>
            <a:endParaRPr lang="en-US"/>
          </a:p>
          <a:p>
            <a:r>
              <a:rPr lang="en-US"/>
              <a:t>1 STATUS POLL MARKED 'YES'= 5 POINT.</a:t>
            </a:r>
            <a:endParaRPr lang="en-US"/>
          </a:p>
          <a:p>
            <a:r>
              <a:rPr lang="en-US"/>
              <a:t>TOTAL POINT=80.</a:t>
            </a:r>
            <a:endParaRPr lang="en-US"/>
          </a:p>
          <a:p>
            <a:r>
              <a:rPr lang="en-US"/>
              <a:t>POINT REQUIRED TO MARK 'PRESENT'=50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685" y="344805"/>
            <a:ext cx="10373360" cy="5832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YOUR ATTENDENCE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STUDENT CAN CHECK THEIR ATTENDENCE HERE.</a:t>
            </a:r>
            <a:endParaRPr lang="en-US"/>
          </a:p>
          <a:p>
            <a:r>
              <a:rPr lang="en-US"/>
              <a:t>CLICK ON SUBJECT -&gt; GET YOUR RECORD.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4770" y="1078865"/>
            <a:ext cx="5181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 PASSWORD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l="29346" t="22690" r="26905" b="21637"/>
          <a:stretch>
            <a:fillRect/>
          </a:stretch>
        </p:blipFill>
        <p:spPr>
          <a:xfrm>
            <a:off x="838200" y="2544445"/>
            <a:ext cx="5181600" cy="29127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256530" y="2937510"/>
            <a:ext cx="208534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rcRect l="32083" t="25398" r="28873"/>
          <a:stretch>
            <a:fillRect/>
          </a:stretch>
        </p:blipFill>
        <p:spPr>
          <a:xfrm>
            <a:off x="7342505" y="2544445"/>
            <a:ext cx="301371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TEACHER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DASHBOARD.</a:t>
            </a:r>
            <a:endParaRPr lang="en-US"/>
          </a:p>
          <a:p>
            <a:r>
              <a:rPr lang="en-US"/>
              <a:t>SCHEDULLING.</a:t>
            </a:r>
            <a:endParaRPr lang="en-US"/>
          </a:p>
          <a:p>
            <a:r>
              <a:rPr lang="en-US"/>
              <a:t>UPDATE CLASS.</a:t>
            </a:r>
            <a:endParaRPr lang="en-US"/>
          </a:p>
          <a:p>
            <a:r>
              <a:rPr lang="en-US"/>
              <a:t>CHECK STUDENT STATUS.</a:t>
            </a:r>
            <a:endParaRPr lang="en-US"/>
          </a:p>
          <a:p>
            <a:r>
              <a:rPr lang="en-US"/>
              <a:t>APPLY FOR LEAVE.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27374" r="27386"/>
          <a:stretch>
            <a:fillRect/>
          </a:stretch>
        </p:blipFill>
        <p:spPr>
          <a:xfrm>
            <a:off x="7501890" y="365125"/>
            <a:ext cx="3444875" cy="4755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285" cy="4351655"/>
          </a:xfrm>
        </p:spPr>
        <p:txBody>
          <a:bodyPr/>
          <a:p>
            <a:r>
              <a:rPr lang="en-US"/>
              <a:t>CONTAIN REQUIRED INFORMATION ABOUT TEACHER.</a:t>
            </a:r>
            <a:endParaRPr lang="en-US"/>
          </a:p>
          <a:p>
            <a:r>
              <a:rPr lang="en-US"/>
              <a:t>CONTAIN SCHEDULING OF THE CLASS.</a:t>
            </a:r>
            <a:endParaRPr lang="en-US"/>
          </a:p>
          <a:p>
            <a:r>
              <a:rPr lang="en-US"/>
              <a:t>CONTAIN MESSAGE AND ANNOUNCEMENT GIVEN BY ADMIN.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9630" y="270510"/>
            <a:ext cx="10505440" cy="5906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THIS TOPIC?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GET HANDS ON UNDERSTANDING:-</a:t>
            </a:r>
            <a:endParaRPr lang="en-US"/>
          </a:p>
          <a:p>
            <a:pPr lvl="1"/>
            <a:r>
              <a:rPr lang="en-US"/>
              <a:t>TKINTER</a:t>
            </a:r>
            <a:endParaRPr lang="en-US"/>
          </a:p>
          <a:p>
            <a:pPr lvl="1"/>
            <a:r>
              <a:rPr lang="en-US"/>
              <a:t>DATABASE MANAGEMENT.</a:t>
            </a:r>
            <a:endParaRPr lang="en-US"/>
          </a:p>
          <a:p>
            <a:r>
              <a:rPr lang="en-US"/>
              <a:t>NEED OF THE HOUR.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 SCHEDULES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CAN ADD A NEW SECTION AND TIME FOR NEW CLASS.</a:t>
            </a:r>
            <a:endParaRPr lang="en-US"/>
          </a:p>
          <a:p>
            <a:r>
              <a:rPr lang="en-US"/>
              <a:t>CAN DELETE ANY OLD SECTION CLASS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rcRect l="11961" r="13701" b="17114"/>
          <a:stretch>
            <a:fillRect/>
          </a:stretch>
        </p:blipFill>
        <p:spPr>
          <a:xfrm>
            <a:off x="6019800" y="1245235"/>
            <a:ext cx="5659755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STUDENT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CAN CHECK ALL STUDENT OF THE CLASS</a:t>
            </a:r>
            <a:endParaRPr lang="en-US"/>
          </a:p>
          <a:p>
            <a:r>
              <a:rPr lang="en-US"/>
              <a:t>CAN CHECK ALL STUDENT 'PRESENT'</a:t>
            </a:r>
            <a:endParaRPr lang="en-US"/>
          </a:p>
          <a:p>
            <a:r>
              <a:rPr lang="en-US">
                <a:sym typeface="+mn-ea"/>
              </a:rPr>
              <a:t>CAN CHECK ALL STUDENT ABSENT'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680" y="282575"/>
            <a:ext cx="10483215" cy="58947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APPLY FOR LEAVE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5675" y="1825625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DASHBOARD.</a:t>
            </a:r>
            <a:endParaRPr lang="en-US"/>
          </a:p>
          <a:p>
            <a:r>
              <a:rPr lang="en-US"/>
              <a:t>UPDATE/DELETE STUDENT.</a:t>
            </a:r>
            <a:endParaRPr lang="en-US"/>
          </a:p>
          <a:p>
            <a:r>
              <a:rPr lang="en-US">
                <a:sym typeface="+mn-ea"/>
              </a:rPr>
              <a:t>UPDATE/DELETE TEACHERS.</a:t>
            </a:r>
            <a:endParaRPr lang="en-US"/>
          </a:p>
          <a:p>
            <a:r>
              <a:rPr lang="en-US"/>
              <a:t>ADD NEW USER.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UPDATE/DELETE USER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0320" y="1417320"/>
            <a:ext cx="9415145" cy="47599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USER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SELECT TYPE OF USER.</a:t>
            </a:r>
            <a:endParaRPr lang="en-US"/>
          </a:p>
          <a:p>
            <a:r>
              <a:rPr lang="en-US"/>
              <a:t>ADD NEW USER.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4473" t="13057" r="24498" b="44444"/>
          <a:stretch>
            <a:fillRect/>
          </a:stretch>
        </p:blipFill>
        <p:spPr>
          <a:xfrm>
            <a:off x="7440295" y="168275"/>
            <a:ext cx="2644140" cy="1719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1871" t="13965" r="13081" b="17908"/>
          <a:stretch>
            <a:fillRect/>
          </a:stretch>
        </p:blipFill>
        <p:spPr>
          <a:xfrm>
            <a:off x="5946140" y="3124200"/>
            <a:ext cx="5632450" cy="272351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8762365" y="1887855"/>
            <a:ext cx="0" cy="1236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429000" y="1049020"/>
            <a:ext cx="3897630" cy="77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49855" y="2894330"/>
            <a:ext cx="3256915" cy="1191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TECHNOLOGY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PYTHON </a:t>
            </a:r>
            <a:endParaRPr lang="en-US"/>
          </a:p>
          <a:p>
            <a:r>
              <a:rPr lang="en-US"/>
              <a:t>TKINTER FOR GUI.</a:t>
            </a:r>
            <a:endParaRPr lang="en-US"/>
          </a:p>
          <a:p>
            <a:r>
              <a:rPr lang="en-US"/>
              <a:t>MYSQL FOR DATABASE MANAGEMENT.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ATTENDENCE MANAGEMENT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DIVIDED INTO 3 MODULES:-</a:t>
            </a:r>
            <a:endParaRPr lang="en-US"/>
          </a:p>
          <a:p>
            <a:pPr lvl="1"/>
            <a:r>
              <a:rPr lang="en-US"/>
              <a:t>STUDENT MODULE.</a:t>
            </a:r>
            <a:endParaRPr lang="en-US"/>
          </a:p>
          <a:p>
            <a:pPr lvl="1"/>
            <a:r>
              <a:rPr lang="en-US"/>
              <a:t>TEACHERS MODULE.</a:t>
            </a:r>
            <a:endParaRPr lang="en-US"/>
          </a:p>
          <a:p>
            <a:pPr lvl="1"/>
            <a:r>
              <a:rPr lang="en-US"/>
              <a:t>ADMIN MODULE.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SIGN-IN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r>
              <a:rPr lang="en-US"/>
              <a:t>ONLY FOR NEW USER.</a:t>
            </a:r>
            <a:endParaRPr lang="en-US"/>
          </a:p>
          <a:p>
            <a:r>
              <a:rPr lang="en-US"/>
              <a:t>ENTER ALL REQUIRED INFORMATION.</a:t>
            </a:r>
            <a:endParaRPr lang="en-US"/>
          </a:p>
          <a:p>
            <a:r>
              <a:rPr lang="en-US"/>
              <a:t>CLICK ON SAVE DATA(mandatory)</a:t>
            </a:r>
            <a:endParaRPr lang="en-US"/>
          </a:p>
          <a:p>
            <a:r>
              <a:rPr lang="en-US"/>
              <a:t>CLICK ON PROCEED</a:t>
            </a:r>
            <a:endParaRPr lang="en-US"/>
          </a:p>
          <a:p>
            <a:r>
              <a:rPr lang="en-US"/>
              <a:t>LOGIN AGAIN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11949" t="15043" r="13419" b="15566"/>
          <a:stretch>
            <a:fillRect/>
          </a:stretch>
        </p:blipFill>
        <p:spPr>
          <a:xfrm>
            <a:off x="6791325" y="1622425"/>
            <a:ext cx="3867150" cy="20212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05300" y="2348230"/>
            <a:ext cx="2341245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3"/>
          </p:cNvCxnSpPr>
          <p:nvPr/>
        </p:nvCxnSpPr>
        <p:spPr>
          <a:xfrm>
            <a:off x="3761105" y="3903980"/>
            <a:ext cx="2258695" cy="97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3" idx="3"/>
          </p:cNvCxnSpPr>
          <p:nvPr/>
        </p:nvCxnSpPr>
        <p:spPr>
          <a:xfrm flipV="1">
            <a:off x="3942715" y="4001770"/>
            <a:ext cx="2077085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5996940" y="3643630"/>
            <a:ext cx="2727960" cy="366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SELECT TYPE OF USER</a:t>
            </a:r>
            <a:endParaRPr lang="en-US"/>
          </a:p>
          <a:p>
            <a:r>
              <a:rPr lang="en-US"/>
              <a:t>ENTER REGISTRATION NUMBER:</a:t>
            </a:r>
            <a:endParaRPr lang="en-US"/>
          </a:p>
          <a:p>
            <a:r>
              <a:rPr lang="en-US"/>
              <a:t>ENTER PASSWORD</a:t>
            </a:r>
            <a:endParaRPr lang="en-US"/>
          </a:p>
          <a:p>
            <a:r>
              <a:rPr lang="en-US"/>
              <a:t>IF MATCHED -&gt;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4792" t="12950" r="25368" b="45128"/>
          <a:stretch>
            <a:fillRect/>
          </a:stretch>
        </p:blipFill>
        <p:spPr>
          <a:xfrm>
            <a:off x="7305675" y="171450"/>
            <a:ext cx="2582545" cy="1417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23954" t="15203" r="25105" b="43625"/>
          <a:stretch>
            <a:fillRect/>
          </a:stretch>
        </p:blipFill>
        <p:spPr>
          <a:xfrm>
            <a:off x="7247890" y="2131060"/>
            <a:ext cx="2698115" cy="1226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7876" t="14101" r="26916" b="5982"/>
          <a:stretch>
            <a:fillRect/>
          </a:stretch>
        </p:blipFill>
        <p:spPr>
          <a:xfrm>
            <a:off x="7305675" y="3900170"/>
            <a:ext cx="2842260" cy="282511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8597265" y="1588770"/>
            <a:ext cx="0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8595360" y="3357245"/>
            <a:ext cx="1905" cy="47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  <a:endCxn id="4" idx="1"/>
          </p:cNvCxnSpPr>
          <p:nvPr/>
        </p:nvCxnSpPr>
        <p:spPr>
          <a:xfrm flipV="1">
            <a:off x="3429000" y="880110"/>
            <a:ext cx="3876675" cy="94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40400" y="2574925"/>
            <a:ext cx="152590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57320" y="2589530"/>
            <a:ext cx="3293745" cy="61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353435" y="3798570"/>
            <a:ext cx="3952240" cy="151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STUDENT MODULE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DASHBOARD.</a:t>
            </a:r>
            <a:endParaRPr lang="en-US"/>
          </a:p>
          <a:p>
            <a:r>
              <a:rPr lang="en-US"/>
              <a:t>GO THROUGH CLASSES.</a:t>
            </a:r>
            <a:endParaRPr lang="en-US"/>
          </a:p>
          <a:p>
            <a:r>
              <a:rPr lang="en-US"/>
              <a:t>MARK ATTENDENCE.</a:t>
            </a:r>
            <a:endParaRPr lang="en-US"/>
          </a:p>
          <a:p>
            <a:r>
              <a:rPr lang="en-US"/>
              <a:t>CAN UPDATE SECONDARY CREDENTIALS</a:t>
            </a:r>
            <a:endParaRPr lang="en-US"/>
          </a:p>
          <a:p>
            <a:pPr marL="0" indent="0">
              <a:buNone/>
            </a:pPr>
            <a:r>
              <a:rPr lang="en-US"/>
              <a:t>    INFORMATION.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8272" r="26238"/>
          <a:stretch>
            <a:fillRect/>
          </a:stretch>
        </p:blipFill>
        <p:spPr>
          <a:xfrm>
            <a:off x="7183120" y="867410"/>
            <a:ext cx="3550920" cy="4669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DASHBOARD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CONTAIN ALL REQUIRED INFROMATION. E.G-&gt; NAME, COURSES, SESSION,etc.</a:t>
            </a:r>
            <a:endParaRPr lang="en-US"/>
          </a:p>
          <a:p>
            <a:r>
              <a:rPr lang="en-US"/>
              <a:t>CAN CHECK TODAY'S CLASSES.</a:t>
            </a:r>
            <a:endParaRPr lang="en-US"/>
          </a:p>
          <a:p>
            <a:r>
              <a:rPr lang="en-US"/>
              <a:t>CAN CHECK ANY ANNOUNCEMENT OR NEWS.</a:t>
            </a:r>
            <a:endParaRPr lang="en-US"/>
          </a:p>
          <a:p>
            <a:r>
              <a:rPr lang="en-US"/>
              <a:t>CAN CHECK ANY MESSAGE.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6530"/>
            <a:ext cx="10515600" cy="59118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WPS Presentation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ATTENDENCE MANAGEMENT</vt:lpstr>
      <vt:lpstr>WHY THIS TOPIC?</vt:lpstr>
      <vt:lpstr>TECHNOLOGY USED</vt:lpstr>
      <vt:lpstr>ATTENDENCE MANAGEMENT	</vt:lpstr>
      <vt:lpstr>SIGN-IN</vt:lpstr>
      <vt:lpstr>LOGIN</vt:lpstr>
      <vt:lpstr>STUDENT MODULE</vt:lpstr>
      <vt:lpstr>DASHBOARD</vt:lpstr>
      <vt:lpstr>PowerPoint 演示文稿</vt:lpstr>
      <vt:lpstr>TODAY'S CLASSES</vt:lpstr>
      <vt:lpstr>ATTEND CLASS</vt:lpstr>
      <vt:lpstr>ATTEND CLASS</vt:lpstr>
      <vt:lpstr>ATTENDENCE CALCULATION FORMULA</vt:lpstr>
      <vt:lpstr>PowerPoint 演示文稿</vt:lpstr>
      <vt:lpstr>YOUR ATTENDENCE</vt:lpstr>
      <vt:lpstr>UPDATE PASSWORD</vt:lpstr>
      <vt:lpstr>TEACHER MODULES</vt:lpstr>
      <vt:lpstr>DASHBOARD</vt:lpstr>
      <vt:lpstr>PowerPoint 演示文稿</vt:lpstr>
      <vt:lpstr>UPDATE SCHEDULES</vt:lpstr>
      <vt:lpstr>STUDENT STATUS</vt:lpstr>
      <vt:lpstr>PowerPoint 演示文稿</vt:lpstr>
      <vt:lpstr>APPLY FOR LEAVE</vt:lpstr>
      <vt:lpstr>ADMIN MODULE</vt:lpstr>
      <vt:lpstr>UPDATE/DELETE USER</vt:lpstr>
      <vt:lpstr>ADD USER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ATTENDENCE MANAGEMENT</dc:title>
  <dc:creator/>
  <cp:lastModifiedBy>KHUSHAL</cp:lastModifiedBy>
  <cp:revision>6</cp:revision>
  <dcterms:created xsi:type="dcterms:W3CDTF">2020-11-03T06:32:00Z</dcterms:created>
  <dcterms:modified xsi:type="dcterms:W3CDTF">2020-11-08T06:31:29Z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