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70" r:id="rId2"/>
    <p:sldId id="282" r:id="rId3"/>
    <p:sldId id="272" r:id="rId4"/>
    <p:sldId id="273" r:id="rId5"/>
    <p:sldId id="263" r:id="rId6"/>
    <p:sldId id="261" r:id="rId7"/>
    <p:sldId id="262" r:id="rId8"/>
    <p:sldId id="275" r:id="rId9"/>
    <p:sldId id="276" r:id="rId10"/>
    <p:sldId id="264" r:id="rId11"/>
    <p:sldId id="258" r:id="rId12"/>
    <p:sldId id="257" r:id="rId13"/>
    <p:sldId id="259" r:id="rId14"/>
    <p:sldId id="256" r:id="rId15"/>
    <p:sldId id="266" r:id="rId16"/>
    <p:sldId id="277" r:id="rId17"/>
    <p:sldId id="278" r:id="rId18"/>
    <p:sldId id="285" r:id="rId19"/>
    <p:sldId id="288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379FA-8775-4D24-AA0A-598C061D7A5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4D0E787-D1A4-49E8-9AD2-0B7F5AD1B959}">
      <dgm:prSet phldrT="[Text]"/>
      <dgm:spPr/>
      <dgm:t>
        <a:bodyPr/>
        <a:lstStyle/>
        <a:p>
          <a:r>
            <a:rPr lang="en-IN" dirty="0"/>
            <a:t>Ethical Design</a:t>
          </a:r>
        </a:p>
      </dgm:t>
    </dgm:pt>
    <dgm:pt modelId="{F393A838-B708-47F8-8886-97E99E74F905}" type="parTrans" cxnId="{E1CB3A14-D513-4038-9C5D-6CCA37E7DB5E}">
      <dgm:prSet/>
      <dgm:spPr/>
      <dgm:t>
        <a:bodyPr/>
        <a:lstStyle/>
        <a:p>
          <a:endParaRPr lang="en-IN"/>
        </a:p>
      </dgm:t>
    </dgm:pt>
    <dgm:pt modelId="{2C17E128-85DC-444C-BB38-54BFD9705B22}" type="sibTrans" cxnId="{E1CB3A14-D513-4038-9C5D-6CCA37E7DB5E}">
      <dgm:prSet/>
      <dgm:spPr/>
      <dgm:t>
        <a:bodyPr/>
        <a:lstStyle/>
        <a:p>
          <a:endParaRPr lang="en-IN"/>
        </a:p>
      </dgm:t>
    </dgm:pt>
    <dgm:pt modelId="{40CD86BB-BE44-4627-9696-9EF60A2DBBE9}">
      <dgm:prSet phldrT="[Text]"/>
      <dgm:spPr/>
      <dgm:t>
        <a:bodyPr/>
        <a:lstStyle/>
        <a:p>
          <a:r>
            <a:rPr lang="en-IN" dirty="0"/>
            <a:t>Product Design</a:t>
          </a:r>
        </a:p>
      </dgm:t>
    </dgm:pt>
    <dgm:pt modelId="{33CF980E-CF35-4904-942F-84E72BBFCFE0}" type="parTrans" cxnId="{D80E5512-6E6E-4721-BA33-95C4DE0E2D43}">
      <dgm:prSet/>
      <dgm:spPr/>
      <dgm:t>
        <a:bodyPr/>
        <a:lstStyle/>
        <a:p>
          <a:endParaRPr lang="en-IN"/>
        </a:p>
      </dgm:t>
    </dgm:pt>
    <dgm:pt modelId="{F77BC8E0-BE00-4005-BCE8-B5C64D6A846D}" type="sibTrans" cxnId="{D80E5512-6E6E-4721-BA33-95C4DE0E2D43}">
      <dgm:prSet/>
      <dgm:spPr/>
      <dgm:t>
        <a:bodyPr/>
        <a:lstStyle/>
        <a:p>
          <a:endParaRPr lang="en-IN"/>
        </a:p>
      </dgm:t>
    </dgm:pt>
    <dgm:pt modelId="{9479DCCA-B5B7-469F-961D-ED991C80D4C3}">
      <dgm:prSet phldrT="[Text]"/>
      <dgm:spPr/>
      <dgm:t>
        <a:bodyPr/>
        <a:lstStyle/>
        <a:p>
          <a:r>
            <a:rPr lang="en-IN" dirty="0"/>
            <a:t>Development, Testing and Deployment</a:t>
          </a:r>
        </a:p>
      </dgm:t>
    </dgm:pt>
    <dgm:pt modelId="{96A61D56-1B8C-4E0A-BEF6-8AA5097B5B9E}" type="parTrans" cxnId="{A0EE5096-660D-49D1-9683-4CEB48CB7E4E}">
      <dgm:prSet/>
      <dgm:spPr/>
      <dgm:t>
        <a:bodyPr/>
        <a:lstStyle/>
        <a:p>
          <a:endParaRPr lang="en-IN"/>
        </a:p>
      </dgm:t>
    </dgm:pt>
    <dgm:pt modelId="{EF62B9EB-9DE1-4C28-9E91-08E505210E70}" type="sibTrans" cxnId="{A0EE5096-660D-49D1-9683-4CEB48CB7E4E}">
      <dgm:prSet/>
      <dgm:spPr/>
      <dgm:t>
        <a:bodyPr/>
        <a:lstStyle/>
        <a:p>
          <a:endParaRPr lang="en-IN"/>
        </a:p>
      </dgm:t>
    </dgm:pt>
    <dgm:pt modelId="{18AED048-349D-4BB3-B6A2-B75D14859870}" type="pres">
      <dgm:prSet presAssocID="{965379FA-8775-4D24-AA0A-598C061D7A5D}" presName="CompostProcess" presStyleCnt="0">
        <dgm:presLayoutVars>
          <dgm:dir/>
          <dgm:resizeHandles val="exact"/>
        </dgm:presLayoutVars>
      </dgm:prSet>
      <dgm:spPr/>
    </dgm:pt>
    <dgm:pt modelId="{91979492-27AF-4977-B501-FCA9D8D202A3}" type="pres">
      <dgm:prSet presAssocID="{965379FA-8775-4D24-AA0A-598C061D7A5D}" presName="arrow" presStyleLbl="bgShp" presStyleIdx="0" presStyleCnt="1"/>
      <dgm:spPr/>
    </dgm:pt>
    <dgm:pt modelId="{DB9DA731-BDFB-4A9E-B54F-05C0E74DADBC}" type="pres">
      <dgm:prSet presAssocID="{965379FA-8775-4D24-AA0A-598C061D7A5D}" presName="linearProcess" presStyleCnt="0"/>
      <dgm:spPr/>
    </dgm:pt>
    <dgm:pt modelId="{FCEA61A1-2BB8-47D3-80A5-A6CF6443E86C}" type="pres">
      <dgm:prSet presAssocID="{34D0E787-D1A4-49E8-9AD2-0B7F5AD1B959}" presName="textNode" presStyleLbl="node1" presStyleIdx="0" presStyleCnt="3">
        <dgm:presLayoutVars>
          <dgm:bulletEnabled val="1"/>
        </dgm:presLayoutVars>
      </dgm:prSet>
      <dgm:spPr/>
    </dgm:pt>
    <dgm:pt modelId="{A0A98282-A1EE-4156-AB3F-23CD838186D8}" type="pres">
      <dgm:prSet presAssocID="{2C17E128-85DC-444C-BB38-54BFD9705B22}" presName="sibTrans" presStyleCnt="0"/>
      <dgm:spPr/>
    </dgm:pt>
    <dgm:pt modelId="{46D4C27C-1604-4695-BED5-044B54F9A526}" type="pres">
      <dgm:prSet presAssocID="{40CD86BB-BE44-4627-9696-9EF60A2DBBE9}" presName="textNode" presStyleLbl="node1" presStyleIdx="1" presStyleCnt="3">
        <dgm:presLayoutVars>
          <dgm:bulletEnabled val="1"/>
        </dgm:presLayoutVars>
      </dgm:prSet>
      <dgm:spPr/>
    </dgm:pt>
    <dgm:pt modelId="{E5ED138F-9B82-40CA-A6A6-89917C8264C3}" type="pres">
      <dgm:prSet presAssocID="{F77BC8E0-BE00-4005-BCE8-B5C64D6A846D}" presName="sibTrans" presStyleCnt="0"/>
      <dgm:spPr/>
    </dgm:pt>
    <dgm:pt modelId="{05916246-CC9A-4475-8278-72D256E9382B}" type="pres">
      <dgm:prSet presAssocID="{9479DCCA-B5B7-469F-961D-ED991C80D4C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1FAD211-A05E-465B-8472-35C7DFF0874E}" type="presOf" srcId="{9479DCCA-B5B7-469F-961D-ED991C80D4C3}" destId="{05916246-CC9A-4475-8278-72D256E9382B}" srcOrd="0" destOrd="0" presId="urn:microsoft.com/office/officeart/2005/8/layout/hProcess9"/>
    <dgm:cxn modelId="{D80E5512-6E6E-4721-BA33-95C4DE0E2D43}" srcId="{965379FA-8775-4D24-AA0A-598C061D7A5D}" destId="{40CD86BB-BE44-4627-9696-9EF60A2DBBE9}" srcOrd="1" destOrd="0" parTransId="{33CF980E-CF35-4904-942F-84E72BBFCFE0}" sibTransId="{F77BC8E0-BE00-4005-BCE8-B5C64D6A846D}"/>
    <dgm:cxn modelId="{E1CB3A14-D513-4038-9C5D-6CCA37E7DB5E}" srcId="{965379FA-8775-4D24-AA0A-598C061D7A5D}" destId="{34D0E787-D1A4-49E8-9AD2-0B7F5AD1B959}" srcOrd="0" destOrd="0" parTransId="{F393A838-B708-47F8-8886-97E99E74F905}" sibTransId="{2C17E128-85DC-444C-BB38-54BFD9705B22}"/>
    <dgm:cxn modelId="{73877928-9CDF-477C-A0EE-4DD3EF6501B1}" type="presOf" srcId="{40CD86BB-BE44-4627-9696-9EF60A2DBBE9}" destId="{46D4C27C-1604-4695-BED5-044B54F9A526}" srcOrd="0" destOrd="0" presId="urn:microsoft.com/office/officeart/2005/8/layout/hProcess9"/>
    <dgm:cxn modelId="{410E232D-8CA3-495C-A9BA-2457449AB872}" type="presOf" srcId="{965379FA-8775-4D24-AA0A-598C061D7A5D}" destId="{18AED048-349D-4BB3-B6A2-B75D14859870}" srcOrd="0" destOrd="0" presId="urn:microsoft.com/office/officeart/2005/8/layout/hProcess9"/>
    <dgm:cxn modelId="{9C9FAB7D-B766-4F8A-84D8-34AFCAD1DD92}" type="presOf" srcId="{34D0E787-D1A4-49E8-9AD2-0B7F5AD1B959}" destId="{FCEA61A1-2BB8-47D3-80A5-A6CF6443E86C}" srcOrd="0" destOrd="0" presId="urn:microsoft.com/office/officeart/2005/8/layout/hProcess9"/>
    <dgm:cxn modelId="{A0EE5096-660D-49D1-9683-4CEB48CB7E4E}" srcId="{965379FA-8775-4D24-AA0A-598C061D7A5D}" destId="{9479DCCA-B5B7-469F-961D-ED991C80D4C3}" srcOrd="2" destOrd="0" parTransId="{96A61D56-1B8C-4E0A-BEF6-8AA5097B5B9E}" sibTransId="{EF62B9EB-9DE1-4C28-9E91-08E505210E70}"/>
    <dgm:cxn modelId="{60C03A17-679A-4B10-9D0F-50751154ECB7}" type="presParOf" srcId="{18AED048-349D-4BB3-B6A2-B75D14859870}" destId="{91979492-27AF-4977-B501-FCA9D8D202A3}" srcOrd="0" destOrd="0" presId="urn:microsoft.com/office/officeart/2005/8/layout/hProcess9"/>
    <dgm:cxn modelId="{494EA9D2-0EC0-48F5-A3B0-5AF40099455F}" type="presParOf" srcId="{18AED048-349D-4BB3-B6A2-B75D14859870}" destId="{DB9DA731-BDFB-4A9E-B54F-05C0E74DADBC}" srcOrd="1" destOrd="0" presId="urn:microsoft.com/office/officeart/2005/8/layout/hProcess9"/>
    <dgm:cxn modelId="{60642D15-AE3B-4DFB-ABEA-B605CBF041EE}" type="presParOf" srcId="{DB9DA731-BDFB-4A9E-B54F-05C0E74DADBC}" destId="{FCEA61A1-2BB8-47D3-80A5-A6CF6443E86C}" srcOrd="0" destOrd="0" presId="urn:microsoft.com/office/officeart/2005/8/layout/hProcess9"/>
    <dgm:cxn modelId="{22CC603A-12C8-4FD9-8069-2D1404DC6531}" type="presParOf" srcId="{DB9DA731-BDFB-4A9E-B54F-05C0E74DADBC}" destId="{A0A98282-A1EE-4156-AB3F-23CD838186D8}" srcOrd="1" destOrd="0" presId="urn:microsoft.com/office/officeart/2005/8/layout/hProcess9"/>
    <dgm:cxn modelId="{5961FB78-AF3C-46B3-B393-2416DDF91E69}" type="presParOf" srcId="{DB9DA731-BDFB-4A9E-B54F-05C0E74DADBC}" destId="{46D4C27C-1604-4695-BED5-044B54F9A526}" srcOrd="2" destOrd="0" presId="urn:microsoft.com/office/officeart/2005/8/layout/hProcess9"/>
    <dgm:cxn modelId="{544745D8-F51A-416D-951B-98A19D23417E}" type="presParOf" srcId="{DB9DA731-BDFB-4A9E-B54F-05C0E74DADBC}" destId="{E5ED138F-9B82-40CA-A6A6-89917C8264C3}" srcOrd="3" destOrd="0" presId="urn:microsoft.com/office/officeart/2005/8/layout/hProcess9"/>
    <dgm:cxn modelId="{59F7108D-1746-452D-B7C6-4387068A9435}" type="presParOf" srcId="{DB9DA731-BDFB-4A9E-B54F-05C0E74DADBC}" destId="{05916246-CC9A-4475-8278-72D256E9382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37E674-1032-4A92-9008-5279240B94E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42092C-425A-402E-A1DD-B3905D1D1ED4}">
      <dgm:prSet phldrT="[Text]"/>
      <dgm:spPr/>
      <dgm:t>
        <a:bodyPr/>
        <a:lstStyle/>
        <a:p>
          <a:pPr algn="ctr"/>
          <a:r>
            <a:rPr lang="en-IN"/>
            <a:t>Upper Management</a:t>
          </a:r>
        </a:p>
      </dgm:t>
    </dgm:pt>
    <dgm:pt modelId="{3AF8C73D-2DEB-46D6-84E0-19F42E9F798F}" type="parTrans" cxnId="{615A0C6F-94ED-4217-B84A-6DCA2ACB3CA7}">
      <dgm:prSet/>
      <dgm:spPr/>
      <dgm:t>
        <a:bodyPr/>
        <a:lstStyle/>
        <a:p>
          <a:pPr algn="ctr"/>
          <a:endParaRPr lang="en-IN"/>
        </a:p>
      </dgm:t>
    </dgm:pt>
    <dgm:pt modelId="{DF34988E-E226-45EE-8FA2-509AFBF225C6}" type="sibTrans" cxnId="{615A0C6F-94ED-4217-B84A-6DCA2ACB3CA7}">
      <dgm:prSet/>
      <dgm:spPr/>
      <dgm:t>
        <a:bodyPr/>
        <a:lstStyle/>
        <a:p>
          <a:pPr algn="ctr"/>
          <a:endParaRPr lang="en-IN"/>
        </a:p>
      </dgm:t>
    </dgm:pt>
    <dgm:pt modelId="{7B808CBA-8855-4BA4-91F1-D9A3F41913B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Investers (if any)</a:t>
          </a:r>
        </a:p>
      </dgm:t>
    </dgm:pt>
    <dgm:pt modelId="{079E49E5-C48C-424B-A7A7-E7648CA6A887}" type="parTrans" cxnId="{9896ED6A-87D0-43F3-9821-E9172271455E}">
      <dgm:prSet/>
      <dgm:spPr/>
      <dgm:t>
        <a:bodyPr/>
        <a:lstStyle/>
        <a:p>
          <a:pPr algn="ctr"/>
          <a:endParaRPr lang="en-IN"/>
        </a:p>
      </dgm:t>
    </dgm:pt>
    <dgm:pt modelId="{C641596A-2AB0-4943-BCCE-97FD77C8CBBE}" type="sibTrans" cxnId="{9896ED6A-87D0-43F3-9821-E9172271455E}">
      <dgm:prSet/>
      <dgm:spPr/>
      <dgm:t>
        <a:bodyPr/>
        <a:lstStyle/>
        <a:p>
          <a:pPr algn="ctr"/>
          <a:endParaRPr lang="en-IN"/>
        </a:p>
      </dgm:t>
    </dgm:pt>
    <dgm:pt modelId="{7B387B8B-740C-4062-AF08-1DE7FB2D7BE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Managers</a:t>
          </a:r>
        </a:p>
      </dgm:t>
    </dgm:pt>
    <dgm:pt modelId="{7BB1F379-D806-474D-8DEC-753D23255C2C}" type="parTrans" cxnId="{2E4977F8-E09E-42AD-803D-37B89474C60D}">
      <dgm:prSet/>
      <dgm:spPr/>
      <dgm:t>
        <a:bodyPr/>
        <a:lstStyle/>
        <a:p>
          <a:pPr algn="ctr"/>
          <a:endParaRPr lang="en-IN"/>
        </a:p>
      </dgm:t>
    </dgm:pt>
    <dgm:pt modelId="{084ABF64-250D-446C-9341-D8354B06FC68}" type="sibTrans" cxnId="{2E4977F8-E09E-42AD-803D-37B89474C60D}">
      <dgm:prSet/>
      <dgm:spPr/>
      <dgm:t>
        <a:bodyPr/>
        <a:lstStyle/>
        <a:p>
          <a:pPr algn="ctr"/>
          <a:endParaRPr lang="en-IN"/>
        </a:p>
      </dgm:t>
    </dgm:pt>
    <dgm:pt modelId="{3202F696-23D3-4025-9E6F-0BA326E1C3FB}">
      <dgm:prSet phldrT="[Text]"/>
      <dgm:spPr/>
      <dgm:t>
        <a:bodyPr/>
        <a:lstStyle/>
        <a:p>
          <a:pPr algn="ctr"/>
          <a:r>
            <a:rPr lang="en-IN"/>
            <a:t>Technology Experts</a:t>
          </a:r>
        </a:p>
      </dgm:t>
    </dgm:pt>
    <dgm:pt modelId="{01608971-6838-49F0-BA3D-4F0BEBA83BFE}" type="parTrans" cxnId="{1538DDBF-971B-4572-A234-29C5B75C2042}">
      <dgm:prSet/>
      <dgm:spPr/>
      <dgm:t>
        <a:bodyPr/>
        <a:lstStyle/>
        <a:p>
          <a:pPr algn="ctr"/>
          <a:endParaRPr lang="en-IN"/>
        </a:p>
      </dgm:t>
    </dgm:pt>
    <dgm:pt modelId="{E9BDEE69-85A4-4434-8548-B24FC9A0F399}" type="sibTrans" cxnId="{1538DDBF-971B-4572-A234-29C5B75C2042}">
      <dgm:prSet/>
      <dgm:spPr/>
      <dgm:t>
        <a:bodyPr/>
        <a:lstStyle/>
        <a:p>
          <a:pPr algn="ctr"/>
          <a:endParaRPr lang="en-IN"/>
        </a:p>
      </dgm:t>
    </dgm:pt>
    <dgm:pt modelId="{0CE2153A-C5E7-4EFD-A9F4-2284123AD3F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Authoring tool experts</a:t>
          </a:r>
        </a:p>
      </dgm:t>
    </dgm:pt>
    <dgm:pt modelId="{8BD71B45-3695-48DC-941E-796E4D4607A1}" type="parTrans" cxnId="{05AC800D-477A-404C-B7FB-F3B03CE4A292}">
      <dgm:prSet/>
      <dgm:spPr/>
      <dgm:t>
        <a:bodyPr/>
        <a:lstStyle/>
        <a:p>
          <a:pPr algn="ctr"/>
          <a:endParaRPr lang="en-IN"/>
        </a:p>
      </dgm:t>
    </dgm:pt>
    <dgm:pt modelId="{BCB6778C-88AD-4BBE-8329-2757F445040D}" type="sibTrans" cxnId="{05AC800D-477A-404C-B7FB-F3B03CE4A292}">
      <dgm:prSet/>
      <dgm:spPr/>
      <dgm:t>
        <a:bodyPr/>
        <a:lstStyle/>
        <a:p>
          <a:pPr algn="ctr"/>
          <a:endParaRPr lang="en-IN"/>
        </a:p>
      </dgm:t>
    </dgm:pt>
    <dgm:pt modelId="{FB8B3045-5095-49BB-B928-3FD258C9A42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Admins</a:t>
          </a:r>
        </a:p>
      </dgm:t>
    </dgm:pt>
    <dgm:pt modelId="{6F49E18D-A044-47F0-AD52-627AF7A5EEAC}" type="parTrans" cxnId="{BB6D1BE8-9A7F-44BE-9871-AF62A51FB870}">
      <dgm:prSet/>
      <dgm:spPr/>
      <dgm:t>
        <a:bodyPr/>
        <a:lstStyle/>
        <a:p>
          <a:pPr algn="ctr"/>
          <a:endParaRPr lang="en-IN"/>
        </a:p>
      </dgm:t>
    </dgm:pt>
    <dgm:pt modelId="{613D0ED0-93A5-4BCA-B4B2-F7084154B379}" type="sibTrans" cxnId="{BB6D1BE8-9A7F-44BE-9871-AF62A51FB870}">
      <dgm:prSet/>
      <dgm:spPr/>
      <dgm:t>
        <a:bodyPr/>
        <a:lstStyle/>
        <a:p>
          <a:pPr algn="ctr"/>
          <a:endParaRPr lang="en-IN"/>
        </a:p>
      </dgm:t>
    </dgm:pt>
    <dgm:pt modelId="{24546690-79FB-4A70-A344-5B0FE2331697}">
      <dgm:prSet phldrT="[Text]"/>
      <dgm:spPr/>
      <dgm:t>
        <a:bodyPr/>
        <a:lstStyle/>
        <a:p>
          <a:pPr algn="ctr"/>
          <a:r>
            <a:rPr lang="en-IN"/>
            <a:t>Trainers/SMEs</a:t>
          </a:r>
        </a:p>
      </dgm:t>
    </dgm:pt>
    <dgm:pt modelId="{FB9C5912-A1D3-4208-8BDC-0043F0BFE11A}" type="parTrans" cxnId="{442EA6E9-C75E-4434-B082-0DFDBC6AF73C}">
      <dgm:prSet/>
      <dgm:spPr/>
      <dgm:t>
        <a:bodyPr/>
        <a:lstStyle/>
        <a:p>
          <a:pPr algn="ctr"/>
          <a:endParaRPr lang="en-IN"/>
        </a:p>
      </dgm:t>
    </dgm:pt>
    <dgm:pt modelId="{E63C5098-6CD9-49D8-8D4E-96C01216521C}" type="sibTrans" cxnId="{442EA6E9-C75E-4434-B082-0DFDBC6AF73C}">
      <dgm:prSet/>
      <dgm:spPr/>
      <dgm:t>
        <a:bodyPr/>
        <a:lstStyle/>
        <a:p>
          <a:pPr algn="ctr"/>
          <a:endParaRPr lang="en-IN"/>
        </a:p>
      </dgm:t>
    </dgm:pt>
    <dgm:pt modelId="{BEE099B6-4CD4-4DB3-9E78-06DB66AB17A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Trainers</a:t>
          </a:r>
        </a:p>
      </dgm:t>
    </dgm:pt>
    <dgm:pt modelId="{7CD751C8-CB36-43F1-9815-0829A8D7855E}" type="parTrans" cxnId="{C2A2E57B-088B-4760-B094-67FF26B6C997}">
      <dgm:prSet/>
      <dgm:spPr/>
      <dgm:t>
        <a:bodyPr/>
        <a:lstStyle/>
        <a:p>
          <a:pPr algn="ctr"/>
          <a:endParaRPr lang="en-IN"/>
        </a:p>
      </dgm:t>
    </dgm:pt>
    <dgm:pt modelId="{70CC6439-6BAF-4762-84D2-86E15CA28AB0}" type="sibTrans" cxnId="{C2A2E57B-088B-4760-B094-67FF26B6C997}">
      <dgm:prSet/>
      <dgm:spPr/>
      <dgm:t>
        <a:bodyPr/>
        <a:lstStyle/>
        <a:p>
          <a:pPr algn="ctr"/>
          <a:endParaRPr lang="en-IN"/>
        </a:p>
      </dgm:t>
    </dgm:pt>
    <dgm:pt modelId="{08878690-72D0-4A0E-B741-469B7D0D2EA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Narrators</a:t>
          </a:r>
        </a:p>
      </dgm:t>
    </dgm:pt>
    <dgm:pt modelId="{6C375A72-92FD-4DBF-AF5D-8B119D04E02F}" type="parTrans" cxnId="{54A430F4-12C0-4DF2-A56B-E185E98DC079}">
      <dgm:prSet/>
      <dgm:spPr/>
      <dgm:t>
        <a:bodyPr/>
        <a:lstStyle/>
        <a:p>
          <a:pPr algn="ctr"/>
          <a:endParaRPr lang="en-IN"/>
        </a:p>
      </dgm:t>
    </dgm:pt>
    <dgm:pt modelId="{251ECB91-E26C-4BC3-B418-526CAF0E0184}" type="sibTrans" cxnId="{54A430F4-12C0-4DF2-A56B-E185E98DC079}">
      <dgm:prSet/>
      <dgm:spPr/>
      <dgm:t>
        <a:bodyPr/>
        <a:lstStyle/>
        <a:p>
          <a:pPr algn="ctr"/>
          <a:endParaRPr lang="en-IN"/>
        </a:p>
      </dgm:t>
    </dgm:pt>
    <dgm:pt modelId="{7242868E-A0CA-49E1-AD76-936ADF2F498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Analytics Experts</a:t>
          </a:r>
        </a:p>
      </dgm:t>
    </dgm:pt>
    <dgm:pt modelId="{8D72B0E1-C887-4D3A-8D66-9EAEA8821536}" type="parTrans" cxnId="{878CA2BC-E277-4054-8D3E-4D773DF93589}">
      <dgm:prSet/>
      <dgm:spPr/>
      <dgm:t>
        <a:bodyPr/>
        <a:lstStyle/>
        <a:p>
          <a:pPr algn="ctr"/>
          <a:endParaRPr lang="en-IN"/>
        </a:p>
      </dgm:t>
    </dgm:pt>
    <dgm:pt modelId="{8644D8A5-7039-4AD3-8434-C06E6AD85A47}" type="sibTrans" cxnId="{878CA2BC-E277-4054-8D3E-4D773DF93589}">
      <dgm:prSet/>
      <dgm:spPr/>
      <dgm:t>
        <a:bodyPr/>
        <a:lstStyle/>
        <a:p>
          <a:pPr algn="ctr"/>
          <a:endParaRPr lang="en-IN"/>
        </a:p>
      </dgm:t>
    </dgm:pt>
    <dgm:pt modelId="{96A15174-91F3-4E12-A1AD-9F3CA2A5BB5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Platform Experts</a:t>
          </a:r>
        </a:p>
      </dgm:t>
    </dgm:pt>
    <dgm:pt modelId="{9008C969-9FB7-4E5A-9691-299FE16C9548}" type="parTrans" cxnId="{42945014-DECE-4E97-BD9A-7654C9EDB0E2}">
      <dgm:prSet/>
      <dgm:spPr/>
      <dgm:t>
        <a:bodyPr/>
        <a:lstStyle/>
        <a:p>
          <a:pPr algn="ctr"/>
          <a:endParaRPr lang="en-IN"/>
        </a:p>
      </dgm:t>
    </dgm:pt>
    <dgm:pt modelId="{993954AB-8B0D-4B11-BCAF-B7D0F3F77ABC}" type="sibTrans" cxnId="{42945014-DECE-4E97-BD9A-7654C9EDB0E2}">
      <dgm:prSet/>
      <dgm:spPr/>
      <dgm:t>
        <a:bodyPr/>
        <a:lstStyle/>
        <a:p>
          <a:pPr algn="ctr"/>
          <a:endParaRPr lang="en-IN"/>
        </a:p>
      </dgm:t>
    </dgm:pt>
    <dgm:pt modelId="{D0693D9C-E98B-4C09-93F7-AFE7033498C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Course creators</a:t>
          </a:r>
        </a:p>
      </dgm:t>
    </dgm:pt>
    <dgm:pt modelId="{9E9F85AE-96F7-4A6D-AB3C-129E4A4C4453}" type="parTrans" cxnId="{307B1EB9-1D7D-40AA-A970-18FBF27CDC98}">
      <dgm:prSet/>
      <dgm:spPr/>
      <dgm:t>
        <a:bodyPr/>
        <a:lstStyle/>
        <a:p>
          <a:pPr algn="ctr"/>
          <a:endParaRPr lang="en-IN"/>
        </a:p>
      </dgm:t>
    </dgm:pt>
    <dgm:pt modelId="{3B7BB3C3-9214-41BD-A8FA-B62539C56158}" type="sibTrans" cxnId="{307B1EB9-1D7D-40AA-A970-18FBF27CDC98}">
      <dgm:prSet/>
      <dgm:spPr/>
      <dgm:t>
        <a:bodyPr/>
        <a:lstStyle/>
        <a:p>
          <a:pPr algn="ctr"/>
          <a:endParaRPr lang="en-IN"/>
        </a:p>
      </dgm:t>
    </dgm:pt>
    <dgm:pt modelId="{8417EE31-78EE-443D-8457-5B3607A0279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IN"/>
            <a:t>Translators </a:t>
          </a:r>
        </a:p>
        <a:p>
          <a:pPr algn="ctr"/>
          <a:r>
            <a:rPr lang="en-IN"/>
            <a:t>(if any)</a:t>
          </a:r>
        </a:p>
      </dgm:t>
    </dgm:pt>
    <dgm:pt modelId="{3E47EE47-0DE3-4E2D-AAF1-371E2243FECB}" type="parTrans" cxnId="{44AEFDD3-58C2-4529-AABE-AC20E026842A}">
      <dgm:prSet/>
      <dgm:spPr/>
      <dgm:t>
        <a:bodyPr/>
        <a:lstStyle/>
        <a:p>
          <a:pPr algn="ctr"/>
          <a:endParaRPr lang="en-IN"/>
        </a:p>
      </dgm:t>
    </dgm:pt>
    <dgm:pt modelId="{D86CDA48-D36C-4E63-A04D-2A53B4800EA8}" type="sibTrans" cxnId="{44AEFDD3-58C2-4529-AABE-AC20E026842A}">
      <dgm:prSet/>
      <dgm:spPr/>
      <dgm:t>
        <a:bodyPr/>
        <a:lstStyle/>
        <a:p>
          <a:pPr algn="ctr"/>
          <a:endParaRPr lang="en-IN"/>
        </a:p>
      </dgm:t>
    </dgm:pt>
    <dgm:pt modelId="{EF0F9D0F-5C70-4B5B-BF3D-7BC14E2E1F29}">
      <dgm:prSet/>
      <dgm:spPr/>
      <dgm:t>
        <a:bodyPr/>
        <a:lstStyle/>
        <a:p>
          <a:pPr algn="ctr"/>
          <a:r>
            <a:rPr lang="en-IN"/>
            <a:t>Students/</a:t>
          </a:r>
        </a:p>
        <a:p>
          <a:pPr algn="ctr"/>
          <a:r>
            <a:rPr lang="en-IN"/>
            <a:t>Enterpreneurs</a:t>
          </a:r>
        </a:p>
      </dgm:t>
    </dgm:pt>
    <dgm:pt modelId="{33B1217E-5F2A-41B6-9AA4-8CF7C9362D7B}" type="parTrans" cxnId="{44DD688F-6A20-40BF-9613-B4648A6C34FA}">
      <dgm:prSet/>
      <dgm:spPr/>
      <dgm:t>
        <a:bodyPr/>
        <a:lstStyle/>
        <a:p>
          <a:pPr algn="ctr"/>
          <a:endParaRPr lang="en-IN"/>
        </a:p>
      </dgm:t>
    </dgm:pt>
    <dgm:pt modelId="{DCB46768-2249-4604-AE5C-9A5271BBB6AB}" type="sibTrans" cxnId="{44DD688F-6A20-40BF-9613-B4648A6C34FA}">
      <dgm:prSet/>
      <dgm:spPr/>
      <dgm:t>
        <a:bodyPr/>
        <a:lstStyle/>
        <a:p>
          <a:pPr algn="ctr"/>
          <a:endParaRPr lang="en-IN"/>
        </a:p>
      </dgm:t>
    </dgm:pt>
    <dgm:pt modelId="{D5CFE1CA-F670-41A6-B74E-257CF27434BA}" type="pres">
      <dgm:prSet presAssocID="{C237E674-1032-4A92-9008-5279240B94EF}" presName="theList" presStyleCnt="0">
        <dgm:presLayoutVars>
          <dgm:dir/>
          <dgm:animLvl val="lvl"/>
          <dgm:resizeHandles val="exact"/>
        </dgm:presLayoutVars>
      </dgm:prSet>
      <dgm:spPr/>
    </dgm:pt>
    <dgm:pt modelId="{BF36E782-8054-47FD-AB35-7ADB1669F073}" type="pres">
      <dgm:prSet presAssocID="{0742092C-425A-402E-A1DD-B3905D1D1ED4}" presName="compNode" presStyleCnt="0"/>
      <dgm:spPr/>
    </dgm:pt>
    <dgm:pt modelId="{605CCB0F-C417-4AAC-9656-2707DDCE176E}" type="pres">
      <dgm:prSet presAssocID="{0742092C-425A-402E-A1DD-B3905D1D1ED4}" presName="aNode" presStyleLbl="bgShp" presStyleIdx="0" presStyleCnt="4" custLinFactNeighborY="262"/>
      <dgm:spPr/>
    </dgm:pt>
    <dgm:pt modelId="{F6E73F1A-0FC0-4FDF-944E-AFF429CE9550}" type="pres">
      <dgm:prSet presAssocID="{0742092C-425A-402E-A1DD-B3905D1D1ED4}" presName="textNode" presStyleLbl="bgShp" presStyleIdx="0" presStyleCnt="4"/>
      <dgm:spPr/>
    </dgm:pt>
    <dgm:pt modelId="{0604BD64-81C1-4C14-B21E-B2C3BE2521E8}" type="pres">
      <dgm:prSet presAssocID="{0742092C-425A-402E-A1DD-B3905D1D1ED4}" presName="compChildNode" presStyleCnt="0"/>
      <dgm:spPr/>
    </dgm:pt>
    <dgm:pt modelId="{AB418B67-CACE-4368-AEA3-09ABF012850D}" type="pres">
      <dgm:prSet presAssocID="{0742092C-425A-402E-A1DD-B3905D1D1ED4}" presName="theInnerList" presStyleCnt="0"/>
      <dgm:spPr/>
    </dgm:pt>
    <dgm:pt modelId="{6D91D0C2-89BC-4A6E-8F42-4B850018D3A8}" type="pres">
      <dgm:prSet presAssocID="{7B808CBA-8855-4BA4-91F1-D9A3F41913B1}" presName="childNode" presStyleLbl="node1" presStyleIdx="0" presStyleCnt="10">
        <dgm:presLayoutVars>
          <dgm:bulletEnabled val="1"/>
        </dgm:presLayoutVars>
      </dgm:prSet>
      <dgm:spPr/>
    </dgm:pt>
    <dgm:pt modelId="{B5159528-5ADE-4F49-8CE5-387374B34A6F}" type="pres">
      <dgm:prSet presAssocID="{7B808CBA-8855-4BA4-91F1-D9A3F41913B1}" presName="aSpace2" presStyleCnt="0"/>
      <dgm:spPr/>
    </dgm:pt>
    <dgm:pt modelId="{0BAB10BC-2A01-4F56-8266-2761A89EE86E}" type="pres">
      <dgm:prSet presAssocID="{7B387B8B-740C-4062-AF08-1DE7FB2D7BE8}" presName="childNode" presStyleLbl="node1" presStyleIdx="1" presStyleCnt="10">
        <dgm:presLayoutVars>
          <dgm:bulletEnabled val="1"/>
        </dgm:presLayoutVars>
      </dgm:prSet>
      <dgm:spPr/>
    </dgm:pt>
    <dgm:pt modelId="{563D40CC-811E-4C34-9405-B11123148D50}" type="pres">
      <dgm:prSet presAssocID="{0742092C-425A-402E-A1DD-B3905D1D1ED4}" presName="aSpace" presStyleCnt="0"/>
      <dgm:spPr/>
    </dgm:pt>
    <dgm:pt modelId="{11CD3E02-F267-45BE-9112-6EE5EBB6C7B2}" type="pres">
      <dgm:prSet presAssocID="{3202F696-23D3-4025-9E6F-0BA326E1C3FB}" presName="compNode" presStyleCnt="0"/>
      <dgm:spPr/>
    </dgm:pt>
    <dgm:pt modelId="{B993B05B-F237-4872-A9B9-55A5A5B85C7A}" type="pres">
      <dgm:prSet presAssocID="{3202F696-23D3-4025-9E6F-0BA326E1C3FB}" presName="aNode" presStyleLbl="bgShp" presStyleIdx="1" presStyleCnt="4"/>
      <dgm:spPr/>
    </dgm:pt>
    <dgm:pt modelId="{16D4F3F9-D235-4D3D-9EC1-A69AAB6B30E3}" type="pres">
      <dgm:prSet presAssocID="{3202F696-23D3-4025-9E6F-0BA326E1C3FB}" presName="textNode" presStyleLbl="bgShp" presStyleIdx="1" presStyleCnt="4"/>
      <dgm:spPr/>
    </dgm:pt>
    <dgm:pt modelId="{9073C7EE-F9FC-47FB-8063-83C09F6BB393}" type="pres">
      <dgm:prSet presAssocID="{3202F696-23D3-4025-9E6F-0BA326E1C3FB}" presName="compChildNode" presStyleCnt="0"/>
      <dgm:spPr/>
    </dgm:pt>
    <dgm:pt modelId="{F8E7EC76-48F8-4DA7-B7F0-2F99DA8E11C9}" type="pres">
      <dgm:prSet presAssocID="{3202F696-23D3-4025-9E6F-0BA326E1C3FB}" presName="theInnerList" presStyleCnt="0"/>
      <dgm:spPr/>
    </dgm:pt>
    <dgm:pt modelId="{19AD7FC2-180C-40C9-8BF1-9180711D2C44}" type="pres">
      <dgm:prSet presAssocID="{0CE2153A-C5E7-4EFD-A9F4-2284123AD3F9}" presName="childNode" presStyleLbl="node1" presStyleIdx="2" presStyleCnt="10">
        <dgm:presLayoutVars>
          <dgm:bulletEnabled val="1"/>
        </dgm:presLayoutVars>
      </dgm:prSet>
      <dgm:spPr/>
    </dgm:pt>
    <dgm:pt modelId="{3C2CA6E7-CF44-4417-A595-E085CD033DFC}" type="pres">
      <dgm:prSet presAssocID="{0CE2153A-C5E7-4EFD-A9F4-2284123AD3F9}" presName="aSpace2" presStyleCnt="0"/>
      <dgm:spPr/>
    </dgm:pt>
    <dgm:pt modelId="{AB1B613B-A626-46F5-8195-1FE06171E8AC}" type="pres">
      <dgm:prSet presAssocID="{FB8B3045-5095-49BB-B928-3FD258C9A428}" presName="childNode" presStyleLbl="node1" presStyleIdx="3" presStyleCnt="10">
        <dgm:presLayoutVars>
          <dgm:bulletEnabled val="1"/>
        </dgm:presLayoutVars>
      </dgm:prSet>
      <dgm:spPr/>
    </dgm:pt>
    <dgm:pt modelId="{305E6182-5FFB-49E5-94EA-F6C7E859F2CF}" type="pres">
      <dgm:prSet presAssocID="{FB8B3045-5095-49BB-B928-3FD258C9A428}" presName="aSpace2" presStyleCnt="0"/>
      <dgm:spPr/>
    </dgm:pt>
    <dgm:pt modelId="{5D625743-2C63-4315-ACA0-D165278E515D}" type="pres">
      <dgm:prSet presAssocID="{7242868E-A0CA-49E1-AD76-936ADF2F4986}" presName="childNode" presStyleLbl="node1" presStyleIdx="4" presStyleCnt="10">
        <dgm:presLayoutVars>
          <dgm:bulletEnabled val="1"/>
        </dgm:presLayoutVars>
      </dgm:prSet>
      <dgm:spPr/>
    </dgm:pt>
    <dgm:pt modelId="{28F41ABE-18D4-4822-BFF4-6DAE1B78F5B2}" type="pres">
      <dgm:prSet presAssocID="{7242868E-A0CA-49E1-AD76-936ADF2F4986}" presName="aSpace2" presStyleCnt="0"/>
      <dgm:spPr/>
    </dgm:pt>
    <dgm:pt modelId="{9066C1F7-D5AC-4450-94DD-8F70574C742C}" type="pres">
      <dgm:prSet presAssocID="{96A15174-91F3-4E12-A1AD-9F3CA2A5BB56}" presName="childNode" presStyleLbl="node1" presStyleIdx="5" presStyleCnt="10">
        <dgm:presLayoutVars>
          <dgm:bulletEnabled val="1"/>
        </dgm:presLayoutVars>
      </dgm:prSet>
      <dgm:spPr/>
    </dgm:pt>
    <dgm:pt modelId="{36E5EB69-9759-4305-AA5F-6643B9C27D8C}" type="pres">
      <dgm:prSet presAssocID="{3202F696-23D3-4025-9E6F-0BA326E1C3FB}" presName="aSpace" presStyleCnt="0"/>
      <dgm:spPr/>
    </dgm:pt>
    <dgm:pt modelId="{43814DD9-2618-41D6-BA02-763D494A91CC}" type="pres">
      <dgm:prSet presAssocID="{24546690-79FB-4A70-A344-5B0FE2331697}" presName="compNode" presStyleCnt="0"/>
      <dgm:spPr/>
    </dgm:pt>
    <dgm:pt modelId="{E76AC75F-A7F6-4126-9217-291E5786BCF4}" type="pres">
      <dgm:prSet presAssocID="{24546690-79FB-4A70-A344-5B0FE2331697}" presName="aNode" presStyleLbl="bgShp" presStyleIdx="2" presStyleCnt="4"/>
      <dgm:spPr/>
    </dgm:pt>
    <dgm:pt modelId="{4EE6A4C9-51D9-419C-B004-F838292CBFBA}" type="pres">
      <dgm:prSet presAssocID="{24546690-79FB-4A70-A344-5B0FE2331697}" presName="textNode" presStyleLbl="bgShp" presStyleIdx="2" presStyleCnt="4"/>
      <dgm:spPr/>
    </dgm:pt>
    <dgm:pt modelId="{25FBDFBF-D85A-4E37-B6C5-5DD3C3A1FA2D}" type="pres">
      <dgm:prSet presAssocID="{24546690-79FB-4A70-A344-5B0FE2331697}" presName="compChildNode" presStyleCnt="0"/>
      <dgm:spPr/>
    </dgm:pt>
    <dgm:pt modelId="{42141394-77D0-4EF5-9048-BB6367EE262E}" type="pres">
      <dgm:prSet presAssocID="{24546690-79FB-4A70-A344-5B0FE2331697}" presName="theInnerList" presStyleCnt="0"/>
      <dgm:spPr/>
    </dgm:pt>
    <dgm:pt modelId="{17F3A24D-D90C-4479-9012-4619A6E5AB8C}" type="pres">
      <dgm:prSet presAssocID="{BEE099B6-4CD4-4DB3-9E78-06DB66AB17A2}" presName="childNode" presStyleLbl="node1" presStyleIdx="6" presStyleCnt="10">
        <dgm:presLayoutVars>
          <dgm:bulletEnabled val="1"/>
        </dgm:presLayoutVars>
      </dgm:prSet>
      <dgm:spPr/>
    </dgm:pt>
    <dgm:pt modelId="{CA4A4462-7966-459C-BBFD-695B5B451F8A}" type="pres">
      <dgm:prSet presAssocID="{BEE099B6-4CD4-4DB3-9E78-06DB66AB17A2}" presName="aSpace2" presStyleCnt="0"/>
      <dgm:spPr/>
    </dgm:pt>
    <dgm:pt modelId="{62235588-CD77-4BBB-AD42-31CA4BA974BD}" type="pres">
      <dgm:prSet presAssocID="{08878690-72D0-4A0E-B741-469B7D0D2EAB}" presName="childNode" presStyleLbl="node1" presStyleIdx="7" presStyleCnt="10">
        <dgm:presLayoutVars>
          <dgm:bulletEnabled val="1"/>
        </dgm:presLayoutVars>
      </dgm:prSet>
      <dgm:spPr/>
    </dgm:pt>
    <dgm:pt modelId="{1EF4950E-3511-4D61-AD89-AE475262D7C3}" type="pres">
      <dgm:prSet presAssocID="{08878690-72D0-4A0E-B741-469B7D0D2EAB}" presName="aSpace2" presStyleCnt="0"/>
      <dgm:spPr/>
    </dgm:pt>
    <dgm:pt modelId="{C0936813-5056-4A59-98ED-04A2AE1641F7}" type="pres">
      <dgm:prSet presAssocID="{8417EE31-78EE-443D-8457-5B3607A0279D}" presName="childNode" presStyleLbl="node1" presStyleIdx="8" presStyleCnt="10">
        <dgm:presLayoutVars>
          <dgm:bulletEnabled val="1"/>
        </dgm:presLayoutVars>
      </dgm:prSet>
      <dgm:spPr/>
    </dgm:pt>
    <dgm:pt modelId="{32F380FB-405C-4424-BE53-2FC0A8B5AA90}" type="pres">
      <dgm:prSet presAssocID="{8417EE31-78EE-443D-8457-5B3607A0279D}" presName="aSpace2" presStyleCnt="0"/>
      <dgm:spPr/>
    </dgm:pt>
    <dgm:pt modelId="{127F1354-DF46-4423-9274-EED1E0E3C9BF}" type="pres">
      <dgm:prSet presAssocID="{D0693D9C-E98B-4C09-93F7-AFE7033498CB}" presName="childNode" presStyleLbl="node1" presStyleIdx="9" presStyleCnt="10">
        <dgm:presLayoutVars>
          <dgm:bulletEnabled val="1"/>
        </dgm:presLayoutVars>
      </dgm:prSet>
      <dgm:spPr/>
    </dgm:pt>
    <dgm:pt modelId="{88284B60-FBF2-4D43-8B57-6701129C7329}" type="pres">
      <dgm:prSet presAssocID="{24546690-79FB-4A70-A344-5B0FE2331697}" presName="aSpace" presStyleCnt="0"/>
      <dgm:spPr/>
    </dgm:pt>
    <dgm:pt modelId="{3553FFC1-A96A-4824-9C78-993DAE51AA21}" type="pres">
      <dgm:prSet presAssocID="{EF0F9D0F-5C70-4B5B-BF3D-7BC14E2E1F29}" presName="compNode" presStyleCnt="0"/>
      <dgm:spPr/>
    </dgm:pt>
    <dgm:pt modelId="{7154BC73-56EE-44C3-8F6E-E0B86434113D}" type="pres">
      <dgm:prSet presAssocID="{EF0F9D0F-5C70-4B5B-BF3D-7BC14E2E1F29}" presName="aNode" presStyleLbl="bgShp" presStyleIdx="3" presStyleCnt="4"/>
      <dgm:spPr/>
    </dgm:pt>
    <dgm:pt modelId="{56D46EDA-C855-4056-88FD-00C541B4D01E}" type="pres">
      <dgm:prSet presAssocID="{EF0F9D0F-5C70-4B5B-BF3D-7BC14E2E1F29}" presName="textNode" presStyleLbl="bgShp" presStyleIdx="3" presStyleCnt="4"/>
      <dgm:spPr/>
    </dgm:pt>
    <dgm:pt modelId="{07904A90-C81E-4ABB-96F7-C9B94DA9AF67}" type="pres">
      <dgm:prSet presAssocID="{EF0F9D0F-5C70-4B5B-BF3D-7BC14E2E1F29}" presName="compChildNode" presStyleCnt="0"/>
      <dgm:spPr/>
    </dgm:pt>
    <dgm:pt modelId="{658E4A98-EB1C-4FDB-9747-47D63EF3CD45}" type="pres">
      <dgm:prSet presAssocID="{EF0F9D0F-5C70-4B5B-BF3D-7BC14E2E1F29}" presName="theInnerList" presStyleCnt="0"/>
      <dgm:spPr/>
    </dgm:pt>
  </dgm:ptLst>
  <dgm:cxnLst>
    <dgm:cxn modelId="{3ADA2801-458A-4B01-BA06-E092257FB72C}" type="presOf" srcId="{D0693D9C-E98B-4C09-93F7-AFE7033498CB}" destId="{127F1354-DF46-4423-9274-EED1E0E3C9BF}" srcOrd="0" destOrd="0" presId="urn:microsoft.com/office/officeart/2005/8/layout/lProcess2"/>
    <dgm:cxn modelId="{05AC800D-477A-404C-B7FB-F3B03CE4A292}" srcId="{3202F696-23D3-4025-9E6F-0BA326E1C3FB}" destId="{0CE2153A-C5E7-4EFD-A9F4-2284123AD3F9}" srcOrd="0" destOrd="0" parTransId="{8BD71B45-3695-48DC-941E-796E4D4607A1}" sibTransId="{BCB6778C-88AD-4BBE-8329-2757F445040D}"/>
    <dgm:cxn modelId="{42945014-DECE-4E97-BD9A-7654C9EDB0E2}" srcId="{3202F696-23D3-4025-9E6F-0BA326E1C3FB}" destId="{96A15174-91F3-4E12-A1AD-9F3CA2A5BB56}" srcOrd="3" destOrd="0" parTransId="{9008C969-9FB7-4E5A-9691-299FE16C9548}" sibTransId="{993954AB-8B0D-4B11-BCAF-B7D0F3F77ABC}"/>
    <dgm:cxn modelId="{50932815-9688-476B-8EB4-8FE59A63C958}" type="presOf" srcId="{7B808CBA-8855-4BA4-91F1-D9A3F41913B1}" destId="{6D91D0C2-89BC-4A6E-8F42-4B850018D3A8}" srcOrd="0" destOrd="0" presId="urn:microsoft.com/office/officeart/2005/8/layout/lProcess2"/>
    <dgm:cxn modelId="{8CFA2F19-D383-49B8-A594-C73AABA48E48}" type="presOf" srcId="{FB8B3045-5095-49BB-B928-3FD258C9A428}" destId="{AB1B613B-A626-46F5-8195-1FE06171E8AC}" srcOrd="0" destOrd="0" presId="urn:microsoft.com/office/officeart/2005/8/layout/lProcess2"/>
    <dgm:cxn modelId="{D64E6226-E52F-4375-8013-7C282732950F}" type="presOf" srcId="{0742092C-425A-402E-A1DD-B3905D1D1ED4}" destId="{605CCB0F-C417-4AAC-9656-2707DDCE176E}" srcOrd="0" destOrd="0" presId="urn:microsoft.com/office/officeart/2005/8/layout/lProcess2"/>
    <dgm:cxn modelId="{F836943D-33D8-43F1-8F53-2482AB1F032A}" type="presOf" srcId="{0CE2153A-C5E7-4EFD-A9F4-2284123AD3F9}" destId="{19AD7FC2-180C-40C9-8BF1-9180711D2C44}" srcOrd="0" destOrd="0" presId="urn:microsoft.com/office/officeart/2005/8/layout/lProcess2"/>
    <dgm:cxn modelId="{5BA03E5B-4BCB-49D2-A150-9C8D0E681962}" type="presOf" srcId="{BEE099B6-4CD4-4DB3-9E78-06DB66AB17A2}" destId="{17F3A24D-D90C-4479-9012-4619A6E5AB8C}" srcOrd="0" destOrd="0" presId="urn:microsoft.com/office/officeart/2005/8/layout/lProcess2"/>
    <dgm:cxn modelId="{3587C544-2EF3-4994-9832-330A613FF5A0}" type="presOf" srcId="{24546690-79FB-4A70-A344-5B0FE2331697}" destId="{E76AC75F-A7F6-4126-9217-291E5786BCF4}" srcOrd="0" destOrd="0" presId="urn:microsoft.com/office/officeart/2005/8/layout/lProcess2"/>
    <dgm:cxn modelId="{16061366-7E24-45B1-B99F-C725C7501E7E}" type="presOf" srcId="{8417EE31-78EE-443D-8457-5B3607A0279D}" destId="{C0936813-5056-4A59-98ED-04A2AE1641F7}" srcOrd="0" destOrd="0" presId="urn:microsoft.com/office/officeart/2005/8/layout/lProcess2"/>
    <dgm:cxn modelId="{9896ED6A-87D0-43F3-9821-E9172271455E}" srcId="{0742092C-425A-402E-A1DD-B3905D1D1ED4}" destId="{7B808CBA-8855-4BA4-91F1-D9A3F41913B1}" srcOrd="0" destOrd="0" parTransId="{079E49E5-C48C-424B-A7A7-E7648CA6A887}" sibTransId="{C641596A-2AB0-4943-BCCE-97FD77C8CBBE}"/>
    <dgm:cxn modelId="{615A0C6F-94ED-4217-B84A-6DCA2ACB3CA7}" srcId="{C237E674-1032-4A92-9008-5279240B94EF}" destId="{0742092C-425A-402E-A1DD-B3905D1D1ED4}" srcOrd="0" destOrd="0" parTransId="{3AF8C73D-2DEB-46D6-84E0-19F42E9F798F}" sibTransId="{DF34988E-E226-45EE-8FA2-509AFBF225C6}"/>
    <dgm:cxn modelId="{3DEBD471-C23D-48BC-9698-9BF8B197E2B1}" type="presOf" srcId="{96A15174-91F3-4E12-A1AD-9F3CA2A5BB56}" destId="{9066C1F7-D5AC-4450-94DD-8F70574C742C}" srcOrd="0" destOrd="0" presId="urn:microsoft.com/office/officeart/2005/8/layout/lProcess2"/>
    <dgm:cxn modelId="{A7BA6C55-35BF-4C0A-A4AF-F70FB91EF88D}" type="presOf" srcId="{EF0F9D0F-5C70-4B5B-BF3D-7BC14E2E1F29}" destId="{7154BC73-56EE-44C3-8F6E-E0B86434113D}" srcOrd="0" destOrd="0" presId="urn:microsoft.com/office/officeart/2005/8/layout/lProcess2"/>
    <dgm:cxn modelId="{C2A2E57B-088B-4760-B094-67FF26B6C997}" srcId="{24546690-79FB-4A70-A344-5B0FE2331697}" destId="{BEE099B6-4CD4-4DB3-9E78-06DB66AB17A2}" srcOrd="0" destOrd="0" parTransId="{7CD751C8-CB36-43F1-9815-0829A8D7855E}" sibTransId="{70CC6439-6BAF-4762-84D2-86E15CA28AB0}"/>
    <dgm:cxn modelId="{64A11A89-B9F4-47E1-8BE2-DC66F71171B3}" type="presOf" srcId="{3202F696-23D3-4025-9E6F-0BA326E1C3FB}" destId="{B993B05B-F237-4872-A9B9-55A5A5B85C7A}" srcOrd="0" destOrd="0" presId="urn:microsoft.com/office/officeart/2005/8/layout/lProcess2"/>
    <dgm:cxn modelId="{435C318D-2DA2-495E-BC13-6E5385E0437B}" type="presOf" srcId="{EF0F9D0F-5C70-4B5B-BF3D-7BC14E2E1F29}" destId="{56D46EDA-C855-4056-88FD-00C541B4D01E}" srcOrd="1" destOrd="0" presId="urn:microsoft.com/office/officeart/2005/8/layout/lProcess2"/>
    <dgm:cxn modelId="{44DD688F-6A20-40BF-9613-B4648A6C34FA}" srcId="{C237E674-1032-4A92-9008-5279240B94EF}" destId="{EF0F9D0F-5C70-4B5B-BF3D-7BC14E2E1F29}" srcOrd="3" destOrd="0" parTransId="{33B1217E-5F2A-41B6-9AA4-8CF7C9362D7B}" sibTransId="{DCB46768-2249-4604-AE5C-9A5271BBB6AB}"/>
    <dgm:cxn modelId="{7A16C3A5-BB70-4181-8902-BB01B907BB7C}" type="presOf" srcId="{7B387B8B-740C-4062-AF08-1DE7FB2D7BE8}" destId="{0BAB10BC-2A01-4F56-8266-2761A89EE86E}" srcOrd="0" destOrd="0" presId="urn:microsoft.com/office/officeart/2005/8/layout/lProcess2"/>
    <dgm:cxn modelId="{307B1EB9-1D7D-40AA-A970-18FBF27CDC98}" srcId="{24546690-79FB-4A70-A344-5B0FE2331697}" destId="{D0693D9C-E98B-4C09-93F7-AFE7033498CB}" srcOrd="3" destOrd="0" parTransId="{9E9F85AE-96F7-4A6D-AB3C-129E4A4C4453}" sibTransId="{3B7BB3C3-9214-41BD-A8FA-B62539C56158}"/>
    <dgm:cxn modelId="{878CA2BC-E277-4054-8D3E-4D773DF93589}" srcId="{3202F696-23D3-4025-9E6F-0BA326E1C3FB}" destId="{7242868E-A0CA-49E1-AD76-936ADF2F4986}" srcOrd="2" destOrd="0" parTransId="{8D72B0E1-C887-4D3A-8D66-9EAEA8821536}" sibTransId="{8644D8A5-7039-4AD3-8434-C06E6AD85A47}"/>
    <dgm:cxn modelId="{1538DDBF-971B-4572-A234-29C5B75C2042}" srcId="{C237E674-1032-4A92-9008-5279240B94EF}" destId="{3202F696-23D3-4025-9E6F-0BA326E1C3FB}" srcOrd="1" destOrd="0" parTransId="{01608971-6838-49F0-BA3D-4F0BEBA83BFE}" sibTransId="{E9BDEE69-85A4-4434-8548-B24FC9A0F399}"/>
    <dgm:cxn modelId="{DAEA42C0-1444-48B0-987F-E228FBA18DA8}" type="presOf" srcId="{24546690-79FB-4A70-A344-5B0FE2331697}" destId="{4EE6A4C9-51D9-419C-B004-F838292CBFBA}" srcOrd="1" destOrd="0" presId="urn:microsoft.com/office/officeart/2005/8/layout/lProcess2"/>
    <dgm:cxn modelId="{44AEFDD3-58C2-4529-AABE-AC20E026842A}" srcId="{24546690-79FB-4A70-A344-5B0FE2331697}" destId="{8417EE31-78EE-443D-8457-5B3607A0279D}" srcOrd="2" destOrd="0" parTransId="{3E47EE47-0DE3-4E2D-AAF1-371E2243FECB}" sibTransId="{D86CDA48-D36C-4E63-A04D-2A53B4800EA8}"/>
    <dgm:cxn modelId="{BF472FD4-ECDF-49A2-A3C3-BBF01178E257}" type="presOf" srcId="{0742092C-425A-402E-A1DD-B3905D1D1ED4}" destId="{F6E73F1A-0FC0-4FDF-944E-AFF429CE9550}" srcOrd="1" destOrd="0" presId="urn:microsoft.com/office/officeart/2005/8/layout/lProcess2"/>
    <dgm:cxn modelId="{1EA91EDA-B2B2-4EEB-9C46-00162BAEA46D}" type="presOf" srcId="{7242868E-A0CA-49E1-AD76-936ADF2F4986}" destId="{5D625743-2C63-4315-ACA0-D165278E515D}" srcOrd="0" destOrd="0" presId="urn:microsoft.com/office/officeart/2005/8/layout/lProcess2"/>
    <dgm:cxn modelId="{572D02DC-FA46-4B06-9CD1-30F5BFA3B0F2}" type="presOf" srcId="{3202F696-23D3-4025-9E6F-0BA326E1C3FB}" destId="{16D4F3F9-D235-4D3D-9EC1-A69AAB6B30E3}" srcOrd="1" destOrd="0" presId="urn:microsoft.com/office/officeart/2005/8/layout/lProcess2"/>
    <dgm:cxn modelId="{2D22FAE6-2DB0-4DF9-9F95-5491B216833E}" type="presOf" srcId="{08878690-72D0-4A0E-B741-469B7D0D2EAB}" destId="{62235588-CD77-4BBB-AD42-31CA4BA974BD}" srcOrd="0" destOrd="0" presId="urn:microsoft.com/office/officeart/2005/8/layout/lProcess2"/>
    <dgm:cxn modelId="{BB6D1BE8-9A7F-44BE-9871-AF62A51FB870}" srcId="{3202F696-23D3-4025-9E6F-0BA326E1C3FB}" destId="{FB8B3045-5095-49BB-B928-3FD258C9A428}" srcOrd="1" destOrd="0" parTransId="{6F49E18D-A044-47F0-AD52-627AF7A5EEAC}" sibTransId="{613D0ED0-93A5-4BCA-B4B2-F7084154B379}"/>
    <dgm:cxn modelId="{442EA6E9-C75E-4434-B082-0DFDBC6AF73C}" srcId="{C237E674-1032-4A92-9008-5279240B94EF}" destId="{24546690-79FB-4A70-A344-5B0FE2331697}" srcOrd="2" destOrd="0" parTransId="{FB9C5912-A1D3-4208-8BDC-0043F0BFE11A}" sibTransId="{E63C5098-6CD9-49D8-8D4E-96C01216521C}"/>
    <dgm:cxn modelId="{6EAABAF1-1E82-4F39-B175-D0510813F6AB}" type="presOf" srcId="{C237E674-1032-4A92-9008-5279240B94EF}" destId="{D5CFE1CA-F670-41A6-B74E-257CF27434BA}" srcOrd="0" destOrd="0" presId="urn:microsoft.com/office/officeart/2005/8/layout/lProcess2"/>
    <dgm:cxn modelId="{54A430F4-12C0-4DF2-A56B-E185E98DC079}" srcId="{24546690-79FB-4A70-A344-5B0FE2331697}" destId="{08878690-72D0-4A0E-B741-469B7D0D2EAB}" srcOrd="1" destOrd="0" parTransId="{6C375A72-92FD-4DBF-AF5D-8B119D04E02F}" sibTransId="{251ECB91-E26C-4BC3-B418-526CAF0E0184}"/>
    <dgm:cxn modelId="{2E4977F8-E09E-42AD-803D-37B89474C60D}" srcId="{0742092C-425A-402E-A1DD-B3905D1D1ED4}" destId="{7B387B8B-740C-4062-AF08-1DE7FB2D7BE8}" srcOrd="1" destOrd="0" parTransId="{7BB1F379-D806-474D-8DEC-753D23255C2C}" sibTransId="{084ABF64-250D-446C-9341-D8354B06FC68}"/>
    <dgm:cxn modelId="{05F4CE48-79A8-4D9F-BCE8-5B6985A10643}" type="presParOf" srcId="{D5CFE1CA-F670-41A6-B74E-257CF27434BA}" destId="{BF36E782-8054-47FD-AB35-7ADB1669F073}" srcOrd="0" destOrd="0" presId="urn:microsoft.com/office/officeart/2005/8/layout/lProcess2"/>
    <dgm:cxn modelId="{9D774BA4-E6F6-4279-B533-854A7F627ED3}" type="presParOf" srcId="{BF36E782-8054-47FD-AB35-7ADB1669F073}" destId="{605CCB0F-C417-4AAC-9656-2707DDCE176E}" srcOrd="0" destOrd="0" presId="urn:microsoft.com/office/officeart/2005/8/layout/lProcess2"/>
    <dgm:cxn modelId="{AD318AFC-C86B-4B2C-AA5E-F29CAC16A068}" type="presParOf" srcId="{BF36E782-8054-47FD-AB35-7ADB1669F073}" destId="{F6E73F1A-0FC0-4FDF-944E-AFF429CE9550}" srcOrd="1" destOrd="0" presId="urn:microsoft.com/office/officeart/2005/8/layout/lProcess2"/>
    <dgm:cxn modelId="{0BC4A175-40F5-4CA5-8053-BF5B8721D694}" type="presParOf" srcId="{BF36E782-8054-47FD-AB35-7ADB1669F073}" destId="{0604BD64-81C1-4C14-B21E-B2C3BE2521E8}" srcOrd="2" destOrd="0" presId="urn:microsoft.com/office/officeart/2005/8/layout/lProcess2"/>
    <dgm:cxn modelId="{57A836A1-ADB9-4A38-9EED-0344DE427ABE}" type="presParOf" srcId="{0604BD64-81C1-4C14-B21E-B2C3BE2521E8}" destId="{AB418B67-CACE-4368-AEA3-09ABF012850D}" srcOrd="0" destOrd="0" presId="urn:microsoft.com/office/officeart/2005/8/layout/lProcess2"/>
    <dgm:cxn modelId="{6422123C-29EC-41FB-A203-FE19DBF29216}" type="presParOf" srcId="{AB418B67-CACE-4368-AEA3-09ABF012850D}" destId="{6D91D0C2-89BC-4A6E-8F42-4B850018D3A8}" srcOrd="0" destOrd="0" presId="urn:microsoft.com/office/officeart/2005/8/layout/lProcess2"/>
    <dgm:cxn modelId="{EF43AE96-96E8-4D75-96B7-393F9CE56778}" type="presParOf" srcId="{AB418B67-CACE-4368-AEA3-09ABF012850D}" destId="{B5159528-5ADE-4F49-8CE5-387374B34A6F}" srcOrd="1" destOrd="0" presId="urn:microsoft.com/office/officeart/2005/8/layout/lProcess2"/>
    <dgm:cxn modelId="{D318F6A3-9629-4DF5-91DE-707E8C3F9074}" type="presParOf" srcId="{AB418B67-CACE-4368-AEA3-09ABF012850D}" destId="{0BAB10BC-2A01-4F56-8266-2761A89EE86E}" srcOrd="2" destOrd="0" presId="urn:microsoft.com/office/officeart/2005/8/layout/lProcess2"/>
    <dgm:cxn modelId="{16CD6BA8-3D4B-4D3E-9D0C-ADCAA2162E89}" type="presParOf" srcId="{D5CFE1CA-F670-41A6-B74E-257CF27434BA}" destId="{563D40CC-811E-4C34-9405-B11123148D50}" srcOrd="1" destOrd="0" presId="urn:microsoft.com/office/officeart/2005/8/layout/lProcess2"/>
    <dgm:cxn modelId="{F5AD9B8A-4F33-4D60-82E3-46F492AB8EFA}" type="presParOf" srcId="{D5CFE1CA-F670-41A6-B74E-257CF27434BA}" destId="{11CD3E02-F267-45BE-9112-6EE5EBB6C7B2}" srcOrd="2" destOrd="0" presId="urn:microsoft.com/office/officeart/2005/8/layout/lProcess2"/>
    <dgm:cxn modelId="{67CC872D-A6B7-4D59-98CA-AE1438449644}" type="presParOf" srcId="{11CD3E02-F267-45BE-9112-6EE5EBB6C7B2}" destId="{B993B05B-F237-4872-A9B9-55A5A5B85C7A}" srcOrd="0" destOrd="0" presId="urn:microsoft.com/office/officeart/2005/8/layout/lProcess2"/>
    <dgm:cxn modelId="{6916A981-1128-4203-B1CB-62957AFCCCA5}" type="presParOf" srcId="{11CD3E02-F267-45BE-9112-6EE5EBB6C7B2}" destId="{16D4F3F9-D235-4D3D-9EC1-A69AAB6B30E3}" srcOrd="1" destOrd="0" presId="urn:microsoft.com/office/officeart/2005/8/layout/lProcess2"/>
    <dgm:cxn modelId="{59352F31-12F6-4D1F-9F8A-3B49C53B93FC}" type="presParOf" srcId="{11CD3E02-F267-45BE-9112-6EE5EBB6C7B2}" destId="{9073C7EE-F9FC-47FB-8063-83C09F6BB393}" srcOrd="2" destOrd="0" presId="urn:microsoft.com/office/officeart/2005/8/layout/lProcess2"/>
    <dgm:cxn modelId="{D1DE896B-467F-4D0B-89A3-910319713B6E}" type="presParOf" srcId="{9073C7EE-F9FC-47FB-8063-83C09F6BB393}" destId="{F8E7EC76-48F8-4DA7-B7F0-2F99DA8E11C9}" srcOrd="0" destOrd="0" presId="urn:microsoft.com/office/officeart/2005/8/layout/lProcess2"/>
    <dgm:cxn modelId="{4E9D43E3-F4D2-4D52-96B6-FF2639E65694}" type="presParOf" srcId="{F8E7EC76-48F8-4DA7-B7F0-2F99DA8E11C9}" destId="{19AD7FC2-180C-40C9-8BF1-9180711D2C44}" srcOrd="0" destOrd="0" presId="urn:microsoft.com/office/officeart/2005/8/layout/lProcess2"/>
    <dgm:cxn modelId="{A22293FC-42E0-4DD4-8857-6034D3194684}" type="presParOf" srcId="{F8E7EC76-48F8-4DA7-B7F0-2F99DA8E11C9}" destId="{3C2CA6E7-CF44-4417-A595-E085CD033DFC}" srcOrd="1" destOrd="0" presId="urn:microsoft.com/office/officeart/2005/8/layout/lProcess2"/>
    <dgm:cxn modelId="{2211E445-2524-4735-BFDC-4B57D05892CB}" type="presParOf" srcId="{F8E7EC76-48F8-4DA7-B7F0-2F99DA8E11C9}" destId="{AB1B613B-A626-46F5-8195-1FE06171E8AC}" srcOrd="2" destOrd="0" presId="urn:microsoft.com/office/officeart/2005/8/layout/lProcess2"/>
    <dgm:cxn modelId="{3DDA6C42-9485-46BE-9236-51D3006D1F05}" type="presParOf" srcId="{F8E7EC76-48F8-4DA7-B7F0-2F99DA8E11C9}" destId="{305E6182-5FFB-49E5-94EA-F6C7E859F2CF}" srcOrd="3" destOrd="0" presId="urn:microsoft.com/office/officeart/2005/8/layout/lProcess2"/>
    <dgm:cxn modelId="{AA640EB3-BBBF-49AB-BAAE-DB771393C762}" type="presParOf" srcId="{F8E7EC76-48F8-4DA7-B7F0-2F99DA8E11C9}" destId="{5D625743-2C63-4315-ACA0-D165278E515D}" srcOrd="4" destOrd="0" presId="urn:microsoft.com/office/officeart/2005/8/layout/lProcess2"/>
    <dgm:cxn modelId="{C1EE649C-E2AD-484F-A3CC-9F513D544C9F}" type="presParOf" srcId="{F8E7EC76-48F8-4DA7-B7F0-2F99DA8E11C9}" destId="{28F41ABE-18D4-4822-BFF4-6DAE1B78F5B2}" srcOrd="5" destOrd="0" presId="urn:microsoft.com/office/officeart/2005/8/layout/lProcess2"/>
    <dgm:cxn modelId="{01516255-C2B5-4D76-A32B-2BF71BD5F5F9}" type="presParOf" srcId="{F8E7EC76-48F8-4DA7-B7F0-2F99DA8E11C9}" destId="{9066C1F7-D5AC-4450-94DD-8F70574C742C}" srcOrd="6" destOrd="0" presId="urn:microsoft.com/office/officeart/2005/8/layout/lProcess2"/>
    <dgm:cxn modelId="{C7137B1A-41D3-4926-A41D-E36C425E8AB8}" type="presParOf" srcId="{D5CFE1CA-F670-41A6-B74E-257CF27434BA}" destId="{36E5EB69-9759-4305-AA5F-6643B9C27D8C}" srcOrd="3" destOrd="0" presId="urn:microsoft.com/office/officeart/2005/8/layout/lProcess2"/>
    <dgm:cxn modelId="{D852FD9F-305F-4012-B37A-CA1CEDA5EEC4}" type="presParOf" srcId="{D5CFE1CA-F670-41A6-B74E-257CF27434BA}" destId="{43814DD9-2618-41D6-BA02-763D494A91CC}" srcOrd="4" destOrd="0" presId="urn:microsoft.com/office/officeart/2005/8/layout/lProcess2"/>
    <dgm:cxn modelId="{0663CC92-64DE-4171-9206-31CD56F57582}" type="presParOf" srcId="{43814DD9-2618-41D6-BA02-763D494A91CC}" destId="{E76AC75F-A7F6-4126-9217-291E5786BCF4}" srcOrd="0" destOrd="0" presId="urn:microsoft.com/office/officeart/2005/8/layout/lProcess2"/>
    <dgm:cxn modelId="{22B605E1-DD70-4C9F-AE80-74C9686F7123}" type="presParOf" srcId="{43814DD9-2618-41D6-BA02-763D494A91CC}" destId="{4EE6A4C9-51D9-419C-B004-F838292CBFBA}" srcOrd="1" destOrd="0" presId="urn:microsoft.com/office/officeart/2005/8/layout/lProcess2"/>
    <dgm:cxn modelId="{B61196D8-FE3C-4624-9A90-44605AAB928B}" type="presParOf" srcId="{43814DD9-2618-41D6-BA02-763D494A91CC}" destId="{25FBDFBF-D85A-4E37-B6C5-5DD3C3A1FA2D}" srcOrd="2" destOrd="0" presId="urn:microsoft.com/office/officeart/2005/8/layout/lProcess2"/>
    <dgm:cxn modelId="{EE18D162-EFFA-4BB5-A605-BBA400E79C45}" type="presParOf" srcId="{25FBDFBF-D85A-4E37-B6C5-5DD3C3A1FA2D}" destId="{42141394-77D0-4EF5-9048-BB6367EE262E}" srcOrd="0" destOrd="0" presId="urn:microsoft.com/office/officeart/2005/8/layout/lProcess2"/>
    <dgm:cxn modelId="{BB6E2EF3-A924-4577-B016-844E985C652B}" type="presParOf" srcId="{42141394-77D0-4EF5-9048-BB6367EE262E}" destId="{17F3A24D-D90C-4479-9012-4619A6E5AB8C}" srcOrd="0" destOrd="0" presId="urn:microsoft.com/office/officeart/2005/8/layout/lProcess2"/>
    <dgm:cxn modelId="{64536763-9290-48F4-A497-689047C98D83}" type="presParOf" srcId="{42141394-77D0-4EF5-9048-BB6367EE262E}" destId="{CA4A4462-7966-459C-BBFD-695B5B451F8A}" srcOrd="1" destOrd="0" presId="urn:microsoft.com/office/officeart/2005/8/layout/lProcess2"/>
    <dgm:cxn modelId="{B72129D1-2AAD-4762-B91A-E4E33D2D3581}" type="presParOf" srcId="{42141394-77D0-4EF5-9048-BB6367EE262E}" destId="{62235588-CD77-4BBB-AD42-31CA4BA974BD}" srcOrd="2" destOrd="0" presId="urn:microsoft.com/office/officeart/2005/8/layout/lProcess2"/>
    <dgm:cxn modelId="{A1F2A1BB-7431-4566-9C1F-DB9484E1FAC8}" type="presParOf" srcId="{42141394-77D0-4EF5-9048-BB6367EE262E}" destId="{1EF4950E-3511-4D61-AD89-AE475262D7C3}" srcOrd="3" destOrd="0" presId="urn:microsoft.com/office/officeart/2005/8/layout/lProcess2"/>
    <dgm:cxn modelId="{7307ECE4-4BA5-44FB-BB73-5EDC35C53E3E}" type="presParOf" srcId="{42141394-77D0-4EF5-9048-BB6367EE262E}" destId="{C0936813-5056-4A59-98ED-04A2AE1641F7}" srcOrd="4" destOrd="0" presId="urn:microsoft.com/office/officeart/2005/8/layout/lProcess2"/>
    <dgm:cxn modelId="{6AFB5B09-7A5D-47DF-B61D-25CA698792FA}" type="presParOf" srcId="{42141394-77D0-4EF5-9048-BB6367EE262E}" destId="{32F380FB-405C-4424-BE53-2FC0A8B5AA90}" srcOrd="5" destOrd="0" presId="urn:microsoft.com/office/officeart/2005/8/layout/lProcess2"/>
    <dgm:cxn modelId="{B9B43624-0E3E-4B80-B209-A439D6AF0D7B}" type="presParOf" srcId="{42141394-77D0-4EF5-9048-BB6367EE262E}" destId="{127F1354-DF46-4423-9274-EED1E0E3C9BF}" srcOrd="6" destOrd="0" presId="urn:microsoft.com/office/officeart/2005/8/layout/lProcess2"/>
    <dgm:cxn modelId="{62DD2B25-82A6-4C0E-8915-2F393E3629DD}" type="presParOf" srcId="{D5CFE1CA-F670-41A6-B74E-257CF27434BA}" destId="{88284B60-FBF2-4D43-8B57-6701129C7329}" srcOrd="5" destOrd="0" presId="urn:microsoft.com/office/officeart/2005/8/layout/lProcess2"/>
    <dgm:cxn modelId="{24595A70-79BD-4C84-91AA-AD592C40A95C}" type="presParOf" srcId="{D5CFE1CA-F670-41A6-B74E-257CF27434BA}" destId="{3553FFC1-A96A-4824-9C78-993DAE51AA21}" srcOrd="6" destOrd="0" presId="urn:microsoft.com/office/officeart/2005/8/layout/lProcess2"/>
    <dgm:cxn modelId="{BC44DFA3-0457-4A9D-89A6-55471872D5F3}" type="presParOf" srcId="{3553FFC1-A96A-4824-9C78-993DAE51AA21}" destId="{7154BC73-56EE-44C3-8F6E-E0B86434113D}" srcOrd="0" destOrd="0" presId="urn:microsoft.com/office/officeart/2005/8/layout/lProcess2"/>
    <dgm:cxn modelId="{5F5900CA-7051-477A-8715-697564A60A84}" type="presParOf" srcId="{3553FFC1-A96A-4824-9C78-993DAE51AA21}" destId="{56D46EDA-C855-4056-88FD-00C541B4D01E}" srcOrd="1" destOrd="0" presId="urn:microsoft.com/office/officeart/2005/8/layout/lProcess2"/>
    <dgm:cxn modelId="{CD47F671-D6CA-4169-95C4-1FE43985DC33}" type="presParOf" srcId="{3553FFC1-A96A-4824-9C78-993DAE51AA21}" destId="{07904A90-C81E-4ABB-96F7-C9B94DA9AF67}" srcOrd="2" destOrd="0" presId="urn:microsoft.com/office/officeart/2005/8/layout/lProcess2"/>
    <dgm:cxn modelId="{B0DC6B2D-0257-4B36-998A-C7372EE0A0E0}" type="presParOf" srcId="{07904A90-C81E-4ABB-96F7-C9B94DA9AF67}" destId="{658E4A98-EB1C-4FDB-9747-47D63EF3CD4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ECB98-C427-4582-9842-23A9C04565E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9AB9264-CF70-4BD1-B450-C2453BB57039}">
      <dgm:prSet phldrT="[Text]"/>
      <dgm:spPr/>
      <dgm:t>
        <a:bodyPr/>
        <a:lstStyle/>
        <a:p>
          <a:r>
            <a:rPr lang="en-IN" dirty="0"/>
            <a:t>Participants</a:t>
          </a:r>
        </a:p>
        <a:p>
          <a:endParaRPr lang="en-IN" dirty="0"/>
        </a:p>
        <a:p>
          <a:r>
            <a:rPr lang="en-IN" dirty="0"/>
            <a:t>Diversity</a:t>
          </a:r>
        </a:p>
        <a:p>
          <a:r>
            <a:rPr lang="en-IN" dirty="0"/>
            <a:t>Accessibility</a:t>
          </a:r>
        </a:p>
        <a:p>
          <a:r>
            <a:rPr lang="en-IN" dirty="0"/>
            <a:t>Etiquettes</a:t>
          </a:r>
        </a:p>
      </dgm:t>
    </dgm:pt>
    <dgm:pt modelId="{68861381-BF25-4B0D-BF9B-5862B8D59D26}" type="parTrans" cxnId="{A57532D3-63E0-4C86-8D8F-B9D1A7A438AB}">
      <dgm:prSet/>
      <dgm:spPr/>
      <dgm:t>
        <a:bodyPr/>
        <a:lstStyle/>
        <a:p>
          <a:endParaRPr lang="en-IN"/>
        </a:p>
      </dgm:t>
    </dgm:pt>
    <dgm:pt modelId="{DB810178-DECA-4B12-9693-87D7B63BFFC0}" type="sibTrans" cxnId="{A57532D3-63E0-4C86-8D8F-B9D1A7A438AB}">
      <dgm:prSet/>
      <dgm:spPr/>
      <dgm:t>
        <a:bodyPr/>
        <a:lstStyle/>
        <a:p>
          <a:endParaRPr lang="en-IN"/>
        </a:p>
      </dgm:t>
    </dgm:pt>
    <dgm:pt modelId="{9C8F8E22-2B29-470A-B142-238B9144A58E}">
      <dgm:prSet phldrT="[Text]"/>
      <dgm:spPr/>
      <dgm:t>
        <a:bodyPr/>
        <a:lstStyle/>
        <a:p>
          <a:pPr algn="ctr"/>
          <a:r>
            <a:rPr lang="en-IN" dirty="0"/>
            <a:t>AI/Analytics</a:t>
          </a:r>
        </a:p>
        <a:p>
          <a:pPr algn="ctr"/>
          <a:endParaRPr lang="en-IN" dirty="0"/>
        </a:p>
        <a:p>
          <a:pPr algn="ctr"/>
          <a:r>
            <a:rPr lang="en-IN" dirty="0"/>
            <a:t>Trustfulness</a:t>
          </a:r>
        </a:p>
        <a:p>
          <a:pPr algn="ctr"/>
          <a:r>
            <a:rPr lang="en-IN" dirty="0"/>
            <a:t>Bias</a:t>
          </a:r>
        </a:p>
        <a:p>
          <a:pPr algn="ctr"/>
          <a:endParaRPr lang="en-IN" dirty="0"/>
        </a:p>
      </dgm:t>
    </dgm:pt>
    <dgm:pt modelId="{AE29BDA9-0827-46C2-A4A4-4FAB7536FB46}" type="parTrans" cxnId="{2F6CCCA5-BCC4-42A1-8602-FD3AF52BF278}">
      <dgm:prSet/>
      <dgm:spPr/>
      <dgm:t>
        <a:bodyPr/>
        <a:lstStyle/>
        <a:p>
          <a:endParaRPr lang="en-IN"/>
        </a:p>
      </dgm:t>
    </dgm:pt>
    <dgm:pt modelId="{51EEBD64-1A3F-43D0-BE00-CA9C90B281C8}" type="sibTrans" cxnId="{2F6CCCA5-BCC4-42A1-8602-FD3AF52BF278}">
      <dgm:prSet/>
      <dgm:spPr/>
      <dgm:t>
        <a:bodyPr/>
        <a:lstStyle/>
        <a:p>
          <a:endParaRPr lang="en-IN"/>
        </a:p>
      </dgm:t>
    </dgm:pt>
    <dgm:pt modelId="{78099DE0-75C7-4945-8734-015510514243}">
      <dgm:prSet phldrT="[Text]"/>
      <dgm:spPr/>
      <dgm:t>
        <a:bodyPr/>
        <a:lstStyle/>
        <a:p>
          <a:r>
            <a:rPr lang="en-IN" dirty="0"/>
            <a:t>E-Community</a:t>
          </a:r>
        </a:p>
        <a:p>
          <a:endParaRPr lang="en-IN" dirty="0"/>
        </a:p>
        <a:p>
          <a:endParaRPr lang="en-IN" dirty="0"/>
        </a:p>
        <a:p>
          <a:r>
            <a:rPr lang="en-IN" dirty="0"/>
            <a:t>Copyright</a:t>
          </a:r>
        </a:p>
        <a:p>
          <a:r>
            <a:rPr lang="en-IN" dirty="0"/>
            <a:t>Etiquettes</a:t>
          </a:r>
        </a:p>
      </dgm:t>
    </dgm:pt>
    <dgm:pt modelId="{ECD3E473-C31D-4796-A69D-4053CCE389E6}" type="parTrans" cxnId="{DC97F5FA-316E-4C57-AF48-8955E5D22EB8}">
      <dgm:prSet/>
      <dgm:spPr/>
      <dgm:t>
        <a:bodyPr/>
        <a:lstStyle/>
        <a:p>
          <a:endParaRPr lang="en-IN"/>
        </a:p>
      </dgm:t>
    </dgm:pt>
    <dgm:pt modelId="{72E49580-0924-43F5-A807-2311079FE200}" type="sibTrans" cxnId="{DC97F5FA-316E-4C57-AF48-8955E5D22EB8}">
      <dgm:prSet/>
      <dgm:spPr/>
      <dgm:t>
        <a:bodyPr/>
        <a:lstStyle/>
        <a:p>
          <a:endParaRPr lang="en-IN"/>
        </a:p>
      </dgm:t>
    </dgm:pt>
    <dgm:pt modelId="{0F808ED4-C060-418C-B3AD-676D61992012}">
      <dgm:prSet/>
      <dgm:spPr/>
      <dgm:t>
        <a:bodyPr/>
        <a:lstStyle/>
        <a:p>
          <a:r>
            <a:rPr lang="en-IN" dirty="0"/>
            <a:t>Upper Management</a:t>
          </a:r>
        </a:p>
        <a:p>
          <a:endParaRPr lang="en-IN" dirty="0"/>
        </a:p>
        <a:p>
          <a:r>
            <a:rPr lang="en-IN" dirty="0"/>
            <a:t>Data Management, security,</a:t>
          </a:r>
        </a:p>
        <a:p>
          <a:r>
            <a:rPr lang="en-IN" dirty="0"/>
            <a:t>Ownership</a:t>
          </a:r>
        </a:p>
        <a:p>
          <a:r>
            <a:rPr lang="en-IN" dirty="0"/>
            <a:t>Role of Knowing</a:t>
          </a:r>
        </a:p>
        <a:p>
          <a:endParaRPr lang="en-IN" dirty="0"/>
        </a:p>
      </dgm:t>
    </dgm:pt>
    <dgm:pt modelId="{51DA3D27-B856-4BD9-AAFD-E17936D4EF6E}" type="parTrans" cxnId="{81DEE777-2152-4C7E-9769-20B4523F3736}">
      <dgm:prSet/>
      <dgm:spPr/>
      <dgm:t>
        <a:bodyPr/>
        <a:lstStyle/>
        <a:p>
          <a:endParaRPr lang="en-IN"/>
        </a:p>
      </dgm:t>
    </dgm:pt>
    <dgm:pt modelId="{8E4993FC-EC84-478F-8BFE-E8314BD2B490}" type="sibTrans" cxnId="{81DEE777-2152-4C7E-9769-20B4523F3736}">
      <dgm:prSet/>
      <dgm:spPr/>
      <dgm:t>
        <a:bodyPr/>
        <a:lstStyle/>
        <a:p>
          <a:endParaRPr lang="en-IN"/>
        </a:p>
      </dgm:t>
    </dgm:pt>
    <dgm:pt modelId="{5EA6D9C3-9A24-4961-9F25-8969FE3A054C}">
      <dgm:prSet phldrT="[Text]"/>
      <dgm:spPr/>
      <dgm:t>
        <a:bodyPr/>
        <a:lstStyle/>
        <a:p>
          <a:r>
            <a:rPr lang="en-IN" dirty="0"/>
            <a:t>Trainers</a:t>
          </a:r>
        </a:p>
        <a:p>
          <a:endParaRPr lang="en-IN" dirty="0"/>
        </a:p>
        <a:p>
          <a:endParaRPr lang="en-IN" dirty="0"/>
        </a:p>
        <a:p>
          <a:r>
            <a:rPr lang="en-IN" dirty="0"/>
            <a:t>Professionalism</a:t>
          </a:r>
        </a:p>
        <a:p>
          <a:r>
            <a:rPr lang="en-IN" dirty="0"/>
            <a:t>Accessibility</a:t>
          </a:r>
        </a:p>
      </dgm:t>
    </dgm:pt>
    <dgm:pt modelId="{FB53E239-9068-4AD7-8C03-97A3C4E4F1FE}" type="parTrans" cxnId="{B7A8ED1D-74CE-48EB-867D-9850B92905FE}">
      <dgm:prSet/>
      <dgm:spPr/>
      <dgm:t>
        <a:bodyPr/>
        <a:lstStyle/>
        <a:p>
          <a:endParaRPr lang="en-IN"/>
        </a:p>
      </dgm:t>
    </dgm:pt>
    <dgm:pt modelId="{497AE7DF-6AF5-4F0F-918C-4E3449EDD12D}" type="sibTrans" cxnId="{B7A8ED1D-74CE-48EB-867D-9850B92905FE}">
      <dgm:prSet/>
      <dgm:spPr/>
      <dgm:t>
        <a:bodyPr/>
        <a:lstStyle/>
        <a:p>
          <a:endParaRPr lang="en-IN"/>
        </a:p>
      </dgm:t>
    </dgm:pt>
    <dgm:pt modelId="{37F5A2AF-057C-4859-83A1-B970746666FB}" type="pres">
      <dgm:prSet presAssocID="{737ECB98-C427-4582-9842-23A9C04565EF}" presName="Name0" presStyleCnt="0">
        <dgm:presLayoutVars>
          <dgm:dir/>
          <dgm:resizeHandles val="exact"/>
        </dgm:presLayoutVars>
      </dgm:prSet>
      <dgm:spPr/>
    </dgm:pt>
    <dgm:pt modelId="{0B38F14D-BD80-481D-A807-9FA2FC370BA1}" type="pres">
      <dgm:prSet presAssocID="{737ECB98-C427-4582-9842-23A9C04565EF}" presName="fgShape" presStyleLbl="fgShp" presStyleIdx="0" presStyleCnt="1"/>
      <dgm:spPr/>
    </dgm:pt>
    <dgm:pt modelId="{92F64B3F-EB2B-425C-91FE-4D9B11C56DAB}" type="pres">
      <dgm:prSet presAssocID="{737ECB98-C427-4582-9842-23A9C04565EF}" presName="linComp" presStyleCnt="0"/>
      <dgm:spPr/>
    </dgm:pt>
    <dgm:pt modelId="{A4BC5FE2-AA0B-46C9-9593-0BF4331F0A03}" type="pres">
      <dgm:prSet presAssocID="{B9AB9264-CF70-4BD1-B450-C2453BB57039}" presName="compNode" presStyleCnt="0"/>
      <dgm:spPr/>
    </dgm:pt>
    <dgm:pt modelId="{83671041-E141-4B87-9F36-4CCA86B4A436}" type="pres">
      <dgm:prSet presAssocID="{B9AB9264-CF70-4BD1-B450-C2453BB57039}" presName="bkgdShape" presStyleLbl="node1" presStyleIdx="0" presStyleCnt="5"/>
      <dgm:spPr/>
    </dgm:pt>
    <dgm:pt modelId="{8578C7B6-359B-442C-A53F-A02AE9C9B6E5}" type="pres">
      <dgm:prSet presAssocID="{B9AB9264-CF70-4BD1-B450-C2453BB57039}" presName="nodeTx" presStyleLbl="node1" presStyleIdx="0" presStyleCnt="5">
        <dgm:presLayoutVars>
          <dgm:bulletEnabled val="1"/>
        </dgm:presLayoutVars>
      </dgm:prSet>
      <dgm:spPr/>
    </dgm:pt>
    <dgm:pt modelId="{6270BC04-561E-4989-9D35-E4CD2EC06180}" type="pres">
      <dgm:prSet presAssocID="{B9AB9264-CF70-4BD1-B450-C2453BB57039}" presName="invisiNode" presStyleLbl="node1" presStyleIdx="0" presStyleCnt="5"/>
      <dgm:spPr/>
    </dgm:pt>
    <dgm:pt modelId="{B520CE6F-57E0-4C04-A785-FD2FB56B7FDA}" type="pres">
      <dgm:prSet presAssocID="{B9AB9264-CF70-4BD1-B450-C2453BB57039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178C748B-8D77-4858-B1D1-07A597369F7A}" type="pres">
      <dgm:prSet presAssocID="{DB810178-DECA-4B12-9693-87D7B63BFFC0}" presName="sibTrans" presStyleLbl="sibTrans2D1" presStyleIdx="0" presStyleCnt="0"/>
      <dgm:spPr/>
    </dgm:pt>
    <dgm:pt modelId="{6A4DADFC-15F2-48EA-AB80-AFFCE201FC37}" type="pres">
      <dgm:prSet presAssocID="{5EA6D9C3-9A24-4961-9F25-8969FE3A054C}" presName="compNode" presStyleCnt="0"/>
      <dgm:spPr/>
    </dgm:pt>
    <dgm:pt modelId="{609D24EE-52B2-4593-A78B-10D66E8BC5CA}" type="pres">
      <dgm:prSet presAssocID="{5EA6D9C3-9A24-4961-9F25-8969FE3A054C}" presName="bkgdShape" presStyleLbl="node1" presStyleIdx="1" presStyleCnt="5"/>
      <dgm:spPr/>
    </dgm:pt>
    <dgm:pt modelId="{4ED7D628-DD2F-4909-BB0F-60E795930264}" type="pres">
      <dgm:prSet presAssocID="{5EA6D9C3-9A24-4961-9F25-8969FE3A054C}" presName="nodeTx" presStyleLbl="node1" presStyleIdx="1" presStyleCnt="5">
        <dgm:presLayoutVars>
          <dgm:bulletEnabled val="1"/>
        </dgm:presLayoutVars>
      </dgm:prSet>
      <dgm:spPr/>
    </dgm:pt>
    <dgm:pt modelId="{DAC7C239-8A6F-4EF7-B464-93E6AE8D8E98}" type="pres">
      <dgm:prSet presAssocID="{5EA6D9C3-9A24-4961-9F25-8969FE3A054C}" presName="invisiNode" presStyleLbl="node1" presStyleIdx="1" presStyleCnt="5"/>
      <dgm:spPr/>
    </dgm:pt>
    <dgm:pt modelId="{A31906EE-D4B2-4D21-84B7-5B1FF10786E4}" type="pres">
      <dgm:prSet presAssocID="{5EA6D9C3-9A24-4961-9F25-8969FE3A054C}" presName="imagNode" presStyleLbl="fgImgPlace1" presStyleIdx="1" presStyleCnt="5" custScaleX="93006" custLinFactNeighborX="666" custLinFactNeighborY="11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A0EE9BEC-52B1-4AC2-AD3A-B50728D1C28B}" type="pres">
      <dgm:prSet presAssocID="{497AE7DF-6AF5-4F0F-918C-4E3449EDD12D}" presName="sibTrans" presStyleLbl="sibTrans2D1" presStyleIdx="0" presStyleCnt="0"/>
      <dgm:spPr/>
    </dgm:pt>
    <dgm:pt modelId="{3530D16E-60AD-4807-99DF-1B2A6C5E21B6}" type="pres">
      <dgm:prSet presAssocID="{9C8F8E22-2B29-470A-B142-238B9144A58E}" presName="compNode" presStyleCnt="0"/>
      <dgm:spPr/>
    </dgm:pt>
    <dgm:pt modelId="{BA1CD5D4-E4B5-4FC6-9644-6E2D54895CBF}" type="pres">
      <dgm:prSet presAssocID="{9C8F8E22-2B29-470A-B142-238B9144A58E}" presName="bkgdShape" presStyleLbl="node1" presStyleIdx="2" presStyleCnt="5" custLinFactNeighborX="1" custLinFactNeighborY="1909"/>
      <dgm:spPr/>
    </dgm:pt>
    <dgm:pt modelId="{CE7C37C0-1800-44B6-B6F1-33E5F44E9910}" type="pres">
      <dgm:prSet presAssocID="{9C8F8E22-2B29-470A-B142-238B9144A58E}" presName="nodeTx" presStyleLbl="node1" presStyleIdx="2" presStyleCnt="5">
        <dgm:presLayoutVars>
          <dgm:bulletEnabled val="1"/>
        </dgm:presLayoutVars>
      </dgm:prSet>
      <dgm:spPr/>
    </dgm:pt>
    <dgm:pt modelId="{FCAA881C-A7A7-43FA-A9E4-75A4751C774A}" type="pres">
      <dgm:prSet presAssocID="{9C8F8E22-2B29-470A-B142-238B9144A58E}" presName="invisiNode" presStyleLbl="node1" presStyleIdx="2" presStyleCnt="5"/>
      <dgm:spPr/>
    </dgm:pt>
    <dgm:pt modelId="{6934D2DE-F982-434D-8DD9-A4FE74088C4A}" type="pres">
      <dgm:prSet presAssocID="{9C8F8E22-2B29-470A-B142-238B9144A58E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2E01FCFE-FA4E-4B5F-92D7-D38D0CDFB9A0}" type="pres">
      <dgm:prSet presAssocID="{51EEBD64-1A3F-43D0-BE00-CA9C90B281C8}" presName="sibTrans" presStyleLbl="sibTrans2D1" presStyleIdx="0" presStyleCnt="0"/>
      <dgm:spPr/>
    </dgm:pt>
    <dgm:pt modelId="{D080E2E6-DB04-44A7-9E4B-4BED5A1BAD31}" type="pres">
      <dgm:prSet presAssocID="{78099DE0-75C7-4945-8734-015510514243}" presName="compNode" presStyleCnt="0"/>
      <dgm:spPr/>
    </dgm:pt>
    <dgm:pt modelId="{99FA7EB0-3E70-46E3-A6E9-C1F82DBB3C8A}" type="pres">
      <dgm:prSet presAssocID="{78099DE0-75C7-4945-8734-015510514243}" presName="bkgdShape" presStyleLbl="node1" presStyleIdx="3" presStyleCnt="5"/>
      <dgm:spPr/>
    </dgm:pt>
    <dgm:pt modelId="{08B87595-C69D-4B6D-A141-33E26493AB81}" type="pres">
      <dgm:prSet presAssocID="{78099DE0-75C7-4945-8734-015510514243}" presName="nodeTx" presStyleLbl="node1" presStyleIdx="3" presStyleCnt="5">
        <dgm:presLayoutVars>
          <dgm:bulletEnabled val="1"/>
        </dgm:presLayoutVars>
      </dgm:prSet>
      <dgm:spPr/>
    </dgm:pt>
    <dgm:pt modelId="{65F4486E-B9F8-41F1-A9E2-44373F4857E4}" type="pres">
      <dgm:prSet presAssocID="{78099DE0-75C7-4945-8734-015510514243}" presName="invisiNode" presStyleLbl="node1" presStyleIdx="3" presStyleCnt="5"/>
      <dgm:spPr/>
    </dgm:pt>
    <dgm:pt modelId="{334475AE-3CDD-456D-B046-C92B964E7BB0}" type="pres">
      <dgm:prSet presAssocID="{78099DE0-75C7-4945-8734-015510514243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1000" r="-81000"/>
          </a:stretch>
        </a:blipFill>
      </dgm:spPr>
    </dgm:pt>
    <dgm:pt modelId="{BEAB7421-BE2E-4157-B994-EBDBDC1BDBB2}" type="pres">
      <dgm:prSet presAssocID="{72E49580-0924-43F5-A807-2311079FE200}" presName="sibTrans" presStyleLbl="sibTrans2D1" presStyleIdx="0" presStyleCnt="0"/>
      <dgm:spPr/>
    </dgm:pt>
    <dgm:pt modelId="{18CBAB36-DE3D-43DB-9E98-12DF9081EF9C}" type="pres">
      <dgm:prSet presAssocID="{0F808ED4-C060-418C-B3AD-676D61992012}" presName="compNode" presStyleCnt="0"/>
      <dgm:spPr/>
    </dgm:pt>
    <dgm:pt modelId="{2FE2AF14-4FF2-4292-A62B-4C13FBA1E14C}" type="pres">
      <dgm:prSet presAssocID="{0F808ED4-C060-418C-B3AD-676D61992012}" presName="bkgdShape" presStyleLbl="node1" presStyleIdx="4" presStyleCnt="5"/>
      <dgm:spPr/>
    </dgm:pt>
    <dgm:pt modelId="{7C81F275-D512-4BBB-AA2C-4724530F3B60}" type="pres">
      <dgm:prSet presAssocID="{0F808ED4-C060-418C-B3AD-676D61992012}" presName="nodeTx" presStyleLbl="node1" presStyleIdx="4" presStyleCnt="5">
        <dgm:presLayoutVars>
          <dgm:bulletEnabled val="1"/>
        </dgm:presLayoutVars>
      </dgm:prSet>
      <dgm:spPr/>
    </dgm:pt>
    <dgm:pt modelId="{A818616A-CE16-472C-A822-86F4869516EE}" type="pres">
      <dgm:prSet presAssocID="{0F808ED4-C060-418C-B3AD-676D61992012}" presName="invisiNode" presStyleLbl="node1" presStyleIdx="4" presStyleCnt="5"/>
      <dgm:spPr/>
    </dgm:pt>
    <dgm:pt modelId="{53016C79-61DE-4B48-9F4F-B2F9E58598B3}" type="pres">
      <dgm:prSet presAssocID="{0F808ED4-C060-418C-B3AD-676D61992012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</dgm:spPr>
    </dgm:pt>
  </dgm:ptLst>
  <dgm:cxnLst>
    <dgm:cxn modelId="{B7A8ED1D-74CE-48EB-867D-9850B92905FE}" srcId="{737ECB98-C427-4582-9842-23A9C04565EF}" destId="{5EA6D9C3-9A24-4961-9F25-8969FE3A054C}" srcOrd="1" destOrd="0" parTransId="{FB53E239-9068-4AD7-8C03-97A3C4E4F1FE}" sibTransId="{497AE7DF-6AF5-4F0F-918C-4E3449EDD12D}"/>
    <dgm:cxn modelId="{A9900226-F907-4282-BA27-7675114639D5}" type="presOf" srcId="{78099DE0-75C7-4945-8734-015510514243}" destId="{99FA7EB0-3E70-46E3-A6E9-C1F82DBB3C8A}" srcOrd="0" destOrd="0" presId="urn:microsoft.com/office/officeart/2005/8/layout/hList7"/>
    <dgm:cxn modelId="{B25A6235-592E-438C-AC39-10BF13DD1B41}" type="presOf" srcId="{5EA6D9C3-9A24-4961-9F25-8969FE3A054C}" destId="{609D24EE-52B2-4593-A78B-10D66E8BC5CA}" srcOrd="0" destOrd="0" presId="urn:microsoft.com/office/officeart/2005/8/layout/hList7"/>
    <dgm:cxn modelId="{24BA8340-B77E-4810-9DCC-841D71A0A7E7}" type="presOf" srcId="{9C8F8E22-2B29-470A-B142-238B9144A58E}" destId="{BA1CD5D4-E4B5-4FC6-9644-6E2D54895CBF}" srcOrd="0" destOrd="0" presId="urn:microsoft.com/office/officeart/2005/8/layout/hList7"/>
    <dgm:cxn modelId="{1CDAC941-5EFD-4978-AB62-3CDEA77348C7}" type="presOf" srcId="{DB810178-DECA-4B12-9693-87D7B63BFFC0}" destId="{178C748B-8D77-4858-B1D1-07A597369F7A}" srcOrd="0" destOrd="0" presId="urn:microsoft.com/office/officeart/2005/8/layout/hList7"/>
    <dgm:cxn modelId="{EE95AA47-FA93-48E4-A344-807B39313FB4}" type="presOf" srcId="{51EEBD64-1A3F-43D0-BE00-CA9C90B281C8}" destId="{2E01FCFE-FA4E-4B5F-92D7-D38D0CDFB9A0}" srcOrd="0" destOrd="0" presId="urn:microsoft.com/office/officeart/2005/8/layout/hList7"/>
    <dgm:cxn modelId="{786D4F73-B76B-4501-83EB-0DE1E429D256}" type="presOf" srcId="{5EA6D9C3-9A24-4961-9F25-8969FE3A054C}" destId="{4ED7D628-DD2F-4909-BB0F-60E795930264}" srcOrd="1" destOrd="0" presId="urn:microsoft.com/office/officeart/2005/8/layout/hList7"/>
    <dgm:cxn modelId="{81DEE777-2152-4C7E-9769-20B4523F3736}" srcId="{737ECB98-C427-4582-9842-23A9C04565EF}" destId="{0F808ED4-C060-418C-B3AD-676D61992012}" srcOrd="4" destOrd="0" parTransId="{51DA3D27-B856-4BD9-AAFD-E17936D4EF6E}" sibTransId="{8E4993FC-EC84-478F-8BFE-E8314BD2B490}"/>
    <dgm:cxn modelId="{F5B40C78-D0BD-4E04-AA4B-89D57C75116E}" type="presOf" srcId="{B9AB9264-CF70-4BD1-B450-C2453BB57039}" destId="{83671041-E141-4B87-9F36-4CCA86B4A436}" srcOrd="0" destOrd="0" presId="urn:microsoft.com/office/officeart/2005/8/layout/hList7"/>
    <dgm:cxn modelId="{8E916B78-1283-48A6-94EC-301C55FD0711}" type="presOf" srcId="{9C8F8E22-2B29-470A-B142-238B9144A58E}" destId="{CE7C37C0-1800-44B6-B6F1-33E5F44E9910}" srcOrd="1" destOrd="0" presId="urn:microsoft.com/office/officeart/2005/8/layout/hList7"/>
    <dgm:cxn modelId="{A3280B9A-F3F6-46C3-B285-056CFA7CFFB4}" type="presOf" srcId="{497AE7DF-6AF5-4F0F-918C-4E3449EDD12D}" destId="{A0EE9BEC-52B1-4AC2-AD3A-B50728D1C28B}" srcOrd="0" destOrd="0" presId="urn:microsoft.com/office/officeart/2005/8/layout/hList7"/>
    <dgm:cxn modelId="{36E329A1-04D4-4DDF-94AE-16CEC778F83A}" type="presOf" srcId="{0F808ED4-C060-418C-B3AD-676D61992012}" destId="{2FE2AF14-4FF2-4292-A62B-4C13FBA1E14C}" srcOrd="0" destOrd="0" presId="urn:microsoft.com/office/officeart/2005/8/layout/hList7"/>
    <dgm:cxn modelId="{2F6CCCA5-BCC4-42A1-8602-FD3AF52BF278}" srcId="{737ECB98-C427-4582-9842-23A9C04565EF}" destId="{9C8F8E22-2B29-470A-B142-238B9144A58E}" srcOrd="2" destOrd="0" parTransId="{AE29BDA9-0827-46C2-A4A4-4FAB7536FB46}" sibTransId="{51EEBD64-1A3F-43D0-BE00-CA9C90B281C8}"/>
    <dgm:cxn modelId="{B1423AB5-9D74-42F7-B7A4-5B0C7403F98B}" type="presOf" srcId="{72E49580-0924-43F5-A807-2311079FE200}" destId="{BEAB7421-BE2E-4157-B994-EBDBDC1BDBB2}" srcOrd="0" destOrd="0" presId="urn:microsoft.com/office/officeart/2005/8/layout/hList7"/>
    <dgm:cxn modelId="{A57532D3-63E0-4C86-8D8F-B9D1A7A438AB}" srcId="{737ECB98-C427-4582-9842-23A9C04565EF}" destId="{B9AB9264-CF70-4BD1-B450-C2453BB57039}" srcOrd="0" destOrd="0" parTransId="{68861381-BF25-4B0D-BF9B-5862B8D59D26}" sibTransId="{DB810178-DECA-4B12-9693-87D7B63BFFC0}"/>
    <dgm:cxn modelId="{5D2CFFD7-4F76-4061-ACE3-A83509C91298}" type="presOf" srcId="{0F808ED4-C060-418C-B3AD-676D61992012}" destId="{7C81F275-D512-4BBB-AA2C-4724530F3B60}" srcOrd="1" destOrd="0" presId="urn:microsoft.com/office/officeart/2005/8/layout/hList7"/>
    <dgm:cxn modelId="{36E7C3DB-42B3-46FF-BBF9-929461AA2F91}" type="presOf" srcId="{737ECB98-C427-4582-9842-23A9C04565EF}" destId="{37F5A2AF-057C-4859-83A1-B970746666FB}" srcOrd="0" destOrd="0" presId="urn:microsoft.com/office/officeart/2005/8/layout/hList7"/>
    <dgm:cxn modelId="{98AD07EC-A942-4811-A02E-F188028533FF}" type="presOf" srcId="{78099DE0-75C7-4945-8734-015510514243}" destId="{08B87595-C69D-4B6D-A141-33E26493AB81}" srcOrd="1" destOrd="0" presId="urn:microsoft.com/office/officeart/2005/8/layout/hList7"/>
    <dgm:cxn modelId="{DC97F5FA-316E-4C57-AF48-8955E5D22EB8}" srcId="{737ECB98-C427-4582-9842-23A9C04565EF}" destId="{78099DE0-75C7-4945-8734-015510514243}" srcOrd="3" destOrd="0" parTransId="{ECD3E473-C31D-4796-A69D-4053CCE389E6}" sibTransId="{72E49580-0924-43F5-A807-2311079FE200}"/>
    <dgm:cxn modelId="{53789CFF-A081-49C9-B74E-2564E372488A}" type="presOf" srcId="{B9AB9264-CF70-4BD1-B450-C2453BB57039}" destId="{8578C7B6-359B-442C-A53F-A02AE9C9B6E5}" srcOrd="1" destOrd="0" presId="urn:microsoft.com/office/officeart/2005/8/layout/hList7"/>
    <dgm:cxn modelId="{71C10AC8-8C7E-45B8-9DDD-861B13990BF0}" type="presParOf" srcId="{37F5A2AF-057C-4859-83A1-B970746666FB}" destId="{0B38F14D-BD80-481D-A807-9FA2FC370BA1}" srcOrd="0" destOrd="0" presId="urn:microsoft.com/office/officeart/2005/8/layout/hList7"/>
    <dgm:cxn modelId="{14300323-330B-406B-B170-08DF9E569079}" type="presParOf" srcId="{37F5A2AF-057C-4859-83A1-B970746666FB}" destId="{92F64B3F-EB2B-425C-91FE-4D9B11C56DAB}" srcOrd="1" destOrd="0" presId="urn:microsoft.com/office/officeart/2005/8/layout/hList7"/>
    <dgm:cxn modelId="{E0C3CA7B-DE3C-4130-AC1B-F10A6671D12C}" type="presParOf" srcId="{92F64B3F-EB2B-425C-91FE-4D9B11C56DAB}" destId="{A4BC5FE2-AA0B-46C9-9593-0BF4331F0A03}" srcOrd="0" destOrd="0" presId="urn:microsoft.com/office/officeart/2005/8/layout/hList7"/>
    <dgm:cxn modelId="{A9F9B676-D3F6-4E3A-9847-69F8DE92BA74}" type="presParOf" srcId="{A4BC5FE2-AA0B-46C9-9593-0BF4331F0A03}" destId="{83671041-E141-4B87-9F36-4CCA86B4A436}" srcOrd="0" destOrd="0" presId="urn:microsoft.com/office/officeart/2005/8/layout/hList7"/>
    <dgm:cxn modelId="{296422D7-6BA3-47C6-A459-C568C543952B}" type="presParOf" srcId="{A4BC5FE2-AA0B-46C9-9593-0BF4331F0A03}" destId="{8578C7B6-359B-442C-A53F-A02AE9C9B6E5}" srcOrd="1" destOrd="0" presId="urn:microsoft.com/office/officeart/2005/8/layout/hList7"/>
    <dgm:cxn modelId="{FE05A5CF-4C05-467B-B1A3-54C7D20BECAB}" type="presParOf" srcId="{A4BC5FE2-AA0B-46C9-9593-0BF4331F0A03}" destId="{6270BC04-561E-4989-9D35-E4CD2EC06180}" srcOrd="2" destOrd="0" presId="urn:microsoft.com/office/officeart/2005/8/layout/hList7"/>
    <dgm:cxn modelId="{0770A85E-269E-4158-8EAC-C24B0B456D1B}" type="presParOf" srcId="{A4BC5FE2-AA0B-46C9-9593-0BF4331F0A03}" destId="{B520CE6F-57E0-4C04-A785-FD2FB56B7FDA}" srcOrd="3" destOrd="0" presId="urn:microsoft.com/office/officeart/2005/8/layout/hList7"/>
    <dgm:cxn modelId="{B564EBC1-AE54-4620-8AA5-35F4889DFF81}" type="presParOf" srcId="{92F64B3F-EB2B-425C-91FE-4D9B11C56DAB}" destId="{178C748B-8D77-4858-B1D1-07A597369F7A}" srcOrd="1" destOrd="0" presId="urn:microsoft.com/office/officeart/2005/8/layout/hList7"/>
    <dgm:cxn modelId="{A256B2BE-1978-42A4-BDE7-3F90B17DEB08}" type="presParOf" srcId="{92F64B3F-EB2B-425C-91FE-4D9B11C56DAB}" destId="{6A4DADFC-15F2-48EA-AB80-AFFCE201FC37}" srcOrd="2" destOrd="0" presId="urn:microsoft.com/office/officeart/2005/8/layout/hList7"/>
    <dgm:cxn modelId="{84D75924-D25F-443E-8283-948415FDB772}" type="presParOf" srcId="{6A4DADFC-15F2-48EA-AB80-AFFCE201FC37}" destId="{609D24EE-52B2-4593-A78B-10D66E8BC5CA}" srcOrd="0" destOrd="0" presId="urn:microsoft.com/office/officeart/2005/8/layout/hList7"/>
    <dgm:cxn modelId="{93FE1D1A-8278-4335-A248-1A348576BCF0}" type="presParOf" srcId="{6A4DADFC-15F2-48EA-AB80-AFFCE201FC37}" destId="{4ED7D628-DD2F-4909-BB0F-60E795930264}" srcOrd="1" destOrd="0" presId="urn:microsoft.com/office/officeart/2005/8/layout/hList7"/>
    <dgm:cxn modelId="{3C3AA4E3-279E-4C72-9F06-D71F39131779}" type="presParOf" srcId="{6A4DADFC-15F2-48EA-AB80-AFFCE201FC37}" destId="{DAC7C239-8A6F-4EF7-B464-93E6AE8D8E98}" srcOrd="2" destOrd="0" presId="urn:microsoft.com/office/officeart/2005/8/layout/hList7"/>
    <dgm:cxn modelId="{3BBFA589-4518-4A7E-8C98-9A7627187FAF}" type="presParOf" srcId="{6A4DADFC-15F2-48EA-AB80-AFFCE201FC37}" destId="{A31906EE-D4B2-4D21-84B7-5B1FF10786E4}" srcOrd="3" destOrd="0" presId="urn:microsoft.com/office/officeart/2005/8/layout/hList7"/>
    <dgm:cxn modelId="{643A3A97-702E-4D81-9D6D-D156005C63CF}" type="presParOf" srcId="{92F64B3F-EB2B-425C-91FE-4D9B11C56DAB}" destId="{A0EE9BEC-52B1-4AC2-AD3A-B50728D1C28B}" srcOrd="3" destOrd="0" presId="urn:microsoft.com/office/officeart/2005/8/layout/hList7"/>
    <dgm:cxn modelId="{06A90CF3-8A54-437D-9B48-319B691858F2}" type="presParOf" srcId="{92F64B3F-EB2B-425C-91FE-4D9B11C56DAB}" destId="{3530D16E-60AD-4807-99DF-1B2A6C5E21B6}" srcOrd="4" destOrd="0" presId="urn:microsoft.com/office/officeart/2005/8/layout/hList7"/>
    <dgm:cxn modelId="{F8BCE1B0-927F-49B6-A350-77EE3205F5E3}" type="presParOf" srcId="{3530D16E-60AD-4807-99DF-1B2A6C5E21B6}" destId="{BA1CD5D4-E4B5-4FC6-9644-6E2D54895CBF}" srcOrd="0" destOrd="0" presId="urn:microsoft.com/office/officeart/2005/8/layout/hList7"/>
    <dgm:cxn modelId="{ACAE9123-36B6-4E01-BF22-88317A5520E9}" type="presParOf" srcId="{3530D16E-60AD-4807-99DF-1B2A6C5E21B6}" destId="{CE7C37C0-1800-44B6-B6F1-33E5F44E9910}" srcOrd="1" destOrd="0" presId="urn:microsoft.com/office/officeart/2005/8/layout/hList7"/>
    <dgm:cxn modelId="{BAF0DB8C-498D-4164-87B0-48C49FAACE8C}" type="presParOf" srcId="{3530D16E-60AD-4807-99DF-1B2A6C5E21B6}" destId="{FCAA881C-A7A7-43FA-A9E4-75A4751C774A}" srcOrd="2" destOrd="0" presId="urn:microsoft.com/office/officeart/2005/8/layout/hList7"/>
    <dgm:cxn modelId="{F9452A79-ED30-4A51-BA7C-6A10FA447914}" type="presParOf" srcId="{3530D16E-60AD-4807-99DF-1B2A6C5E21B6}" destId="{6934D2DE-F982-434D-8DD9-A4FE74088C4A}" srcOrd="3" destOrd="0" presId="urn:microsoft.com/office/officeart/2005/8/layout/hList7"/>
    <dgm:cxn modelId="{0EC5F626-EF4E-4AE8-BE5C-D062DAA7D67D}" type="presParOf" srcId="{92F64B3F-EB2B-425C-91FE-4D9B11C56DAB}" destId="{2E01FCFE-FA4E-4B5F-92D7-D38D0CDFB9A0}" srcOrd="5" destOrd="0" presId="urn:microsoft.com/office/officeart/2005/8/layout/hList7"/>
    <dgm:cxn modelId="{D82FEF39-8456-4AE4-B7A6-31F200387FB5}" type="presParOf" srcId="{92F64B3F-EB2B-425C-91FE-4D9B11C56DAB}" destId="{D080E2E6-DB04-44A7-9E4B-4BED5A1BAD31}" srcOrd="6" destOrd="0" presId="urn:microsoft.com/office/officeart/2005/8/layout/hList7"/>
    <dgm:cxn modelId="{59BDFAE1-5965-466D-B55F-FA5F2F922DD8}" type="presParOf" srcId="{D080E2E6-DB04-44A7-9E4B-4BED5A1BAD31}" destId="{99FA7EB0-3E70-46E3-A6E9-C1F82DBB3C8A}" srcOrd="0" destOrd="0" presId="urn:microsoft.com/office/officeart/2005/8/layout/hList7"/>
    <dgm:cxn modelId="{4F6DB1AC-E697-4DA6-8415-472B27016AB0}" type="presParOf" srcId="{D080E2E6-DB04-44A7-9E4B-4BED5A1BAD31}" destId="{08B87595-C69D-4B6D-A141-33E26493AB81}" srcOrd="1" destOrd="0" presId="urn:microsoft.com/office/officeart/2005/8/layout/hList7"/>
    <dgm:cxn modelId="{06DB2FB6-5CA5-443D-8293-0E15F5260E74}" type="presParOf" srcId="{D080E2E6-DB04-44A7-9E4B-4BED5A1BAD31}" destId="{65F4486E-B9F8-41F1-A9E2-44373F4857E4}" srcOrd="2" destOrd="0" presId="urn:microsoft.com/office/officeart/2005/8/layout/hList7"/>
    <dgm:cxn modelId="{2262E457-48DB-49B0-A2E1-A9B2A93C76AD}" type="presParOf" srcId="{D080E2E6-DB04-44A7-9E4B-4BED5A1BAD31}" destId="{334475AE-3CDD-456D-B046-C92B964E7BB0}" srcOrd="3" destOrd="0" presId="urn:microsoft.com/office/officeart/2005/8/layout/hList7"/>
    <dgm:cxn modelId="{7FAF31B4-1446-4B8B-9BE5-48C27A35190B}" type="presParOf" srcId="{92F64B3F-EB2B-425C-91FE-4D9B11C56DAB}" destId="{BEAB7421-BE2E-4157-B994-EBDBDC1BDBB2}" srcOrd="7" destOrd="0" presId="urn:microsoft.com/office/officeart/2005/8/layout/hList7"/>
    <dgm:cxn modelId="{4AA02AC6-CB14-4FDD-8D83-63A88F18E010}" type="presParOf" srcId="{92F64B3F-EB2B-425C-91FE-4D9B11C56DAB}" destId="{18CBAB36-DE3D-43DB-9E98-12DF9081EF9C}" srcOrd="8" destOrd="0" presId="urn:microsoft.com/office/officeart/2005/8/layout/hList7"/>
    <dgm:cxn modelId="{E03D595A-0A67-4226-892A-4AEA2E324D20}" type="presParOf" srcId="{18CBAB36-DE3D-43DB-9E98-12DF9081EF9C}" destId="{2FE2AF14-4FF2-4292-A62B-4C13FBA1E14C}" srcOrd="0" destOrd="0" presId="urn:microsoft.com/office/officeart/2005/8/layout/hList7"/>
    <dgm:cxn modelId="{DCE80D10-1851-46AD-8895-E583C4A428F9}" type="presParOf" srcId="{18CBAB36-DE3D-43DB-9E98-12DF9081EF9C}" destId="{7C81F275-D512-4BBB-AA2C-4724530F3B60}" srcOrd="1" destOrd="0" presId="urn:microsoft.com/office/officeart/2005/8/layout/hList7"/>
    <dgm:cxn modelId="{B7DF2F0B-0AB9-4581-B53E-91577EFEE4FA}" type="presParOf" srcId="{18CBAB36-DE3D-43DB-9E98-12DF9081EF9C}" destId="{A818616A-CE16-472C-A822-86F4869516EE}" srcOrd="2" destOrd="0" presId="urn:microsoft.com/office/officeart/2005/8/layout/hList7"/>
    <dgm:cxn modelId="{F8C6D1C6-A66F-4FC9-99EB-5197D4FEDCB5}" type="presParOf" srcId="{18CBAB36-DE3D-43DB-9E98-12DF9081EF9C}" destId="{53016C79-61DE-4B48-9F4F-B2F9E58598B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E9156-16F2-4AF4-8EBE-FEE1BC963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BD5291AA-1BC9-4294-A877-84BE3A8404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Accessibility</a:t>
          </a:r>
        </a:p>
      </dgm:t>
    </dgm:pt>
    <dgm:pt modelId="{335E7D3B-14A4-47BA-96FE-06F3224CA135}" type="parTrans" cxnId="{B08A0C4D-3359-4DF2-A1C8-5E872EEC43A8}">
      <dgm:prSet/>
      <dgm:spPr/>
      <dgm:t>
        <a:bodyPr/>
        <a:lstStyle/>
        <a:p>
          <a:endParaRPr lang="en-IN"/>
        </a:p>
      </dgm:t>
    </dgm:pt>
    <dgm:pt modelId="{19AE79E6-59B9-40A3-9C37-81A3E488BEC4}" type="sibTrans" cxnId="{B08A0C4D-3359-4DF2-A1C8-5E872EEC43A8}">
      <dgm:prSet/>
      <dgm:spPr/>
      <dgm:t>
        <a:bodyPr/>
        <a:lstStyle/>
        <a:p>
          <a:endParaRPr lang="en-IN"/>
        </a:p>
      </dgm:t>
    </dgm:pt>
    <dgm:pt modelId="{4F476ECF-9171-4E2F-B426-569FD9F1924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Privacy</a:t>
          </a:r>
        </a:p>
      </dgm:t>
    </dgm:pt>
    <dgm:pt modelId="{337C3C7C-23DD-4559-96AE-9DB0A24E7AC0}" type="parTrans" cxnId="{BEA63DD4-7B7F-4DA8-8AF4-1C484D7E8A43}">
      <dgm:prSet/>
      <dgm:spPr/>
      <dgm:t>
        <a:bodyPr/>
        <a:lstStyle/>
        <a:p>
          <a:endParaRPr lang="en-IN"/>
        </a:p>
      </dgm:t>
    </dgm:pt>
    <dgm:pt modelId="{BFD94BC0-AE10-4A3F-AB39-EA79D80A1838}" type="sibTrans" cxnId="{BEA63DD4-7B7F-4DA8-8AF4-1C484D7E8A43}">
      <dgm:prSet/>
      <dgm:spPr/>
      <dgm:t>
        <a:bodyPr/>
        <a:lstStyle/>
        <a:p>
          <a:endParaRPr lang="en-IN"/>
        </a:p>
      </dgm:t>
    </dgm:pt>
    <dgm:pt modelId="{0093D129-8CF9-44D9-A7BC-3CCDC19F839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Diversity</a:t>
          </a:r>
        </a:p>
      </dgm:t>
    </dgm:pt>
    <dgm:pt modelId="{D11E2A15-27D1-4BE8-BB3D-7FEB5ED2B844}" type="parTrans" cxnId="{953B9C17-01A1-4EB6-92FA-E8C6314847C4}">
      <dgm:prSet/>
      <dgm:spPr/>
      <dgm:t>
        <a:bodyPr/>
        <a:lstStyle/>
        <a:p>
          <a:endParaRPr lang="en-IN"/>
        </a:p>
      </dgm:t>
    </dgm:pt>
    <dgm:pt modelId="{FE467276-2350-44A7-A02F-5824749283EF}" type="sibTrans" cxnId="{953B9C17-01A1-4EB6-92FA-E8C6314847C4}">
      <dgm:prSet/>
      <dgm:spPr/>
      <dgm:t>
        <a:bodyPr/>
        <a:lstStyle/>
        <a:p>
          <a:endParaRPr lang="en-IN"/>
        </a:p>
      </dgm:t>
    </dgm:pt>
    <dgm:pt modelId="{19FC4906-4391-4044-B2D7-EFDA1DC3BB4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Etiquettes</a:t>
          </a:r>
        </a:p>
      </dgm:t>
    </dgm:pt>
    <dgm:pt modelId="{E13B3B97-4C84-47A7-AB54-78FD8A91BDBC}" type="parTrans" cxnId="{05A8599D-B154-47B5-A513-D4625543AD17}">
      <dgm:prSet/>
      <dgm:spPr/>
      <dgm:t>
        <a:bodyPr/>
        <a:lstStyle/>
        <a:p>
          <a:endParaRPr lang="en-IN"/>
        </a:p>
      </dgm:t>
    </dgm:pt>
    <dgm:pt modelId="{643C0C61-D715-427B-8B8E-57DF49D2A655}" type="sibTrans" cxnId="{05A8599D-B154-47B5-A513-D4625543AD17}">
      <dgm:prSet/>
      <dgm:spPr/>
      <dgm:t>
        <a:bodyPr/>
        <a:lstStyle/>
        <a:p>
          <a:endParaRPr lang="en-IN"/>
        </a:p>
      </dgm:t>
    </dgm:pt>
    <dgm:pt modelId="{155DBD78-71BF-461B-B76C-3DE2C91C508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Attention</a:t>
          </a:r>
        </a:p>
      </dgm:t>
    </dgm:pt>
    <dgm:pt modelId="{82D9953D-F050-4878-B810-9B2B848AB90F}" type="parTrans" cxnId="{CD37E700-6FCC-4DF3-8B8D-46F5B2CD51D6}">
      <dgm:prSet/>
      <dgm:spPr/>
      <dgm:t>
        <a:bodyPr/>
        <a:lstStyle/>
        <a:p>
          <a:endParaRPr lang="en-IN"/>
        </a:p>
      </dgm:t>
    </dgm:pt>
    <dgm:pt modelId="{F79A00A9-FD7D-4349-859D-B321D4C2CC36}" type="sibTrans" cxnId="{CD37E700-6FCC-4DF3-8B8D-46F5B2CD51D6}">
      <dgm:prSet/>
      <dgm:spPr/>
      <dgm:t>
        <a:bodyPr/>
        <a:lstStyle/>
        <a:p>
          <a:endParaRPr lang="en-IN"/>
        </a:p>
      </dgm:t>
    </dgm:pt>
    <dgm:pt modelId="{11B54FDA-E2C8-4C2D-9391-AB5697FC1C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ADA</a:t>
          </a:r>
          <a:r>
            <a:rPr lang="en-IN" baseline="30000" dirty="0"/>
            <a:t>1</a:t>
          </a:r>
          <a:r>
            <a:rPr lang="en-IN" dirty="0"/>
            <a:t> and UDL</a:t>
          </a:r>
          <a:r>
            <a:rPr lang="en-IN" baseline="30000" dirty="0"/>
            <a:t>2</a:t>
          </a:r>
          <a:r>
            <a:rPr lang="en-IN" dirty="0"/>
            <a:t> compliance</a:t>
          </a:r>
        </a:p>
      </dgm:t>
    </dgm:pt>
    <dgm:pt modelId="{1135CD9F-C640-4E3D-B90D-6626851434C6}" type="parTrans" cxnId="{F7854B93-FA9F-46CC-B852-7BAFDF5901CE}">
      <dgm:prSet/>
      <dgm:spPr/>
      <dgm:t>
        <a:bodyPr/>
        <a:lstStyle/>
        <a:p>
          <a:endParaRPr lang="en-IN"/>
        </a:p>
      </dgm:t>
    </dgm:pt>
    <dgm:pt modelId="{497361E5-C227-4432-BB22-DD941BC313E8}" type="sibTrans" cxnId="{F7854B93-FA9F-46CC-B852-7BAFDF5901CE}">
      <dgm:prSet/>
      <dgm:spPr/>
      <dgm:t>
        <a:bodyPr/>
        <a:lstStyle/>
        <a:p>
          <a:endParaRPr lang="en-IN"/>
        </a:p>
      </dgm:t>
    </dgm:pt>
    <dgm:pt modelId="{8AB51D8F-5A32-4960-94A0-553D8C4548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PIPEDA</a:t>
          </a:r>
          <a:r>
            <a:rPr lang="en-IN" baseline="30000" dirty="0"/>
            <a:t>3</a:t>
          </a:r>
          <a:r>
            <a:rPr lang="en-IN" dirty="0"/>
            <a:t>, FERPA</a:t>
          </a:r>
          <a:r>
            <a:rPr lang="en-IN" baseline="30000" dirty="0"/>
            <a:t>4</a:t>
          </a:r>
          <a:r>
            <a:rPr lang="en-IN" dirty="0"/>
            <a:t>, etc.</a:t>
          </a:r>
        </a:p>
      </dgm:t>
    </dgm:pt>
    <dgm:pt modelId="{7E6FC324-DD1A-4AC8-98DC-C713499456E5}" type="parTrans" cxnId="{E09DB6B0-74A3-4691-B6E7-BEA7F99E48D9}">
      <dgm:prSet/>
      <dgm:spPr/>
      <dgm:t>
        <a:bodyPr/>
        <a:lstStyle/>
        <a:p>
          <a:endParaRPr lang="en-IN"/>
        </a:p>
      </dgm:t>
    </dgm:pt>
    <dgm:pt modelId="{6A557B5D-37B0-4CAE-A4B9-2F9BB189939B}" type="sibTrans" cxnId="{E09DB6B0-74A3-4691-B6E7-BEA7F99E48D9}">
      <dgm:prSet/>
      <dgm:spPr/>
      <dgm:t>
        <a:bodyPr/>
        <a:lstStyle/>
        <a:p>
          <a:endParaRPr lang="en-IN"/>
        </a:p>
      </dgm:t>
    </dgm:pt>
    <dgm:pt modelId="{4EB690AB-B6A0-441F-A3FA-30EC31DDC9C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Ethics by Design</a:t>
          </a:r>
        </a:p>
      </dgm:t>
    </dgm:pt>
    <dgm:pt modelId="{EDABC2E9-ECC8-4DCD-B642-48512625FE85}" type="parTrans" cxnId="{20563C7C-B12F-44F8-8867-95D84A8BFD00}">
      <dgm:prSet/>
      <dgm:spPr/>
      <dgm:t>
        <a:bodyPr/>
        <a:lstStyle/>
        <a:p>
          <a:endParaRPr lang="en-IN"/>
        </a:p>
      </dgm:t>
    </dgm:pt>
    <dgm:pt modelId="{B23495B7-E19B-4C4F-91C9-AF320F22F3A7}" type="sibTrans" cxnId="{20563C7C-B12F-44F8-8867-95D84A8BFD00}">
      <dgm:prSet/>
      <dgm:spPr/>
      <dgm:t>
        <a:bodyPr/>
        <a:lstStyle/>
        <a:p>
          <a:endParaRPr lang="en-IN"/>
        </a:p>
      </dgm:t>
    </dgm:pt>
    <dgm:pt modelId="{F29172DA-F92B-48BA-8906-064329FE838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Policies before hand</a:t>
          </a:r>
        </a:p>
      </dgm:t>
    </dgm:pt>
    <dgm:pt modelId="{31104F87-505D-4AA9-BEA5-52FF06585B49}" type="parTrans" cxnId="{D1DF81DB-9849-44AC-A676-05174A663AE8}">
      <dgm:prSet/>
      <dgm:spPr/>
      <dgm:t>
        <a:bodyPr/>
        <a:lstStyle/>
        <a:p>
          <a:endParaRPr lang="en-IN"/>
        </a:p>
      </dgm:t>
    </dgm:pt>
    <dgm:pt modelId="{D46EF028-44C6-4F90-A87E-D7306F359959}" type="sibTrans" cxnId="{D1DF81DB-9849-44AC-A676-05174A663AE8}">
      <dgm:prSet/>
      <dgm:spPr/>
      <dgm:t>
        <a:bodyPr/>
        <a:lstStyle/>
        <a:p>
          <a:endParaRPr lang="en-IN"/>
        </a:p>
      </dgm:t>
    </dgm:pt>
    <dgm:pt modelId="{28918A27-80CA-42B5-8305-5FC907C064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Gamified Approach and Micro learning, Following Human Design Guide by CHT</a:t>
          </a:r>
          <a:r>
            <a:rPr lang="en-IN" baseline="30000" dirty="0"/>
            <a:t>5</a:t>
          </a:r>
          <a:endParaRPr lang="en-IN" dirty="0"/>
        </a:p>
      </dgm:t>
    </dgm:pt>
    <dgm:pt modelId="{1DA8FD6F-4F9E-444E-9E37-B154EA4BBCD8}" type="parTrans" cxnId="{3776993C-2C4E-4EA8-B989-E0E17AE7D38B}">
      <dgm:prSet/>
      <dgm:spPr/>
      <dgm:t>
        <a:bodyPr/>
        <a:lstStyle/>
        <a:p>
          <a:endParaRPr lang="en-IN"/>
        </a:p>
      </dgm:t>
    </dgm:pt>
    <dgm:pt modelId="{8B2B574E-932E-4E9A-9FE2-1A7874E992EE}" type="sibTrans" cxnId="{3776993C-2C4E-4EA8-B989-E0E17AE7D38B}">
      <dgm:prSet/>
      <dgm:spPr/>
      <dgm:t>
        <a:bodyPr/>
        <a:lstStyle/>
        <a:p>
          <a:endParaRPr lang="en-IN"/>
        </a:p>
      </dgm:t>
    </dgm:pt>
    <dgm:pt modelId="{6DDE88E5-AE2F-4679-8596-722F7B1A2DA9}" type="pres">
      <dgm:prSet presAssocID="{F86E9156-16F2-4AF4-8EBE-FEE1BC963917}" presName="root" presStyleCnt="0">
        <dgm:presLayoutVars>
          <dgm:dir/>
          <dgm:resizeHandles val="exact"/>
        </dgm:presLayoutVars>
      </dgm:prSet>
      <dgm:spPr/>
    </dgm:pt>
    <dgm:pt modelId="{04CA38BD-F75E-43FE-8CED-ABDFB6ED0CF2}" type="pres">
      <dgm:prSet presAssocID="{BD5291AA-1BC9-4294-A877-84BE3A840477}" presName="compNode" presStyleCnt="0"/>
      <dgm:spPr/>
    </dgm:pt>
    <dgm:pt modelId="{9EBA7A71-7BCF-474E-BC02-E475CD2B7380}" type="pres">
      <dgm:prSet presAssocID="{BD5291AA-1BC9-4294-A877-84BE3A840477}" presName="bgRect" presStyleLbl="bgShp" presStyleIdx="0" presStyleCnt="5" custLinFactNeighborX="60" custLinFactNeighborY="-673"/>
      <dgm:spPr/>
    </dgm:pt>
    <dgm:pt modelId="{2DF82EF3-A3C4-48D6-9A76-99F826EAE1C8}" type="pres">
      <dgm:prSet presAssocID="{BD5291AA-1BC9-4294-A877-84BE3A84047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2DCE45-8A7E-48B5-B92D-F5B56F31F0DC}" type="pres">
      <dgm:prSet presAssocID="{BD5291AA-1BC9-4294-A877-84BE3A840477}" presName="spaceRect" presStyleCnt="0"/>
      <dgm:spPr/>
    </dgm:pt>
    <dgm:pt modelId="{0009BC46-A2BB-4D94-9A82-C553588B9358}" type="pres">
      <dgm:prSet presAssocID="{BD5291AA-1BC9-4294-A877-84BE3A840477}" presName="parTx" presStyleLbl="revTx" presStyleIdx="0" presStyleCnt="10">
        <dgm:presLayoutVars>
          <dgm:chMax val="0"/>
          <dgm:chPref val="0"/>
        </dgm:presLayoutVars>
      </dgm:prSet>
      <dgm:spPr/>
    </dgm:pt>
    <dgm:pt modelId="{B38F57A9-D6DC-4B3A-B30B-B514F171D4A5}" type="pres">
      <dgm:prSet presAssocID="{BD5291AA-1BC9-4294-A877-84BE3A840477}" presName="desTx" presStyleLbl="revTx" presStyleIdx="1" presStyleCnt="10">
        <dgm:presLayoutVars/>
      </dgm:prSet>
      <dgm:spPr/>
    </dgm:pt>
    <dgm:pt modelId="{E17A3A13-2A67-4F78-8374-2ADBF424354C}" type="pres">
      <dgm:prSet presAssocID="{19AE79E6-59B9-40A3-9C37-81A3E488BEC4}" presName="sibTrans" presStyleCnt="0"/>
      <dgm:spPr/>
    </dgm:pt>
    <dgm:pt modelId="{843C90E9-7BAA-41B9-86F8-78E6D02881EE}" type="pres">
      <dgm:prSet presAssocID="{4F476ECF-9171-4E2F-B426-569FD9F1924B}" presName="compNode" presStyleCnt="0"/>
      <dgm:spPr/>
    </dgm:pt>
    <dgm:pt modelId="{358128D2-C2BD-4361-B7F6-89BCD422B542}" type="pres">
      <dgm:prSet presAssocID="{4F476ECF-9171-4E2F-B426-569FD9F1924B}" presName="bgRect" presStyleLbl="bgShp" presStyleIdx="1" presStyleCnt="5"/>
      <dgm:spPr/>
    </dgm:pt>
    <dgm:pt modelId="{3677B7D4-3527-4C35-BB9C-B71B5511293A}" type="pres">
      <dgm:prSet presAssocID="{4F476ECF-9171-4E2F-B426-569FD9F192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DF7A3024-6693-4A53-8045-C59C24D364A4}" type="pres">
      <dgm:prSet presAssocID="{4F476ECF-9171-4E2F-B426-569FD9F1924B}" presName="spaceRect" presStyleCnt="0"/>
      <dgm:spPr/>
    </dgm:pt>
    <dgm:pt modelId="{6BAB970A-4D6B-4C7D-8730-9F36B1046EA3}" type="pres">
      <dgm:prSet presAssocID="{4F476ECF-9171-4E2F-B426-569FD9F1924B}" presName="parTx" presStyleLbl="revTx" presStyleIdx="2" presStyleCnt="10">
        <dgm:presLayoutVars>
          <dgm:chMax val="0"/>
          <dgm:chPref val="0"/>
        </dgm:presLayoutVars>
      </dgm:prSet>
      <dgm:spPr/>
    </dgm:pt>
    <dgm:pt modelId="{21C5760E-308D-403A-9166-98A0DD25C7CC}" type="pres">
      <dgm:prSet presAssocID="{4F476ECF-9171-4E2F-B426-569FD9F1924B}" presName="desTx" presStyleLbl="revTx" presStyleIdx="3" presStyleCnt="10">
        <dgm:presLayoutVars/>
      </dgm:prSet>
      <dgm:spPr/>
    </dgm:pt>
    <dgm:pt modelId="{D71CD984-517A-4E94-9AB2-9F775D7CFA6A}" type="pres">
      <dgm:prSet presAssocID="{BFD94BC0-AE10-4A3F-AB39-EA79D80A1838}" presName="sibTrans" presStyleCnt="0"/>
      <dgm:spPr/>
    </dgm:pt>
    <dgm:pt modelId="{695BF7CC-A9DC-44D8-8159-C23940C55DF0}" type="pres">
      <dgm:prSet presAssocID="{0093D129-8CF9-44D9-A7BC-3CCDC19F8390}" presName="compNode" presStyleCnt="0"/>
      <dgm:spPr/>
    </dgm:pt>
    <dgm:pt modelId="{902AA744-8039-40E7-B274-9027C8D8677C}" type="pres">
      <dgm:prSet presAssocID="{0093D129-8CF9-44D9-A7BC-3CCDC19F8390}" presName="bgRect" presStyleLbl="bgShp" presStyleIdx="2" presStyleCnt="5"/>
      <dgm:spPr/>
    </dgm:pt>
    <dgm:pt modelId="{915DB96A-CB9E-461D-916F-F04BC89DE255}" type="pres">
      <dgm:prSet presAssocID="{0093D129-8CF9-44D9-A7BC-3CCDC19F83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F4B04BD-7840-4BA1-BAC2-07EB388B4845}" type="pres">
      <dgm:prSet presAssocID="{0093D129-8CF9-44D9-A7BC-3CCDC19F8390}" presName="spaceRect" presStyleCnt="0"/>
      <dgm:spPr/>
    </dgm:pt>
    <dgm:pt modelId="{050E59B6-ECF9-4604-B1FA-06D46F0C0EAA}" type="pres">
      <dgm:prSet presAssocID="{0093D129-8CF9-44D9-A7BC-3CCDC19F8390}" presName="parTx" presStyleLbl="revTx" presStyleIdx="4" presStyleCnt="10">
        <dgm:presLayoutVars>
          <dgm:chMax val="0"/>
          <dgm:chPref val="0"/>
        </dgm:presLayoutVars>
      </dgm:prSet>
      <dgm:spPr/>
    </dgm:pt>
    <dgm:pt modelId="{F0369DDC-2637-4064-A748-CAD40F28AE78}" type="pres">
      <dgm:prSet presAssocID="{0093D129-8CF9-44D9-A7BC-3CCDC19F8390}" presName="desTx" presStyleLbl="revTx" presStyleIdx="5" presStyleCnt="10">
        <dgm:presLayoutVars/>
      </dgm:prSet>
      <dgm:spPr/>
    </dgm:pt>
    <dgm:pt modelId="{CAB13021-9B30-4A28-B61D-341596CE1B91}" type="pres">
      <dgm:prSet presAssocID="{FE467276-2350-44A7-A02F-5824749283EF}" presName="sibTrans" presStyleCnt="0"/>
      <dgm:spPr/>
    </dgm:pt>
    <dgm:pt modelId="{3280225D-9335-4F84-B94E-DF4FBA56A28A}" type="pres">
      <dgm:prSet presAssocID="{19FC4906-4391-4044-B2D7-EFDA1DC3BB43}" presName="compNode" presStyleCnt="0"/>
      <dgm:spPr/>
    </dgm:pt>
    <dgm:pt modelId="{043D952D-88D2-4B62-8F67-D80EEA31C9A2}" type="pres">
      <dgm:prSet presAssocID="{19FC4906-4391-4044-B2D7-EFDA1DC3BB43}" presName="bgRect" presStyleLbl="bgShp" presStyleIdx="3" presStyleCnt="5"/>
      <dgm:spPr/>
    </dgm:pt>
    <dgm:pt modelId="{9C6A645D-108D-40D8-9C0E-4FC3A35B35E3}" type="pres">
      <dgm:prSet presAssocID="{19FC4906-4391-4044-B2D7-EFDA1DC3BB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2C0AC896-D2E8-463B-809C-0C234C189CC1}" type="pres">
      <dgm:prSet presAssocID="{19FC4906-4391-4044-B2D7-EFDA1DC3BB43}" presName="spaceRect" presStyleCnt="0"/>
      <dgm:spPr/>
    </dgm:pt>
    <dgm:pt modelId="{8A05A9E5-0833-4F9F-AC39-4F716A13E341}" type="pres">
      <dgm:prSet presAssocID="{19FC4906-4391-4044-B2D7-EFDA1DC3BB43}" presName="parTx" presStyleLbl="revTx" presStyleIdx="6" presStyleCnt="10">
        <dgm:presLayoutVars>
          <dgm:chMax val="0"/>
          <dgm:chPref val="0"/>
        </dgm:presLayoutVars>
      </dgm:prSet>
      <dgm:spPr/>
    </dgm:pt>
    <dgm:pt modelId="{56088F85-23E2-4091-8159-E1C6D9F04B5B}" type="pres">
      <dgm:prSet presAssocID="{19FC4906-4391-4044-B2D7-EFDA1DC3BB43}" presName="desTx" presStyleLbl="revTx" presStyleIdx="7" presStyleCnt="10">
        <dgm:presLayoutVars/>
      </dgm:prSet>
      <dgm:spPr/>
    </dgm:pt>
    <dgm:pt modelId="{ABC7C945-4B1F-4DF8-98E5-E7391A61D73B}" type="pres">
      <dgm:prSet presAssocID="{643C0C61-D715-427B-8B8E-57DF49D2A655}" presName="sibTrans" presStyleCnt="0"/>
      <dgm:spPr/>
    </dgm:pt>
    <dgm:pt modelId="{D9873004-1DF5-4CC6-9676-2DDD261FE19F}" type="pres">
      <dgm:prSet presAssocID="{155DBD78-71BF-461B-B76C-3DE2C91C508E}" presName="compNode" presStyleCnt="0"/>
      <dgm:spPr/>
    </dgm:pt>
    <dgm:pt modelId="{0E943BF6-458B-47D1-BB6E-57DA6035001E}" type="pres">
      <dgm:prSet presAssocID="{155DBD78-71BF-461B-B76C-3DE2C91C508E}" presName="bgRect" presStyleLbl="bgShp" presStyleIdx="4" presStyleCnt="5"/>
      <dgm:spPr/>
    </dgm:pt>
    <dgm:pt modelId="{4A035234-08E6-4AA5-A185-0A8C217DF5FF}" type="pres">
      <dgm:prSet presAssocID="{155DBD78-71BF-461B-B76C-3DE2C91C50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595698-72A8-4BB1-936F-5D8048945AA9}" type="pres">
      <dgm:prSet presAssocID="{155DBD78-71BF-461B-B76C-3DE2C91C508E}" presName="spaceRect" presStyleCnt="0"/>
      <dgm:spPr/>
    </dgm:pt>
    <dgm:pt modelId="{116492A0-8AEE-4F8B-BC0A-3130757E3D0B}" type="pres">
      <dgm:prSet presAssocID="{155DBD78-71BF-461B-B76C-3DE2C91C508E}" presName="parTx" presStyleLbl="revTx" presStyleIdx="8" presStyleCnt="10">
        <dgm:presLayoutVars>
          <dgm:chMax val="0"/>
          <dgm:chPref val="0"/>
        </dgm:presLayoutVars>
      </dgm:prSet>
      <dgm:spPr/>
    </dgm:pt>
    <dgm:pt modelId="{8C66EEA6-35CB-46F0-A16E-9AA42D7C5FC9}" type="pres">
      <dgm:prSet presAssocID="{155DBD78-71BF-461B-B76C-3DE2C91C508E}" presName="desTx" presStyleLbl="revTx" presStyleIdx="9" presStyleCnt="10">
        <dgm:presLayoutVars/>
      </dgm:prSet>
      <dgm:spPr/>
    </dgm:pt>
  </dgm:ptLst>
  <dgm:cxnLst>
    <dgm:cxn modelId="{CD37E700-6FCC-4DF3-8B8D-46F5B2CD51D6}" srcId="{F86E9156-16F2-4AF4-8EBE-FEE1BC963917}" destId="{155DBD78-71BF-461B-B76C-3DE2C91C508E}" srcOrd="4" destOrd="0" parTransId="{82D9953D-F050-4878-B810-9B2B848AB90F}" sibTransId="{F79A00A9-FD7D-4349-859D-B321D4C2CC36}"/>
    <dgm:cxn modelId="{03FC9F08-13F0-474C-8BE4-DB38AB91EF51}" type="presOf" srcId="{0093D129-8CF9-44D9-A7BC-3CCDC19F8390}" destId="{050E59B6-ECF9-4604-B1FA-06D46F0C0EAA}" srcOrd="0" destOrd="0" presId="urn:microsoft.com/office/officeart/2018/2/layout/IconVerticalSolidList"/>
    <dgm:cxn modelId="{E5770410-086C-45B9-B747-416288D9189F}" type="presOf" srcId="{19FC4906-4391-4044-B2D7-EFDA1DC3BB43}" destId="{8A05A9E5-0833-4F9F-AC39-4F716A13E341}" srcOrd="0" destOrd="0" presId="urn:microsoft.com/office/officeart/2018/2/layout/IconVerticalSolidList"/>
    <dgm:cxn modelId="{953B9C17-01A1-4EB6-92FA-E8C6314847C4}" srcId="{F86E9156-16F2-4AF4-8EBE-FEE1BC963917}" destId="{0093D129-8CF9-44D9-A7BC-3CCDC19F8390}" srcOrd="2" destOrd="0" parTransId="{D11E2A15-27D1-4BE8-BB3D-7FEB5ED2B844}" sibTransId="{FE467276-2350-44A7-A02F-5824749283EF}"/>
    <dgm:cxn modelId="{3776993C-2C4E-4EA8-B989-E0E17AE7D38B}" srcId="{155DBD78-71BF-461B-B76C-3DE2C91C508E}" destId="{28918A27-80CA-42B5-8305-5FC907C064CA}" srcOrd="0" destOrd="0" parTransId="{1DA8FD6F-4F9E-444E-9E37-B154EA4BBCD8}" sibTransId="{8B2B574E-932E-4E9A-9FE2-1A7874E992EE}"/>
    <dgm:cxn modelId="{7FBC9F4B-1071-4A26-963D-2A1C9032FFA5}" type="presOf" srcId="{4F476ECF-9171-4E2F-B426-569FD9F1924B}" destId="{6BAB970A-4D6B-4C7D-8730-9F36B1046EA3}" srcOrd="0" destOrd="0" presId="urn:microsoft.com/office/officeart/2018/2/layout/IconVerticalSolidList"/>
    <dgm:cxn modelId="{B08A0C4D-3359-4DF2-A1C8-5E872EEC43A8}" srcId="{F86E9156-16F2-4AF4-8EBE-FEE1BC963917}" destId="{BD5291AA-1BC9-4294-A877-84BE3A840477}" srcOrd="0" destOrd="0" parTransId="{335E7D3B-14A4-47BA-96FE-06F3224CA135}" sibTransId="{19AE79E6-59B9-40A3-9C37-81A3E488BEC4}"/>
    <dgm:cxn modelId="{A90C0075-284D-4004-BE6B-1AE82A4FAF93}" type="presOf" srcId="{F29172DA-F92B-48BA-8906-064329FE8384}" destId="{56088F85-23E2-4091-8159-E1C6D9F04B5B}" srcOrd="0" destOrd="0" presId="urn:microsoft.com/office/officeart/2018/2/layout/IconVerticalSolidList"/>
    <dgm:cxn modelId="{20563C7C-B12F-44F8-8867-95D84A8BFD00}" srcId="{0093D129-8CF9-44D9-A7BC-3CCDC19F8390}" destId="{4EB690AB-B6A0-441F-A3FA-30EC31DDC9C9}" srcOrd="0" destOrd="0" parTransId="{EDABC2E9-ECC8-4DCD-B642-48512625FE85}" sibTransId="{B23495B7-E19B-4C4F-91C9-AF320F22F3A7}"/>
    <dgm:cxn modelId="{4B626F8D-A79B-4CE2-B415-053139A5F5EA}" type="presOf" srcId="{BD5291AA-1BC9-4294-A877-84BE3A840477}" destId="{0009BC46-A2BB-4D94-9A82-C553588B9358}" srcOrd="0" destOrd="0" presId="urn:microsoft.com/office/officeart/2018/2/layout/IconVerticalSolidList"/>
    <dgm:cxn modelId="{F7854B93-FA9F-46CC-B852-7BAFDF5901CE}" srcId="{BD5291AA-1BC9-4294-A877-84BE3A840477}" destId="{11B54FDA-E2C8-4C2D-9391-AB5697FC1C6E}" srcOrd="0" destOrd="0" parTransId="{1135CD9F-C640-4E3D-B90D-6626851434C6}" sibTransId="{497361E5-C227-4432-BB22-DD941BC313E8}"/>
    <dgm:cxn modelId="{05A8599D-B154-47B5-A513-D4625543AD17}" srcId="{F86E9156-16F2-4AF4-8EBE-FEE1BC963917}" destId="{19FC4906-4391-4044-B2D7-EFDA1DC3BB43}" srcOrd="3" destOrd="0" parTransId="{E13B3B97-4C84-47A7-AB54-78FD8A91BDBC}" sibTransId="{643C0C61-D715-427B-8B8E-57DF49D2A655}"/>
    <dgm:cxn modelId="{E09DB6B0-74A3-4691-B6E7-BEA7F99E48D9}" srcId="{4F476ECF-9171-4E2F-B426-569FD9F1924B}" destId="{8AB51D8F-5A32-4960-94A0-553D8C45485C}" srcOrd="0" destOrd="0" parTransId="{7E6FC324-DD1A-4AC8-98DC-C713499456E5}" sibTransId="{6A557B5D-37B0-4CAE-A4B9-2F9BB189939B}"/>
    <dgm:cxn modelId="{804446B2-87F4-4D55-A1CC-6F520138BA8C}" type="presOf" srcId="{11B54FDA-E2C8-4C2D-9391-AB5697FC1C6E}" destId="{B38F57A9-D6DC-4B3A-B30B-B514F171D4A5}" srcOrd="0" destOrd="0" presId="urn:microsoft.com/office/officeart/2018/2/layout/IconVerticalSolidList"/>
    <dgm:cxn modelId="{FB7082B7-0129-4E45-8638-95B1D165CA5E}" type="presOf" srcId="{8AB51D8F-5A32-4960-94A0-553D8C45485C}" destId="{21C5760E-308D-403A-9166-98A0DD25C7CC}" srcOrd="0" destOrd="0" presId="urn:microsoft.com/office/officeart/2018/2/layout/IconVerticalSolidList"/>
    <dgm:cxn modelId="{FDB79ABA-8C90-4135-9271-C213F5DDCB09}" type="presOf" srcId="{F86E9156-16F2-4AF4-8EBE-FEE1BC963917}" destId="{6DDE88E5-AE2F-4679-8596-722F7B1A2DA9}" srcOrd="0" destOrd="0" presId="urn:microsoft.com/office/officeart/2018/2/layout/IconVerticalSolidList"/>
    <dgm:cxn modelId="{BEA63DD4-7B7F-4DA8-8AF4-1C484D7E8A43}" srcId="{F86E9156-16F2-4AF4-8EBE-FEE1BC963917}" destId="{4F476ECF-9171-4E2F-B426-569FD9F1924B}" srcOrd="1" destOrd="0" parTransId="{337C3C7C-23DD-4559-96AE-9DB0A24E7AC0}" sibTransId="{BFD94BC0-AE10-4A3F-AB39-EA79D80A1838}"/>
    <dgm:cxn modelId="{D1DF81DB-9849-44AC-A676-05174A663AE8}" srcId="{19FC4906-4391-4044-B2D7-EFDA1DC3BB43}" destId="{F29172DA-F92B-48BA-8906-064329FE8384}" srcOrd="0" destOrd="0" parTransId="{31104F87-505D-4AA9-BEA5-52FF06585B49}" sibTransId="{D46EF028-44C6-4F90-A87E-D7306F359959}"/>
    <dgm:cxn modelId="{0072E9DF-6122-46B1-A2F9-2D3E014BEC68}" type="presOf" srcId="{4EB690AB-B6A0-441F-A3FA-30EC31DDC9C9}" destId="{F0369DDC-2637-4064-A748-CAD40F28AE78}" srcOrd="0" destOrd="0" presId="urn:microsoft.com/office/officeart/2018/2/layout/IconVerticalSolidList"/>
    <dgm:cxn modelId="{3B94B5EF-3FAE-4550-9DB9-D939B5795AB9}" type="presOf" srcId="{28918A27-80CA-42B5-8305-5FC907C064CA}" destId="{8C66EEA6-35CB-46F0-A16E-9AA42D7C5FC9}" srcOrd="0" destOrd="0" presId="urn:microsoft.com/office/officeart/2018/2/layout/IconVerticalSolidList"/>
    <dgm:cxn modelId="{B0F48EF7-43A3-4A53-BA3F-B299A2A489AD}" type="presOf" srcId="{155DBD78-71BF-461B-B76C-3DE2C91C508E}" destId="{116492A0-8AEE-4F8B-BC0A-3130757E3D0B}" srcOrd="0" destOrd="0" presId="urn:microsoft.com/office/officeart/2018/2/layout/IconVerticalSolidList"/>
    <dgm:cxn modelId="{30E4EDCF-DE87-424C-9346-FF7E93B12AEA}" type="presParOf" srcId="{6DDE88E5-AE2F-4679-8596-722F7B1A2DA9}" destId="{04CA38BD-F75E-43FE-8CED-ABDFB6ED0CF2}" srcOrd="0" destOrd="0" presId="urn:microsoft.com/office/officeart/2018/2/layout/IconVerticalSolidList"/>
    <dgm:cxn modelId="{43459E03-7CCE-4E34-B513-E18629B3BAD4}" type="presParOf" srcId="{04CA38BD-F75E-43FE-8CED-ABDFB6ED0CF2}" destId="{9EBA7A71-7BCF-474E-BC02-E475CD2B7380}" srcOrd="0" destOrd="0" presId="urn:microsoft.com/office/officeart/2018/2/layout/IconVerticalSolidList"/>
    <dgm:cxn modelId="{5C7D1B3C-C269-4EEA-A147-8EFC48AE5892}" type="presParOf" srcId="{04CA38BD-F75E-43FE-8CED-ABDFB6ED0CF2}" destId="{2DF82EF3-A3C4-48D6-9A76-99F826EAE1C8}" srcOrd="1" destOrd="0" presId="urn:microsoft.com/office/officeart/2018/2/layout/IconVerticalSolidList"/>
    <dgm:cxn modelId="{E00A65C1-EE08-4202-B921-D20017B30254}" type="presParOf" srcId="{04CA38BD-F75E-43FE-8CED-ABDFB6ED0CF2}" destId="{F92DCE45-8A7E-48B5-B92D-F5B56F31F0DC}" srcOrd="2" destOrd="0" presId="urn:microsoft.com/office/officeart/2018/2/layout/IconVerticalSolidList"/>
    <dgm:cxn modelId="{021E3A2C-CAE2-497E-87A8-CDE1FD6A5B8A}" type="presParOf" srcId="{04CA38BD-F75E-43FE-8CED-ABDFB6ED0CF2}" destId="{0009BC46-A2BB-4D94-9A82-C553588B9358}" srcOrd="3" destOrd="0" presId="urn:microsoft.com/office/officeart/2018/2/layout/IconVerticalSolidList"/>
    <dgm:cxn modelId="{860D8FCD-B297-4BBB-99EF-8ACE698A698D}" type="presParOf" srcId="{04CA38BD-F75E-43FE-8CED-ABDFB6ED0CF2}" destId="{B38F57A9-D6DC-4B3A-B30B-B514F171D4A5}" srcOrd="4" destOrd="0" presId="urn:microsoft.com/office/officeart/2018/2/layout/IconVerticalSolidList"/>
    <dgm:cxn modelId="{90AF16F6-C950-4144-A55F-2B516B06B294}" type="presParOf" srcId="{6DDE88E5-AE2F-4679-8596-722F7B1A2DA9}" destId="{E17A3A13-2A67-4F78-8374-2ADBF424354C}" srcOrd="1" destOrd="0" presId="urn:microsoft.com/office/officeart/2018/2/layout/IconVerticalSolidList"/>
    <dgm:cxn modelId="{D5A7CFA8-F55D-42F6-85BB-C305D8B06422}" type="presParOf" srcId="{6DDE88E5-AE2F-4679-8596-722F7B1A2DA9}" destId="{843C90E9-7BAA-41B9-86F8-78E6D02881EE}" srcOrd="2" destOrd="0" presId="urn:microsoft.com/office/officeart/2018/2/layout/IconVerticalSolidList"/>
    <dgm:cxn modelId="{937D9B43-1EA1-4B3A-9A69-D12D1E7613E1}" type="presParOf" srcId="{843C90E9-7BAA-41B9-86F8-78E6D02881EE}" destId="{358128D2-C2BD-4361-B7F6-89BCD422B542}" srcOrd="0" destOrd="0" presId="urn:microsoft.com/office/officeart/2018/2/layout/IconVerticalSolidList"/>
    <dgm:cxn modelId="{89B6416B-6708-4C4A-B809-10EC4DEFFE75}" type="presParOf" srcId="{843C90E9-7BAA-41B9-86F8-78E6D02881EE}" destId="{3677B7D4-3527-4C35-BB9C-B71B5511293A}" srcOrd="1" destOrd="0" presId="urn:microsoft.com/office/officeart/2018/2/layout/IconVerticalSolidList"/>
    <dgm:cxn modelId="{C17BF824-492F-4B32-9260-C8A305BAFB5F}" type="presParOf" srcId="{843C90E9-7BAA-41B9-86F8-78E6D02881EE}" destId="{DF7A3024-6693-4A53-8045-C59C24D364A4}" srcOrd="2" destOrd="0" presId="urn:microsoft.com/office/officeart/2018/2/layout/IconVerticalSolidList"/>
    <dgm:cxn modelId="{745B8095-5968-446E-8C61-7B91E2693566}" type="presParOf" srcId="{843C90E9-7BAA-41B9-86F8-78E6D02881EE}" destId="{6BAB970A-4D6B-4C7D-8730-9F36B1046EA3}" srcOrd="3" destOrd="0" presId="urn:microsoft.com/office/officeart/2018/2/layout/IconVerticalSolidList"/>
    <dgm:cxn modelId="{070DBFFF-55B1-4AA0-B051-175099341AD8}" type="presParOf" srcId="{843C90E9-7BAA-41B9-86F8-78E6D02881EE}" destId="{21C5760E-308D-403A-9166-98A0DD25C7CC}" srcOrd="4" destOrd="0" presId="urn:microsoft.com/office/officeart/2018/2/layout/IconVerticalSolidList"/>
    <dgm:cxn modelId="{025D5CB1-E825-4D56-A407-8A4AF492BDF4}" type="presParOf" srcId="{6DDE88E5-AE2F-4679-8596-722F7B1A2DA9}" destId="{D71CD984-517A-4E94-9AB2-9F775D7CFA6A}" srcOrd="3" destOrd="0" presId="urn:microsoft.com/office/officeart/2018/2/layout/IconVerticalSolidList"/>
    <dgm:cxn modelId="{B0EF279D-5D13-44DB-9193-76907F501CE7}" type="presParOf" srcId="{6DDE88E5-AE2F-4679-8596-722F7B1A2DA9}" destId="{695BF7CC-A9DC-44D8-8159-C23940C55DF0}" srcOrd="4" destOrd="0" presId="urn:microsoft.com/office/officeart/2018/2/layout/IconVerticalSolidList"/>
    <dgm:cxn modelId="{9A1AA705-06FF-4F01-B1D0-586ED534D73D}" type="presParOf" srcId="{695BF7CC-A9DC-44D8-8159-C23940C55DF0}" destId="{902AA744-8039-40E7-B274-9027C8D8677C}" srcOrd="0" destOrd="0" presId="urn:microsoft.com/office/officeart/2018/2/layout/IconVerticalSolidList"/>
    <dgm:cxn modelId="{4EE3F7C7-DCFE-4DDB-9C4E-17ED4090AF63}" type="presParOf" srcId="{695BF7CC-A9DC-44D8-8159-C23940C55DF0}" destId="{915DB96A-CB9E-461D-916F-F04BC89DE255}" srcOrd="1" destOrd="0" presId="urn:microsoft.com/office/officeart/2018/2/layout/IconVerticalSolidList"/>
    <dgm:cxn modelId="{4D4C6BCC-33F7-4F22-83F0-588244EA9011}" type="presParOf" srcId="{695BF7CC-A9DC-44D8-8159-C23940C55DF0}" destId="{2F4B04BD-7840-4BA1-BAC2-07EB388B4845}" srcOrd="2" destOrd="0" presId="urn:microsoft.com/office/officeart/2018/2/layout/IconVerticalSolidList"/>
    <dgm:cxn modelId="{3FFFBA73-1DCE-4BDB-8BB8-25D3D956D79C}" type="presParOf" srcId="{695BF7CC-A9DC-44D8-8159-C23940C55DF0}" destId="{050E59B6-ECF9-4604-B1FA-06D46F0C0EAA}" srcOrd="3" destOrd="0" presId="urn:microsoft.com/office/officeart/2018/2/layout/IconVerticalSolidList"/>
    <dgm:cxn modelId="{81F1DEB2-A1B7-42E6-BA50-83B25E8C6A5F}" type="presParOf" srcId="{695BF7CC-A9DC-44D8-8159-C23940C55DF0}" destId="{F0369DDC-2637-4064-A748-CAD40F28AE78}" srcOrd="4" destOrd="0" presId="urn:microsoft.com/office/officeart/2018/2/layout/IconVerticalSolidList"/>
    <dgm:cxn modelId="{6B455A61-D3C4-4CDB-9C7A-04B1AB8425B0}" type="presParOf" srcId="{6DDE88E5-AE2F-4679-8596-722F7B1A2DA9}" destId="{CAB13021-9B30-4A28-B61D-341596CE1B91}" srcOrd="5" destOrd="0" presId="urn:microsoft.com/office/officeart/2018/2/layout/IconVerticalSolidList"/>
    <dgm:cxn modelId="{C05BCB3F-3838-44E6-BDFF-DC9604C114E4}" type="presParOf" srcId="{6DDE88E5-AE2F-4679-8596-722F7B1A2DA9}" destId="{3280225D-9335-4F84-B94E-DF4FBA56A28A}" srcOrd="6" destOrd="0" presId="urn:microsoft.com/office/officeart/2018/2/layout/IconVerticalSolidList"/>
    <dgm:cxn modelId="{E8FBA42C-52D7-4547-ABD1-F5DB372B199F}" type="presParOf" srcId="{3280225D-9335-4F84-B94E-DF4FBA56A28A}" destId="{043D952D-88D2-4B62-8F67-D80EEA31C9A2}" srcOrd="0" destOrd="0" presId="urn:microsoft.com/office/officeart/2018/2/layout/IconVerticalSolidList"/>
    <dgm:cxn modelId="{BB726B71-837F-4298-8986-C5DA9314F797}" type="presParOf" srcId="{3280225D-9335-4F84-B94E-DF4FBA56A28A}" destId="{9C6A645D-108D-40D8-9C0E-4FC3A35B35E3}" srcOrd="1" destOrd="0" presId="urn:microsoft.com/office/officeart/2018/2/layout/IconVerticalSolidList"/>
    <dgm:cxn modelId="{6C358456-FF89-4445-A893-B37EEF7184CE}" type="presParOf" srcId="{3280225D-9335-4F84-B94E-DF4FBA56A28A}" destId="{2C0AC896-D2E8-463B-809C-0C234C189CC1}" srcOrd="2" destOrd="0" presId="urn:microsoft.com/office/officeart/2018/2/layout/IconVerticalSolidList"/>
    <dgm:cxn modelId="{B47B346B-75F1-4118-AA34-DB7895F99648}" type="presParOf" srcId="{3280225D-9335-4F84-B94E-DF4FBA56A28A}" destId="{8A05A9E5-0833-4F9F-AC39-4F716A13E341}" srcOrd="3" destOrd="0" presId="urn:microsoft.com/office/officeart/2018/2/layout/IconVerticalSolidList"/>
    <dgm:cxn modelId="{21A52C8B-91B0-44EF-B36B-FF2359F1C7AC}" type="presParOf" srcId="{3280225D-9335-4F84-B94E-DF4FBA56A28A}" destId="{56088F85-23E2-4091-8159-E1C6D9F04B5B}" srcOrd="4" destOrd="0" presId="urn:microsoft.com/office/officeart/2018/2/layout/IconVerticalSolidList"/>
    <dgm:cxn modelId="{D6624FB7-744A-420F-848F-4C42370C7FAE}" type="presParOf" srcId="{6DDE88E5-AE2F-4679-8596-722F7B1A2DA9}" destId="{ABC7C945-4B1F-4DF8-98E5-E7391A61D73B}" srcOrd="7" destOrd="0" presId="urn:microsoft.com/office/officeart/2018/2/layout/IconVerticalSolidList"/>
    <dgm:cxn modelId="{29AF0023-B1AD-4A60-9EBF-4697BAC09FE6}" type="presParOf" srcId="{6DDE88E5-AE2F-4679-8596-722F7B1A2DA9}" destId="{D9873004-1DF5-4CC6-9676-2DDD261FE19F}" srcOrd="8" destOrd="0" presId="urn:microsoft.com/office/officeart/2018/2/layout/IconVerticalSolidList"/>
    <dgm:cxn modelId="{C35A6385-6BBF-4208-A517-AB09B122988A}" type="presParOf" srcId="{D9873004-1DF5-4CC6-9676-2DDD261FE19F}" destId="{0E943BF6-458B-47D1-BB6E-57DA6035001E}" srcOrd="0" destOrd="0" presId="urn:microsoft.com/office/officeart/2018/2/layout/IconVerticalSolidList"/>
    <dgm:cxn modelId="{F636FFD1-EA30-4EC8-B887-A5A6C9DD54DF}" type="presParOf" srcId="{D9873004-1DF5-4CC6-9676-2DDD261FE19F}" destId="{4A035234-08E6-4AA5-A185-0A8C217DF5FF}" srcOrd="1" destOrd="0" presId="urn:microsoft.com/office/officeart/2018/2/layout/IconVerticalSolidList"/>
    <dgm:cxn modelId="{4BCF4F42-0104-4143-9C10-2E05550BD7E0}" type="presParOf" srcId="{D9873004-1DF5-4CC6-9676-2DDD261FE19F}" destId="{FE595698-72A8-4BB1-936F-5D8048945AA9}" srcOrd="2" destOrd="0" presId="urn:microsoft.com/office/officeart/2018/2/layout/IconVerticalSolidList"/>
    <dgm:cxn modelId="{B7DD3B8D-B260-41A1-8269-2B812EF3675A}" type="presParOf" srcId="{D9873004-1DF5-4CC6-9676-2DDD261FE19F}" destId="{116492A0-8AEE-4F8B-BC0A-3130757E3D0B}" srcOrd="3" destOrd="0" presId="urn:microsoft.com/office/officeart/2018/2/layout/IconVerticalSolidList"/>
    <dgm:cxn modelId="{27193D09-FFF8-44A4-AC34-BC13CA6D62A4}" type="presParOf" srcId="{D9873004-1DF5-4CC6-9676-2DDD261FE19F}" destId="{8C66EEA6-35CB-46F0-A16E-9AA42D7C5FC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F8F3B2-86AD-4D0A-8CEF-D34754FDF8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60BCA-D846-4A66-96B3-C5C53E398032}">
      <dgm:prSet/>
      <dgm:spPr/>
      <dgm:t>
        <a:bodyPr/>
        <a:lstStyle/>
        <a:p>
          <a:r>
            <a:rPr lang="en-CA" dirty="0"/>
            <a:t>Data management and security </a:t>
          </a:r>
          <a:endParaRPr lang="en-US" dirty="0"/>
        </a:p>
      </dgm:t>
    </dgm:pt>
    <dgm:pt modelId="{DDB430DE-1B60-4C76-9C38-E50CB697F858}" type="parTrans" cxnId="{14D6F361-3616-43CE-99C5-75F59A157B88}">
      <dgm:prSet/>
      <dgm:spPr/>
      <dgm:t>
        <a:bodyPr/>
        <a:lstStyle/>
        <a:p>
          <a:endParaRPr lang="en-US"/>
        </a:p>
      </dgm:t>
    </dgm:pt>
    <dgm:pt modelId="{BC481D73-6195-42E5-AFE4-9D41B427E0D4}" type="sibTrans" cxnId="{14D6F361-3616-43CE-99C5-75F59A157B88}">
      <dgm:prSet/>
      <dgm:spPr/>
      <dgm:t>
        <a:bodyPr/>
        <a:lstStyle/>
        <a:p>
          <a:endParaRPr lang="en-US"/>
        </a:p>
      </dgm:t>
    </dgm:pt>
    <dgm:pt modelId="{C75C2692-6E91-43EC-9B56-7478A1FAB3EE}">
      <dgm:prSet custT="1"/>
      <dgm:spPr/>
      <dgm:t>
        <a:bodyPr/>
        <a:lstStyle/>
        <a:p>
          <a:r>
            <a:rPr lang="en-CA" sz="1600" dirty="0"/>
            <a:t>Data collection, retention and purpose</a:t>
          </a:r>
          <a:endParaRPr lang="en-US" sz="1600" dirty="0"/>
        </a:p>
      </dgm:t>
    </dgm:pt>
    <dgm:pt modelId="{6C88A54E-95AF-461B-8F7A-5C536D047400}" type="parTrans" cxnId="{B6A3AAC6-B4A6-4173-992A-43BCBB49E501}">
      <dgm:prSet/>
      <dgm:spPr/>
      <dgm:t>
        <a:bodyPr/>
        <a:lstStyle/>
        <a:p>
          <a:endParaRPr lang="en-US"/>
        </a:p>
      </dgm:t>
    </dgm:pt>
    <dgm:pt modelId="{19572755-73E2-4E12-8A70-23B341080F03}" type="sibTrans" cxnId="{B6A3AAC6-B4A6-4173-992A-43BCBB49E501}">
      <dgm:prSet/>
      <dgm:spPr/>
      <dgm:t>
        <a:bodyPr/>
        <a:lstStyle/>
        <a:p>
          <a:endParaRPr lang="en-US"/>
        </a:p>
      </dgm:t>
    </dgm:pt>
    <dgm:pt modelId="{652DD632-70A9-4AFC-88A4-E9026A77FD58}">
      <dgm:prSet custT="1"/>
      <dgm:spPr/>
      <dgm:t>
        <a:bodyPr/>
        <a:lstStyle/>
        <a:p>
          <a:r>
            <a:rPr lang="en-US" sz="1600" dirty="0"/>
            <a:t>Data storage</a:t>
          </a:r>
        </a:p>
      </dgm:t>
    </dgm:pt>
    <dgm:pt modelId="{51D8F9A3-B55C-492D-923F-C760AFB097AC}" type="parTrans" cxnId="{7E1FE4D9-7A82-40D2-957C-9CED9AD8C601}">
      <dgm:prSet/>
      <dgm:spPr/>
      <dgm:t>
        <a:bodyPr/>
        <a:lstStyle/>
        <a:p>
          <a:endParaRPr lang="en-US"/>
        </a:p>
      </dgm:t>
    </dgm:pt>
    <dgm:pt modelId="{23E9907F-C199-49FE-AD99-A47B3EDBF18A}" type="sibTrans" cxnId="{7E1FE4D9-7A82-40D2-957C-9CED9AD8C601}">
      <dgm:prSet/>
      <dgm:spPr/>
      <dgm:t>
        <a:bodyPr/>
        <a:lstStyle/>
        <a:p>
          <a:endParaRPr lang="en-US"/>
        </a:p>
      </dgm:t>
    </dgm:pt>
    <dgm:pt modelId="{C3094CA8-AFC4-4529-97CA-630BF0185972}">
      <dgm:prSet custT="1"/>
      <dgm:spPr/>
      <dgm:t>
        <a:bodyPr/>
        <a:lstStyle/>
        <a:p>
          <a:r>
            <a:rPr lang="en-CA" sz="1600" dirty="0"/>
            <a:t>Security</a:t>
          </a:r>
          <a:endParaRPr lang="en-US" sz="1600" dirty="0"/>
        </a:p>
      </dgm:t>
    </dgm:pt>
    <dgm:pt modelId="{A59E69A0-548B-48AC-A2DF-FB4D820F8A08}" type="parTrans" cxnId="{E0908C89-5820-4C27-B4E0-3BBFC3061BCA}">
      <dgm:prSet/>
      <dgm:spPr/>
      <dgm:t>
        <a:bodyPr/>
        <a:lstStyle/>
        <a:p>
          <a:endParaRPr lang="en-US"/>
        </a:p>
      </dgm:t>
    </dgm:pt>
    <dgm:pt modelId="{734D302B-3CA2-460C-99D2-F50312097181}" type="sibTrans" cxnId="{E0908C89-5820-4C27-B4E0-3BBFC3061BCA}">
      <dgm:prSet/>
      <dgm:spPr/>
      <dgm:t>
        <a:bodyPr/>
        <a:lstStyle/>
        <a:p>
          <a:endParaRPr lang="en-US"/>
        </a:p>
      </dgm:t>
    </dgm:pt>
    <dgm:pt modelId="{3C3ED851-B302-4620-A837-F2E6644CB276}">
      <dgm:prSet/>
      <dgm:spPr/>
      <dgm:t>
        <a:bodyPr/>
        <a:lstStyle/>
        <a:p>
          <a:r>
            <a:rPr lang="en-CA" dirty="0"/>
            <a:t>Data ownership</a:t>
          </a:r>
          <a:endParaRPr lang="en-US" dirty="0"/>
        </a:p>
      </dgm:t>
    </dgm:pt>
    <dgm:pt modelId="{A928891D-A20E-4C6F-9D91-E7ADE777903D}" type="parTrans" cxnId="{A46616FC-C165-4969-AC8D-498E11997E6A}">
      <dgm:prSet/>
      <dgm:spPr/>
      <dgm:t>
        <a:bodyPr/>
        <a:lstStyle/>
        <a:p>
          <a:endParaRPr lang="en-US"/>
        </a:p>
      </dgm:t>
    </dgm:pt>
    <dgm:pt modelId="{767DE943-89B7-4E89-A8D1-102DFDA28572}" type="sibTrans" cxnId="{A46616FC-C165-4969-AC8D-498E11997E6A}">
      <dgm:prSet/>
      <dgm:spPr/>
      <dgm:t>
        <a:bodyPr/>
        <a:lstStyle/>
        <a:p>
          <a:endParaRPr lang="en-US"/>
        </a:p>
      </dgm:t>
    </dgm:pt>
    <dgm:pt modelId="{2E4D028E-530D-487A-A2F4-4156C7CA6F9D}">
      <dgm:prSet/>
      <dgm:spPr/>
      <dgm:t>
        <a:bodyPr/>
        <a:lstStyle/>
        <a:p>
          <a:r>
            <a:rPr lang="en-CA" dirty="0"/>
            <a:t>Outsourcing of data </a:t>
          </a:r>
          <a:endParaRPr lang="en-US" dirty="0"/>
        </a:p>
      </dgm:t>
    </dgm:pt>
    <dgm:pt modelId="{8EB6CEBB-252F-4AFB-BA4F-386C98004693}" type="parTrans" cxnId="{0AFDD2A2-3AA2-4298-B266-3EE871C6E82D}">
      <dgm:prSet/>
      <dgm:spPr/>
      <dgm:t>
        <a:bodyPr/>
        <a:lstStyle/>
        <a:p>
          <a:endParaRPr lang="en-US"/>
        </a:p>
      </dgm:t>
    </dgm:pt>
    <dgm:pt modelId="{BC2CA777-4136-4839-8B26-79C8BE4B47C6}" type="sibTrans" cxnId="{0AFDD2A2-3AA2-4298-B266-3EE871C6E82D}">
      <dgm:prSet/>
      <dgm:spPr/>
      <dgm:t>
        <a:bodyPr/>
        <a:lstStyle/>
        <a:p>
          <a:endParaRPr lang="en-US"/>
        </a:p>
      </dgm:t>
    </dgm:pt>
    <dgm:pt modelId="{F8725800-FCD2-41F6-9EDB-598F1C15C7E6}">
      <dgm:prSet/>
      <dgm:spPr/>
      <dgm:t>
        <a:bodyPr/>
        <a:lstStyle/>
        <a:p>
          <a:r>
            <a:rPr lang="en-CA" dirty="0"/>
            <a:t>Content owner</a:t>
          </a:r>
          <a:endParaRPr lang="en-US" dirty="0"/>
        </a:p>
      </dgm:t>
    </dgm:pt>
    <dgm:pt modelId="{C33FFBEC-C8C9-41AB-8D1B-4482B8236343}" type="parTrans" cxnId="{0EEFD3BE-07D4-435A-81D3-96F3E651160E}">
      <dgm:prSet/>
      <dgm:spPr/>
      <dgm:t>
        <a:bodyPr/>
        <a:lstStyle/>
        <a:p>
          <a:endParaRPr lang="en-US"/>
        </a:p>
      </dgm:t>
    </dgm:pt>
    <dgm:pt modelId="{C3BC4211-B531-4F84-9CDE-0D112B043835}" type="sibTrans" cxnId="{0EEFD3BE-07D4-435A-81D3-96F3E651160E}">
      <dgm:prSet/>
      <dgm:spPr/>
      <dgm:t>
        <a:bodyPr/>
        <a:lstStyle/>
        <a:p>
          <a:endParaRPr lang="en-US"/>
        </a:p>
      </dgm:t>
    </dgm:pt>
    <dgm:pt modelId="{21848AF3-1DAA-42F3-A31E-F224979548E8}">
      <dgm:prSet/>
      <dgm:spPr/>
      <dgm:t>
        <a:bodyPr/>
        <a:lstStyle/>
        <a:p>
          <a:r>
            <a:rPr lang="en-CA" dirty="0"/>
            <a:t>Role of knowing/obligation to act</a:t>
          </a:r>
          <a:endParaRPr lang="en-US" dirty="0"/>
        </a:p>
      </dgm:t>
    </dgm:pt>
    <dgm:pt modelId="{6737534A-D822-467F-87EC-BDDD1DF4F069}" type="parTrans" cxnId="{7D9A49B5-76BC-4D3A-8D49-1821A968BC87}">
      <dgm:prSet/>
      <dgm:spPr/>
      <dgm:t>
        <a:bodyPr/>
        <a:lstStyle/>
        <a:p>
          <a:endParaRPr lang="en-US"/>
        </a:p>
      </dgm:t>
    </dgm:pt>
    <dgm:pt modelId="{EF0B20D7-C78E-4F6E-87B1-F1F4DA52EEC5}" type="sibTrans" cxnId="{7D9A49B5-76BC-4D3A-8D49-1821A968BC87}">
      <dgm:prSet/>
      <dgm:spPr/>
      <dgm:t>
        <a:bodyPr/>
        <a:lstStyle/>
        <a:p>
          <a:endParaRPr lang="en-US"/>
        </a:p>
      </dgm:t>
    </dgm:pt>
    <dgm:pt modelId="{8093F957-54B2-415D-97EE-0CE23648C73E}" type="pres">
      <dgm:prSet presAssocID="{D7F8F3B2-86AD-4D0A-8CEF-D34754FDF80A}" presName="root" presStyleCnt="0">
        <dgm:presLayoutVars>
          <dgm:dir/>
          <dgm:resizeHandles val="exact"/>
        </dgm:presLayoutVars>
      </dgm:prSet>
      <dgm:spPr/>
    </dgm:pt>
    <dgm:pt modelId="{F89E2F8E-A96F-4A9F-A14A-7C0126D7E7E4}" type="pres">
      <dgm:prSet presAssocID="{37B60BCA-D846-4A66-96B3-C5C53E398032}" presName="compNode" presStyleCnt="0"/>
      <dgm:spPr/>
    </dgm:pt>
    <dgm:pt modelId="{2B339DDD-A87A-4519-A39F-C62DEED39F0B}" type="pres">
      <dgm:prSet presAssocID="{37B60BCA-D846-4A66-96B3-C5C53E398032}" presName="bgRect" presStyleLbl="bgShp" presStyleIdx="0" presStyleCnt="3"/>
      <dgm:spPr/>
    </dgm:pt>
    <dgm:pt modelId="{3DC5EF18-C07F-45D4-8BBE-3582428713C8}" type="pres">
      <dgm:prSet presAssocID="{37B60BCA-D846-4A66-96B3-C5C53E3980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221BD10-621D-4152-865F-BDE0B789055D}" type="pres">
      <dgm:prSet presAssocID="{37B60BCA-D846-4A66-96B3-C5C53E398032}" presName="spaceRect" presStyleCnt="0"/>
      <dgm:spPr/>
    </dgm:pt>
    <dgm:pt modelId="{FC23A71A-ADEF-458D-BA82-B90FF54D7CCF}" type="pres">
      <dgm:prSet presAssocID="{37B60BCA-D846-4A66-96B3-C5C53E398032}" presName="parTx" presStyleLbl="revTx" presStyleIdx="0" presStyleCnt="5">
        <dgm:presLayoutVars>
          <dgm:chMax val="0"/>
          <dgm:chPref val="0"/>
        </dgm:presLayoutVars>
      </dgm:prSet>
      <dgm:spPr/>
    </dgm:pt>
    <dgm:pt modelId="{1233C50D-C151-46DF-82C9-F154D0169094}" type="pres">
      <dgm:prSet presAssocID="{37B60BCA-D846-4A66-96B3-C5C53E398032}" presName="desTx" presStyleLbl="revTx" presStyleIdx="1" presStyleCnt="5">
        <dgm:presLayoutVars/>
      </dgm:prSet>
      <dgm:spPr/>
    </dgm:pt>
    <dgm:pt modelId="{C258BA06-19BB-4130-9744-05EACDB4D3C0}" type="pres">
      <dgm:prSet presAssocID="{BC481D73-6195-42E5-AFE4-9D41B427E0D4}" presName="sibTrans" presStyleCnt="0"/>
      <dgm:spPr/>
    </dgm:pt>
    <dgm:pt modelId="{D2E43A74-C590-493C-AD06-F9D79882333C}" type="pres">
      <dgm:prSet presAssocID="{3C3ED851-B302-4620-A837-F2E6644CB276}" presName="compNode" presStyleCnt="0"/>
      <dgm:spPr/>
    </dgm:pt>
    <dgm:pt modelId="{C2D60962-1E48-4651-B524-D9959B1E5E60}" type="pres">
      <dgm:prSet presAssocID="{3C3ED851-B302-4620-A837-F2E6644CB276}" presName="bgRect" presStyleLbl="bgShp" presStyleIdx="1" presStyleCnt="3" custLinFactNeighborX="186" custLinFactNeighborY="914"/>
      <dgm:spPr/>
    </dgm:pt>
    <dgm:pt modelId="{4A1A7F4B-E664-4132-B3A7-91F999AB1631}" type="pres">
      <dgm:prSet presAssocID="{3C3ED851-B302-4620-A837-F2E6644CB2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A0A6D56-51E1-4CF6-BF67-C05E3F597349}" type="pres">
      <dgm:prSet presAssocID="{3C3ED851-B302-4620-A837-F2E6644CB276}" presName="spaceRect" presStyleCnt="0"/>
      <dgm:spPr/>
    </dgm:pt>
    <dgm:pt modelId="{06118497-CFDD-4C09-8920-F486DBE17CA0}" type="pres">
      <dgm:prSet presAssocID="{3C3ED851-B302-4620-A837-F2E6644CB276}" presName="parTx" presStyleLbl="revTx" presStyleIdx="2" presStyleCnt="5">
        <dgm:presLayoutVars>
          <dgm:chMax val="0"/>
          <dgm:chPref val="0"/>
        </dgm:presLayoutVars>
      </dgm:prSet>
      <dgm:spPr/>
    </dgm:pt>
    <dgm:pt modelId="{97771083-B1F0-4B89-B7A1-F5A8F22FC7BB}" type="pres">
      <dgm:prSet presAssocID="{3C3ED851-B302-4620-A837-F2E6644CB276}" presName="desTx" presStyleLbl="revTx" presStyleIdx="3" presStyleCnt="5">
        <dgm:presLayoutVars/>
      </dgm:prSet>
      <dgm:spPr/>
    </dgm:pt>
    <dgm:pt modelId="{8EA53EC0-DC64-4B88-B59E-B8A22C7C856C}" type="pres">
      <dgm:prSet presAssocID="{767DE943-89B7-4E89-A8D1-102DFDA28572}" presName="sibTrans" presStyleCnt="0"/>
      <dgm:spPr/>
    </dgm:pt>
    <dgm:pt modelId="{9CECA374-0C75-45B5-8043-33B35342A4D2}" type="pres">
      <dgm:prSet presAssocID="{21848AF3-1DAA-42F3-A31E-F224979548E8}" presName="compNode" presStyleCnt="0"/>
      <dgm:spPr/>
    </dgm:pt>
    <dgm:pt modelId="{4487E9D8-F7B8-4FA8-8362-2A10A0A785C6}" type="pres">
      <dgm:prSet presAssocID="{21848AF3-1DAA-42F3-A31E-F224979548E8}" presName="bgRect" presStyleLbl="bgShp" presStyleIdx="2" presStyleCnt="3"/>
      <dgm:spPr/>
    </dgm:pt>
    <dgm:pt modelId="{4158A0FF-AA9F-4594-A5A1-094151BADA5E}" type="pres">
      <dgm:prSet presAssocID="{21848AF3-1DAA-42F3-A31E-F224979548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A184010-964B-4C88-BEF7-88A1A594AA9B}" type="pres">
      <dgm:prSet presAssocID="{21848AF3-1DAA-42F3-A31E-F224979548E8}" presName="spaceRect" presStyleCnt="0"/>
      <dgm:spPr/>
    </dgm:pt>
    <dgm:pt modelId="{B43C7556-FACE-4B46-B7CC-FFEA7C8DA8B3}" type="pres">
      <dgm:prSet presAssocID="{21848AF3-1DAA-42F3-A31E-F224979548E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DFE7718-54D6-401A-9FA7-EE31AF2FAE93}" type="presOf" srcId="{652DD632-70A9-4AFC-88A4-E9026A77FD58}" destId="{1233C50D-C151-46DF-82C9-F154D0169094}" srcOrd="0" destOrd="1" presId="urn:microsoft.com/office/officeart/2018/2/layout/IconVerticalSolidList"/>
    <dgm:cxn modelId="{1B528027-6DC0-4D5A-9608-0DBA7DE0B760}" type="presOf" srcId="{21848AF3-1DAA-42F3-A31E-F224979548E8}" destId="{B43C7556-FACE-4B46-B7CC-FFEA7C8DA8B3}" srcOrd="0" destOrd="0" presId="urn:microsoft.com/office/officeart/2018/2/layout/IconVerticalSolidList"/>
    <dgm:cxn modelId="{91C90E5B-CC9B-490F-BAF3-0B8DB5529ED1}" type="presOf" srcId="{C3094CA8-AFC4-4529-97CA-630BF0185972}" destId="{1233C50D-C151-46DF-82C9-F154D0169094}" srcOrd="0" destOrd="2" presId="urn:microsoft.com/office/officeart/2018/2/layout/IconVerticalSolidList"/>
    <dgm:cxn modelId="{14D6F361-3616-43CE-99C5-75F59A157B88}" srcId="{D7F8F3B2-86AD-4D0A-8CEF-D34754FDF80A}" destId="{37B60BCA-D846-4A66-96B3-C5C53E398032}" srcOrd="0" destOrd="0" parTransId="{DDB430DE-1B60-4C76-9C38-E50CB697F858}" sibTransId="{BC481D73-6195-42E5-AFE4-9D41B427E0D4}"/>
    <dgm:cxn modelId="{5B90D774-9482-4A17-B2D1-DBCAB7B24BF9}" type="presOf" srcId="{3C3ED851-B302-4620-A837-F2E6644CB276}" destId="{06118497-CFDD-4C09-8920-F486DBE17CA0}" srcOrd="0" destOrd="0" presId="urn:microsoft.com/office/officeart/2018/2/layout/IconVerticalSolidList"/>
    <dgm:cxn modelId="{B7E7FB7E-07CE-4BBC-B7A1-DC9FE1EF458B}" type="presOf" srcId="{37B60BCA-D846-4A66-96B3-C5C53E398032}" destId="{FC23A71A-ADEF-458D-BA82-B90FF54D7CCF}" srcOrd="0" destOrd="0" presId="urn:microsoft.com/office/officeart/2018/2/layout/IconVerticalSolidList"/>
    <dgm:cxn modelId="{E0908C89-5820-4C27-B4E0-3BBFC3061BCA}" srcId="{37B60BCA-D846-4A66-96B3-C5C53E398032}" destId="{C3094CA8-AFC4-4529-97CA-630BF0185972}" srcOrd="2" destOrd="0" parTransId="{A59E69A0-548B-48AC-A2DF-FB4D820F8A08}" sibTransId="{734D302B-3CA2-460C-99D2-F50312097181}"/>
    <dgm:cxn modelId="{0AFDD2A2-3AA2-4298-B266-3EE871C6E82D}" srcId="{3C3ED851-B302-4620-A837-F2E6644CB276}" destId="{2E4D028E-530D-487A-A2F4-4156C7CA6F9D}" srcOrd="0" destOrd="0" parTransId="{8EB6CEBB-252F-4AFB-BA4F-386C98004693}" sibTransId="{BC2CA777-4136-4839-8B26-79C8BE4B47C6}"/>
    <dgm:cxn modelId="{2EDACBB0-B492-4991-A902-0E0A5F04E18C}" type="presOf" srcId="{F8725800-FCD2-41F6-9EDB-598F1C15C7E6}" destId="{97771083-B1F0-4B89-B7A1-F5A8F22FC7BB}" srcOrd="0" destOrd="1" presId="urn:microsoft.com/office/officeart/2018/2/layout/IconVerticalSolidList"/>
    <dgm:cxn modelId="{7D9A49B5-76BC-4D3A-8D49-1821A968BC87}" srcId="{D7F8F3B2-86AD-4D0A-8CEF-D34754FDF80A}" destId="{21848AF3-1DAA-42F3-A31E-F224979548E8}" srcOrd="2" destOrd="0" parTransId="{6737534A-D822-467F-87EC-BDDD1DF4F069}" sibTransId="{EF0B20D7-C78E-4F6E-87B1-F1F4DA52EEC5}"/>
    <dgm:cxn modelId="{0EEFD3BE-07D4-435A-81D3-96F3E651160E}" srcId="{3C3ED851-B302-4620-A837-F2E6644CB276}" destId="{F8725800-FCD2-41F6-9EDB-598F1C15C7E6}" srcOrd="1" destOrd="0" parTransId="{C33FFBEC-C8C9-41AB-8D1B-4482B8236343}" sibTransId="{C3BC4211-B531-4F84-9CDE-0D112B043835}"/>
    <dgm:cxn modelId="{B6A3AAC6-B4A6-4173-992A-43BCBB49E501}" srcId="{37B60BCA-D846-4A66-96B3-C5C53E398032}" destId="{C75C2692-6E91-43EC-9B56-7478A1FAB3EE}" srcOrd="0" destOrd="0" parTransId="{6C88A54E-95AF-461B-8F7A-5C536D047400}" sibTransId="{19572755-73E2-4E12-8A70-23B341080F03}"/>
    <dgm:cxn modelId="{192260D0-451C-406C-960A-418309385CD1}" type="presOf" srcId="{2E4D028E-530D-487A-A2F4-4156C7CA6F9D}" destId="{97771083-B1F0-4B89-B7A1-F5A8F22FC7BB}" srcOrd="0" destOrd="0" presId="urn:microsoft.com/office/officeart/2018/2/layout/IconVerticalSolidList"/>
    <dgm:cxn modelId="{7E1FE4D9-7A82-40D2-957C-9CED9AD8C601}" srcId="{37B60BCA-D846-4A66-96B3-C5C53E398032}" destId="{652DD632-70A9-4AFC-88A4-E9026A77FD58}" srcOrd="1" destOrd="0" parTransId="{51D8F9A3-B55C-492D-923F-C760AFB097AC}" sibTransId="{23E9907F-C199-49FE-AD99-A47B3EDBF18A}"/>
    <dgm:cxn modelId="{315822DB-9ED1-47A2-B278-6ACB3D91D957}" type="presOf" srcId="{C75C2692-6E91-43EC-9B56-7478A1FAB3EE}" destId="{1233C50D-C151-46DF-82C9-F154D0169094}" srcOrd="0" destOrd="0" presId="urn:microsoft.com/office/officeart/2018/2/layout/IconVerticalSolidList"/>
    <dgm:cxn modelId="{6644BBDD-E710-4E83-A298-4E20C672F970}" type="presOf" srcId="{D7F8F3B2-86AD-4D0A-8CEF-D34754FDF80A}" destId="{8093F957-54B2-415D-97EE-0CE23648C73E}" srcOrd="0" destOrd="0" presId="urn:microsoft.com/office/officeart/2018/2/layout/IconVerticalSolidList"/>
    <dgm:cxn modelId="{A46616FC-C165-4969-AC8D-498E11997E6A}" srcId="{D7F8F3B2-86AD-4D0A-8CEF-D34754FDF80A}" destId="{3C3ED851-B302-4620-A837-F2E6644CB276}" srcOrd="1" destOrd="0" parTransId="{A928891D-A20E-4C6F-9D91-E7ADE777903D}" sibTransId="{767DE943-89B7-4E89-A8D1-102DFDA28572}"/>
    <dgm:cxn modelId="{391E3472-7701-4236-A465-BE41C5415E5D}" type="presParOf" srcId="{8093F957-54B2-415D-97EE-0CE23648C73E}" destId="{F89E2F8E-A96F-4A9F-A14A-7C0126D7E7E4}" srcOrd="0" destOrd="0" presId="urn:microsoft.com/office/officeart/2018/2/layout/IconVerticalSolidList"/>
    <dgm:cxn modelId="{475EF955-E369-4294-8C6D-C6C089298199}" type="presParOf" srcId="{F89E2F8E-A96F-4A9F-A14A-7C0126D7E7E4}" destId="{2B339DDD-A87A-4519-A39F-C62DEED39F0B}" srcOrd="0" destOrd="0" presId="urn:microsoft.com/office/officeart/2018/2/layout/IconVerticalSolidList"/>
    <dgm:cxn modelId="{F4711B89-E2B2-4E4B-A097-9012E0D96CA0}" type="presParOf" srcId="{F89E2F8E-A96F-4A9F-A14A-7C0126D7E7E4}" destId="{3DC5EF18-C07F-45D4-8BBE-3582428713C8}" srcOrd="1" destOrd="0" presId="urn:microsoft.com/office/officeart/2018/2/layout/IconVerticalSolidList"/>
    <dgm:cxn modelId="{54899B54-37A3-4643-B38E-90D3B733511E}" type="presParOf" srcId="{F89E2F8E-A96F-4A9F-A14A-7C0126D7E7E4}" destId="{8221BD10-621D-4152-865F-BDE0B789055D}" srcOrd="2" destOrd="0" presId="urn:microsoft.com/office/officeart/2018/2/layout/IconVerticalSolidList"/>
    <dgm:cxn modelId="{BC7AFAE0-0B53-4884-8D17-6E566BBC82A5}" type="presParOf" srcId="{F89E2F8E-A96F-4A9F-A14A-7C0126D7E7E4}" destId="{FC23A71A-ADEF-458D-BA82-B90FF54D7CCF}" srcOrd="3" destOrd="0" presId="urn:microsoft.com/office/officeart/2018/2/layout/IconVerticalSolidList"/>
    <dgm:cxn modelId="{AE20BFF3-6B12-41A6-A591-803C77C7FDB6}" type="presParOf" srcId="{F89E2F8E-A96F-4A9F-A14A-7C0126D7E7E4}" destId="{1233C50D-C151-46DF-82C9-F154D0169094}" srcOrd="4" destOrd="0" presId="urn:microsoft.com/office/officeart/2018/2/layout/IconVerticalSolidList"/>
    <dgm:cxn modelId="{DE9B4E17-291C-4B48-8BBC-2DD2ECCA7FFD}" type="presParOf" srcId="{8093F957-54B2-415D-97EE-0CE23648C73E}" destId="{C258BA06-19BB-4130-9744-05EACDB4D3C0}" srcOrd="1" destOrd="0" presId="urn:microsoft.com/office/officeart/2018/2/layout/IconVerticalSolidList"/>
    <dgm:cxn modelId="{334FBBCC-9586-40CA-B32B-8671C691234F}" type="presParOf" srcId="{8093F957-54B2-415D-97EE-0CE23648C73E}" destId="{D2E43A74-C590-493C-AD06-F9D79882333C}" srcOrd="2" destOrd="0" presId="urn:microsoft.com/office/officeart/2018/2/layout/IconVerticalSolidList"/>
    <dgm:cxn modelId="{3E183037-1065-4386-AD56-AB63B6919FA2}" type="presParOf" srcId="{D2E43A74-C590-493C-AD06-F9D79882333C}" destId="{C2D60962-1E48-4651-B524-D9959B1E5E60}" srcOrd="0" destOrd="0" presId="urn:microsoft.com/office/officeart/2018/2/layout/IconVerticalSolidList"/>
    <dgm:cxn modelId="{9285DA74-EFD5-4D91-BBBC-89645FEDB53F}" type="presParOf" srcId="{D2E43A74-C590-493C-AD06-F9D79882333C}" destId="{4A1A7F4B-E664-4132-B3A7-91F999AB1631}" srcOrd="1" destOrd="0" presId="urn:microsoft.com/office/officeart/2018/2/layout/IconVerticalSolidList"/>
    <dgm:cxn modelId="{EF58FDA5-0B79-42DC-9376-E48BDB49B4C7}" type="presParOf" srcId="{D2E43A74-C590-493C-AD06-F9D79882333C}" destId="{1A0A6D56-51E1-4CF6-BF67-C05E3F597349}" srcOrd="2" destOrd="0" presId="urn:microsoft.com/office/officeart/2018/2/layout/IconVerticalSolidList"/>
    <dgm:cxn modelId="{946B4D41-DEF9-4478-BE58-170D1E7AFA8D}" type="presParOf" srcId="{D2E43A74-C590-493C-AD06-F9D79882333C}" destId="{06118497-CFDD-4C09-8920-F486DBE17CA0}" srcOrd="3" destOrd="0" presId="urn:microsoft.com/office/officeart/2018/2/layout/IconVerticalSolidList"/>
    <dgm:cxn modelId="{758D98F9-D6DD-46D5-96CD-5E3F4853FBC7}" type="presParOf" srcId="{D2E43A74-C590-493C-AD06-F9D79882333C}" destId="{97771083-B1F0-4B89-B7A1-F5A8F22FC7BB}" srcOrd="4" destOrd="0" presId="urn:microsoft.com/office/officeart/2018/2/layout/IconVerticalSolidList"/>
    <dgm:cxn modelId="{3277618A-2E26-406E-9008-E2A8FAF42B36}" type="presParOf" srcId="{8093F957-54B2-415D-97EE-0CE23648C73E}" destId="{8EA53EC0-DC64-4B88-B59E-B8A22C7C856C}" srcOrd="3" destOrd="0" presId="urn:microsoft.com/office/officeart/2018/2/layout/IconVerticalSolidList"/>
    <dgm:cxn modelId="{8D7410E1-7EFE-447A-A6E4-2AB6C024400D}" type="presParOf" srcId="{8093F957-54B2-415D-97EE-0CE23648C73E}" destId="{9CECA374-0C75-45B5-8043-33B35342A4D2}" srcOrd="4" destOrd="0" presId="urn:microsoft.com/office/officeart/2018/2/layout/IconVerticalSolidList"/>
    <dgm:cxn modelId="{222C839D-35C6-4AF3-8B80-D35A1C8E8614}" type="presParOf" srcId="{9CECA374-0C75-45B5-8043-33B35342A4D2}" destId="{4487E9D8-F7B8-4FA8-8362-2A10A0A785C6}" srcOrd="0" destOrd="0" presId="urn:microsoft.com/office/officeart/2018/2/layout/IconVerticalSolidList"/>
    <dgm:cxn modelId="{0EEBE84B-12C8-45E8-B1AC-DA397823E343}" type="presParOf" srcId="{9CECA374-0C75-45B5-8043-33B35342A4D2}" destId="{4158A0FF-AA9F-4594-A5A1-094151BADA5E}" srcOrd="1" destOrd="0" presId="urn:microsoft.com/office/officeart/2018/2/layout/IconVerticalSolidList"/>
    <dgm:cxn modelId="{70D6D7DE-5F4F-4756-88CB-C7E98CB467FB}" type="presParOf" srcId="{9CECA374-0C75-45B5-8043-33B35342A4D2}" destId="{AA184010-964B-4C88-BEF7-88A1A594AA9B}" srcOrd="2" destOrd="0" presId="urn:microsoft.com/office/officeart/2018/2/layout/IconVerticalSolidList"/>
    <dgm:cxn modelId="{6997957B-A798-4FFE-8267-3D2EACB75DA8}" type="presParOf" srcId="{9CECA374-0C75-45B5-8043-33B35342A4D2}" destId="{B43C7556-FACE-4B46-B7CC-FFEA7C8DA8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D84C46-0DC1-4068-BBB8-C98723A6C78C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F161C-2B48-42AE-AFCA-AE39772B5094}">
      <dgm:prSet/>
      <dgm:spPr/>
      <dgm:t>
        <a:bodyPr/>
        <a:lstStyle/>
        <a:p>
          <a:r>
            <a:rPr lang="en-CA" dirty="0"/>
            <a:t>Privacy</a:t>
          </a:r>
          <a:endParaRPr lang="en-US" dirty="0"/>
        </a:p>
      </dgm:t>
    </dgm:pt>
    <dgm:pt modelId="{7390217A-634B-4D83-A8EE-9A2D7BC4F41B}" type="parTrans" cxnId="{43BF74E8-35DA-4B51-BC3D-D9A752A33B68}">
      <dgm:prSet/>
      <dgm:spPr/>
      <dgm:t>
        <a:bodyPr/>
        <a:lstStyle/>
        <a:p>
          <a:endParaRPr lang="en-US"/>
        </a:p>
      </dgm:t>
    </dgm:pt>
    <dgm:pt modelId="{CCBFAFD9-02DB-43F1-8399-9A06BBAD13CB}" type="sibTrans" cxnId="{43BF74E8-35DA-4B51-BC3D-D9A752A33B68}">
      <dgm:prSet/>
      <dgm:spPr/>
      <dgm:t>
        <a:bodyPr/>
        <a:lstStyle/>
        <a:p>
          <a:endParaRPr lang="en-US"/>
        </a:p>
      </dgm:t>
    </dgm:pt>
    <dgm:pt modelId="{749F74CF-E105-4914-A9FF-BC0EF3E9AA3B}">
      <dgm:prSet/>
      <dgm:spPr/>
      <dgm:t>
        <a:bodyPr/>
        <a:lstStyle/>
        <a:p>
          <a:r>
            <a:rPr lang="en-CA" dirty="0"/>
            <a:t>Problems:</a:t>
          </a:r>
          <a:endParaRPr lang="en-US" dirty="0"/>
        </a:p>
      </dgm:t>
    </dgm:pt>
    <dgm:pt modelId="{C86AA142-8A1B-4FD3-BA25-D58A325FB18B}" type="parTrans" cxnId="{E9110791-9461-4C17-AA92-851EFEA2DDB9}">
      <dgm:prSet/>
      <dgm:spPr/>
      <dgm:t>
        <a:bodyPr/>
        <a:lstStyle/>
        <a:p>
          <a:endParaRPr lang="en-US"/>
        </a:p>
      </dgm:t>
    </dgm:pt>
    <dgm:pt modelId="{0A1FF108-8E26-40D9-A33B-435C9D97A589}" type="sibTrans" cxnId="{E9110791-9461-4C17-AA92-851EFEA2DDB9}">
      <dgm:prSet/>
      <dgm:spPr/>
      <dgm:t>
        <a:bodyPr/>
        <a:lstStyle/>
        <a:p>
          <a:endParaRPr lang="en-US"/>
        </a:p>
      </dgm:t>
    </dgm:pt>
    <dgm:pt modelId="{E44E207A-4AB9-4145-B97A-54D9C183ECDB}">
      <dgm:prSet/>
      <dgm:spPr/>
      <dgm:t>
        <a:bodyPr/>
        <a:lstStyle/>
        <a:p>
          <a:r>
            <a:rPr lang="en-CA" dirty="0"/>
            <a:t>Professionalism</a:t>
          </a:r>
          <a:endParaRPr lang="en-US" dirty="0"/>
        </a:p>
      </dgm:t>
    </dgm:pt>
    <dgm:pt modelId="{46A07566-BCF5-4CD1-A432-CFB35E4B6B71}" type="parTrans" cxnId="{337916A3-BA1D-459E-BB84-3997A140E343}">
      <dgm:prSet/>
      <dgm:spPr/>
      <dgm:t>
        <a:bodyPr/>
        <a:lstStyle/>
        <a:p>
          <a:endParaRPr lang="en-US"/>
        </a:p>
      </dgm:t>
    </dgm:pt>
    <dgm:pt modelId="{8936AABF-3149-4CBB-8888-9415904150B7}" type="sibTrans" cxnId="{337916A3-BA1D-459E-BB84-3997A140E343}">
      <dgm:prSet/>
      <dgm:spPr/>
      <dgm:t>
        <a:bodyPr/>
        <a:lstStyle/>
        <a:p>
          <a:endParaRPr lang="en-US"/>
        </a:p>
      </dgm:t>
    </dgm:pt>
    <dgm:pt modelId="{E239DD20-A0DA-457B-8136-360EDE693FD7}">
      <dgm:prSet/>
      <dgm:spPr/>
      <dgm:t>
        <a:bodyPr/>
        <a:lstStyle/>
        <a:p>
          <a:r>
            <a:rPr lang="en-CA" dirty="0"/>
            <a:t>Problems:</a:t>
          </a:r>
          <a:endParaRPr lang="en-US" dirty="0"/>
        </a:p>
      </dgm:t>
    </dgm:pt>
    <dgm:pt modelId="{182BB7CB-B59C-45DE-8299-703E339CCFA0}" type="parTrans" cxnId="{2C2A9AD4-2C10-4C8E-AE23-61DB04AB33B6}">
      <dgm:prSet/>
      <dgm:spPr/>
      <dgm:t>
        <a:bodyPr/>
        <a:lstStyle/>
        <a:p>
          <a:endParaRPr lang="en-US"/>
        </a:p>
      </dgm:t>
    </dgm:pt>
    <dgm:pt modelId="{10400584-2A72-464D-A4AF-0ADC33992699}" type="sibTrans" cxnId="{2C2A9AD4-2C10-4C8E-AE23-61DB04AB33B6}">
      <dgm:prSet/>
      <dgm:spPr/>
      <dgm:t>
        <a:bodyPr/>
        <a:lstStyle/>
        <a:p>
          <a:endParaRPr lang="en-US"/>
        </a:p>
      </dgm:t>
    </dgm:pt>
    <dgm:pt modelId="{58885D08-8DAF-4A5D-AE7B-71E0AA886ECD}">
      <dgm:prSet/>
      <dgm:spPr/>
      <dgm:t>
        <a:bodyPr/>
        <a:lstStyle/>
        <a:p>
          <a:r>
            <a:rPr lang="en-CA" dirty="0"/>
            <a:t>Accessibility</a:t>
          </a:r>
          <a:endParaRPr lang="en-US" dirty="0"/>
        </a:p>
      </dgm:t>
    </dgm:pt>
    <dgm:pt modelId="{57E0F7D6-4681-4FE1-8025-34963F9E5D0C}" type="parTrans" cxnId="{FE4B94A8-53B5-46AC-8AEC-7191F4DC68F2}">
      <dgm:prSet/>
      <dgm:spPr/>
      <dgm:t>
        <a:bodyPr/>
        <a:lstStyle/>
        <a:p>
          <a:endParaRPr lang="en-US"/>
        </a:p>
      </dgm:t>
    </dgm:pt>
    <dgm:pt modelId="{D9B6C044-CDA8-45BA-9E10-C437021577D8}" type="sibTrans" cxnId="{FE4B94A8-53B5-46AC-8AEC-7191F4DC68F2}">
      <dgm:prSet/>
      <dgm:spPr/>
      <dgm:t>
        <a:bodyPr/>
        <a:lstStyle/>
        <a:p>
          <a:endParaRPr lang="en-US"/>
        </a:p>
      </dgm:t>
    </dgm:pt>
    <dgm:pt modelId="{6D5E109A-7A58-4E66-9FC8-714A29F578B8}">
      <dgm:prSet/>
      <dgm:spPr/>
      <dgm:t>
        <a:bodyPr/>
        <a:lstStyle/>
        <a:p>
          <a:r>
            <a:rPr lang="en-CA" dirty="0"/>
            <a:t>Problem:</a:t>
          </a:r>
          <a:endParaRPr lang="en-US" dirty="0"/>
        </a:p>
      </dgm:t>
    </dgm:pt>
    <dgm:pt modelId="{7CE7BB86-24C5-4581-91CC-30627C57043F}" type="parTrans" cxnId="{E04DE903-161A-4538-9DB9-02612C4518EA}">
      <dgm:prSet/>
      <dgm:spPr/>
      <dgm:t>
        <a:bodyPr/>
        <a:lstStyle/>
        <a:p>
          <a:endParaRPr lang="en-US"/>
        </a:p>
      </dgm:t>
    </dgm:pt>
    <dgm:pt modelId="{B094E965-58D7-4223-9F3A-9DB27889E908}" type="sibTrans" cxnId="{E04DE903-161A-4538-9DB9-02612C4518EA}">
      <dgm:prSet/>
      <dgm:spPr/>
      <dgm:t>
        <a:bodyPr/>
        <a:lstStyle/>
        <a:p>
          <a:endParaRPr lang="en-US"/>
        </a:p>
      </dgm:t>
    </dgm:pt>
    <dgm:pt modelId="{D9E0779D-A1A4-4A23-85F9-63FA068061DB}">
      <dgm:prSet/>
      <dgm:spPr/>
      <dgm:t>
        <a:bodyPr/>
        <a:lstStyle/>
        <a:p>
          <a:r>
            <a:rPr lang="en-CA" dirty="0"/>
            <a:t>Personal data tracking</a:t>
          </a:r>
          <a:endParaRPr lang="en-US" dirty="0"/>
        </a:p>
      </dgm:t>
    </dgm:pt>
    <dgm:pt modelId="{13D7F317-B269-4F36-8B28-A725C3FA5966}" type="parTrans" cxnId="{BED5277A-B70B-49AD-B27C-CBC70644518D}">
      <dgm:prSet/>
      <dgm:spPr/>
      <dgm:t>
        <a:bodyPr/>
        <a:lstStyle/>
        <a:p>
          <a:endParaRPr lang="en-CA"/>
        </a:p>
      </dgm:t>
    </dgm:pt>
    <dgm:pt modelId="{DFB5A2DC-ED93-43C4-BEB8-1AC7C0051AD9}" type="sibTrans" cxnId="{BED5277A-B70B-49AD-B27C-CBC70644518D}">
      <dgm:prSet/>
      <dgm:spPr/>
      <dgm:t>
        <a:bodyPr/>
        <a:lstStyle/>
        <a:p>
          <a:endParaRPr lang="en-CA"/>
        </a:p>
      </dgm:t>
    </dgm:pt>
    <dgm:pt modelId="{2348358D-E948-4CEA-BD86-CAE562220015}">
      <dgm:prSet/>
      <dgm:spPr/>
      <dgm:t>
        <a:bodyPr/>
        <a:lstStyle/>
        <a:p>
          <a:r>
            <a:rPr lang="en-CA" dirty="0"/>
            <a:t>Data unawareness (collection &amp; usage)</a:t>
          </a:r>
        </a:p>
      </dgm:t>
    </dgm:pt>
    <dgm:pt modelId="{2745593E-3AD6-4536-91E1-7D00A3FF7DFE}" type="parTrans" cxnId="{E687513A-D028-42D8-8774-0AE89C520354}">
      <dgm:prSet/>
      <dgm:spPr/>
      <dgm:t>
        <a:bodyPr/>
        <a:lstStyle/>
        <a:p>
          <a:endParaRPr lang="en-CA"/>
        </a:p>
      </dgm:t>
    </dgm:pt>
    <dgm:pt modelId="{6BE31685-958E-41FA-AB93-3B69FC8A178F}" type="sibTrans" cxnId="{E687513A-D028-42D8-8774-0AE89C520354}">
      <dgm:prSet/>
      <dgm:spPr/>
      <dgm:t>
        <a:bodyPr/>
        <a:lstStyle/>
        <a:p>
          <a:endParaRPr lang="en-CA"/>
        </a:p>
      </dgm:t>
    </dgm:pt>
    <dgm:pt modelId="{0C89D3C4-C489-407E-A224-3962FF20A66F}">
      <dgm:prSet/>
      <dgm:spPr/>
      <dgm:t>
        <a:bodyPr/>
        <a:lstStyle/>
        <a:p>
          <a:r>
            <a:rPr lang="en-CA" dirty="0"/>
            <a:t>Personal religious/political ideas put forth</a:t>
          </a:r>
          <a:endParaRPr lang="en-US" dirty="0"/>
        </a:p>
      </dgm:t>
    </dgm:pt>
    <dgm:pt modelId="{4E5A90EE-65D2-4186-AA41-5E974534471E}" type="parTrans" cxnId="{39E7120E-436D-46C0-8DB2-FCEC805AD86E}">
      <dgm:prSet/>
      <dgm:spPr/>
      <dgm:t>
        <a:bodyPr/>
        <a:lstStyle/>
        <a:p>
          <a:endParaRPr lang="en-CA"/>
        </a:p>
      </dgm:t>
    </dgm:pt>
    <dgm:pt modelId="{5B6ECEEB-F5E1-4F70-AC33-26B737E2B995}" type="sibTrans" cxnId="{39E7120E-436D-46C0-8DB2-FCEC805AD86E}">
      <dgm:prSet/>
      <dgm:spPr/>
      <dgm:t>
        <a:bodyPr/>
        <a:lstStyle/>
        <a:p>
          <a:endParaRPr lang="en-CA"/>
        </a:p>
      </dgm:t>
    </dgm:pt>
    <dgm:pt modelId="{9B071F62-CA10-4F0A-AE0E-138C1CBDAE49}">
      <dgm:prSet/>
      <dgm:spPr/>
      <dgm:t>
        <a:bodyPr/>
        <a:lstStyle/>
        <a:p>
          <a:r>
            <a:rPr lang="en-CA" dirty="0"/>
            <a:t>Plagiarized work/ideas</a:t>
          </a:r>
          <a:endParaRPr lang="en-US" dirty="0"/>
        </a:p>
      </dgm:t>
    </dgm:pt>
    <dgm:pt modelId="{F3A6EAB5-21AD-43F4-9616-E1A7E718B69B}" type="parTrans" cxnId="{CA7D6203-CCDD-4E1A-9481-7F1FC35D1385}">
      <dgm:prSet/>
      <dgm:spPr/>
      <dgm:t>
        <a:bodyPr/>
        <a:lstStyle/>
        <a:p>
          <a:endParaRPr lang="en-CA"/>
        </a:p>
      </dgm:t>
    </dgm:pt>
    <dgm:pt modelId="{EF5465E0-7FED-4E65-8D71-8D87887A43EB}" type="sibTrans" cxnId="{CA7D6203-CCDD-4E1A-9481-7F1FC35D1385}">
      <dgm:prSet/>
      <dgm:spPr/>
      <dgm:t>
        <a:bodyPr/>
        <a:lstStyle/>
        <a:p>
          <a:endParaRPr lang="en-CA"/>
        </a:p>
      </dgm:t>
    </dgm:pt>
    <dgm:pt modelId="{25499B47-E090-4377-8468-642C8440660A}">
      <dgm:prSet/>
      <dgm:spPr/>
      <dgm:t>
        <a:bodyPr/>
        <a:lstStyle/>
        <a:p>
          <a:r>
            <a:rPr lang="en-CA" dirty="0"/>
            <a:t>Access to physically challenged</a:t>
          </a:r>
          <a:endParaRPr lang="en-US" dirty="0"/>
        </a:p>
      </dgm:t>
    </dgm:pt>
    <dgm:pt modelId="{F2A76784-9D94-4A5C-B194-9AA89407289E}" type="parTrans" cxnId="{BC6FD9AB-ADF6-4975-882B-AC64800DF9DB}">
      <dgm:prSet/>
      <dgm:spPr/>
      <dgm:t>
        <a:bodyPr/>
        <a:lstStyle/>
        <a:p>
          <a:endParaRPr lang="en-CA"/>
        </a:p>
      </dgm:t>
    </dgm:pt>
    <dgm:pt modelId="{73C309E2-31D7-46C7-B1DD-7001E0578420}" type="sibTrans" cxnId="{BC6FD9AB-ADF6-4975-882B-AC64800DF9DB}">
      <dgm:prSet/>
      <dgm:spPr/>
      <dgm:t>
        <a:bodyPr/>
        <a:lstStyle/>
        <a:p>
          <a:endParaRPr lang="en-CA"/>
        </a:p>
      </dgm:t>
    </dgm:pt>
    <dgm:pt modelId="{67DF6902-5B1F-40FA-969A-2609B47E7C2F}" type="pres">
      <dgm:prSet presAssocID="{E1D84C46-0DC1-4068-BBB8-C98723A6C78C}" presName="linear" presStyleCnt="0">
        <dgm:presLayoutVars>
          <dgm:dir/>
          <dgm:animLvl val="lvl"/>
          <dgm:resizeHandles val="exact"/>
        </dgm:presLayoutVars>
      </dgm:prSet>
      <dgm:spPr/>
    </dgm:pt>
    <dgm:pt modelId="{86718821-59E2-44E1-B588-27CC58F45C0C}" type="pres">
      <dgm:prSet presAssocID="{26BF161C-2B48-42AE-AFCA-AE39772B5094}" presName="parentLin" presStyleCnt="0"/>
      <dgm:spPr/>
    </dgm:pt>
    <dgm:pt modelId="{83513E7D-9223-490B-81FD-E16591DE3E5D}" type="pres">
      <dgm:prSet presAssocID="{26BF161C-2B48-42AE-AFCA-AE39772B5094}" presName="parentLeftMargin" presStyleLbl="node1" presStyleIdx="0" presStyleCnt="3"/>
      <dgm:spPr/>
    </dgm:pt>
    <dgm:pt modelId="{7B85621E-8A72-47A3-9461-F56FD88C91D7}" type="pres">
      <dgm:prSet presAssocID="{26BF161C-2B48-42AE-AFCA-AE39772B50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D18083-579C-45F4-9157-773462ED4102}" type="pres">
      <dgm:prSet presAssocID="{26BF161C-2B48-42AE-AFCA-AE39772B5094}" presName="negativeSpace" presStyleCnt="0"/>
      <dgm:spPr/>
    </dgm:pt>
    <dgm:pt modelId="{A0E4686D-DBCB-4939-AA23-0AF043C4C06D}" type="pres">
      <dgm:prSet presAssocID="{26BF161C-2B48-42AE-AFCA-AE39772B5094}" presName="childText" presStyleLbl="conFgAcc1" presStyleIdx="0" presStyleCnt="3">
        <dgm:presLayoutVars>
          <dgm:bulletEnabled val="1"/>
        </dgm:presLayoutVars>
      </dgm:prSet>
      <dgm:spPr/>
    </dgm:pt>
    <dgm:pt modelId="{926F9669-DE4C-41EF-9373-6D3C6877E5CF}" type="pres">
      <dgm:prSet presAssocID="{CCBFAFD9-02DB-43F1-8399-9A06BBAD13CB}" presName="spaceBetweenRectangles" presStyleCnt="0"/>
      <dgm:spPr/>
    </dgm:pt>
    <dgm:pt modelId="{FD69E732-2D1A-40DE-B672-B71A8B9E0DC8}" type="pres">
      <dgm:prSet presAssocID="{E44E207A-4AB9-4145-B97A-54D9C183ECDB}" presName="parentLin" presStyleCnt="0"/>
      <dgm:spPr/>
    </dgm:pt>
    <dgm:pt modelId="{9B4506FD-6A2B-453C-893B-113C11ADE9F4}" type="pres">
      <dgm:prSet presAssocID="{E44E207A-4AB9-4145-B97A-54D9C183ECDB}" presName="parentLeftMargin" presStyleLbl="node1" presStyleIdx="0" presStyleCnt="3"/>
      <dgm:spPr/>
    </dgm:pt>
    <dgm:pt modelId="{DC81462C-BC8C-4901-A117-D88C4575E667}" type="pres">
      <dgm:prSet presAssocID="{E44E207A-4AB9-4145-B97A-54D9C183EC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873EE3-B01A-45DA-81E6-7D3BCB69220E}" type="pres">
      <dgm:prSet presAssocID="{E44E207A-4AB9-4145-B97A-54D9C183ECDB}" presName="negativeSpace" presStyleCnt="0"/>
      <dgm:spPr/>
    </dgm:pt>
    <dgm:pt modelId="{B9F3F6CB-56DD-4CDF-832E-E8DB9F6C368D}" type="pres">
      <dgm:prSet presAssocID="{E44E207A-4AB9-4145-B97A-54D9C183ECDB}" presName="childText" presStyleLbl="conFgAcc1" presStyleIdx="1" presStyleCnt="3">
        <dgm:presLayoutVars>
          <dgm:bulletEnabled val="1"/>
        </dgm:presLayoutVars>
      </dgm:prSet>
      <dgm:spPr/>
    </dgm:pt>
    <dgm:pt modelId="{98D9B3F8-8AB6-4944-9DAB-99345FBAD8D0}" type="pres">
      <dgm:prSet presAssocID="{8936AABF-3149-4CBB-8888-9415904150B7}" presName="spaceBetweenRectangles" presStyleCnt="0"/>
      <dgm:spPr/>
    </dgm:pt>
    <dgm:pt modelId="{217C40AA-7FBC-4757-A779-D886A4AE7AD4}" type="pres">
      <dgm:prSet presAssocID="{58885D08-8DAF-4A5D-AE7B-71E0AA886ECD}" presName="parentLin" presStyleCnt="0"/>
      <dgm:spPr/>
    </dgm:pt>
    <dgm:pt modelId="{AA1C0A40-BD64-4B40-9211-387F10FEA3A7}" type="pres">
      <dgm:prSet presAssocID="{58885D08-8DAF-4A5D-AE7B-71E0AA886ECD}" presName="parentLeftMargin" presStyleLbl="node1" presStyleIdx="1" presStyleCnt="3"/>
      <dgm:spPr/>
    </dgm:pt>
    <dgm:pt modelId="{BAE45F63-F1FD-4D9A-89AE-668370117B79}" type="pres">
      <dgm:prSet presAssocID="{58885D08-8DAF-4A5D-AE7B-71E0AA886E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F192E13-25F6-40B1-B8BE-A858E43CE001}" type="pres">
      <dgm:prSet presAssocID="{58885D08-8DAF-4A5D-AE7B-71E0AA886ECD}" presName="negativeSpace" presStyleCnt="0"/>
      <dgm:spPr/>
    </dgm:pt>
    <dgm:pt modelId="{EF3724C0-9DD6-4064-B1F8-B9D741731482}" type="pres">
      <dgm:prSet presAssocID="{58885D08-8DAF-4A5D-AE7B-71E0AA886E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7D6203-CCDD-4E1A-9481-7F1FC35D1385}" srcId="{E239DD20-A0DA-457B-8136-360EDE693FD7}" destId="{9B071F62-CA10-4F0A-AE0E-138C1CBDAE49}" srcOrd="1" destOrd="0" parTransId="{F3A6EAB5-21AD-43F4-9616-E1A7E718B69B}" sibTransId="{EF5465E0-7FED-4E65-8D71-8D87887A43EB}"/>
    <dgm:cxn modelId="{E04DE903-161A-4538-9DB9-02612C4518EA}" srcId="{58885D08-8DAF-4A5D-AE7B-71E0AA886ECD}" destId="{6D5E109A-7A58-4E66-9FC8-714A29F578B8}" srcOrd="0" destOrd="0" parTransId="{7CE7BB86-24C5-4581-91CC-30627C57043F}" sibTransId="{B094E965-58D7-4223-9F3A-9DB27889E908}"/>
    <dgm:cxn modelId="{3BD37307-FC7D-485E-AB6A-8B866478A208}" type="presOf" srcId="{6D5E109A-7A58-4E66-9FC8-714A29F578B8}" destId="{EF3724C0-9DD6-4064-B1F8-B9D741731482}" srcOrd="0" destOrd="0" presId="urn:microsoft.com/office/officeart/2005/8/layout/list1"/>
    <dgm:cxn modelId="{39E7120E-436D-46C0-8DB2-FCEC805AD86E}" srcId="{E239DD20-A0DA-457B-8136-360EDE693FD7}" destId="{0C89D3C4-C489-407E-A224-3962FF20A66F}" srcOrd="0" destOrd="0" parTransId="{4E5A90EE-65D2-4186-AA41-5E974534471E}" sibTransId="{5B6ECEEB-F5E1-4F70-AC33-26B737E2B995}"/>
    <dgm:cxn modelId="{49CF0110-9578-478F-898A-B0CA38F05DEF}" type="presOf" srcId="{58885D08-8DAF-4A5D-AE7B-71E0AA886ECD}" destId="{AA1C0A40-BD64-4B40-9211-387F10FEA3A7}" srcOrd="0" destOrd="0" presId="urn:microsoft.com/office/officeart/2005/8/layout/list1"/>
    <dgm:cxn modelId="{04219719-9742-4AEF-BC65-33A9AF7F8199}" type="presOf" srcId="{D9E0779D-A1A4-4A23-85F9-63FA068061DB}" destId="{A0E4686D-DBCB-4939-AA23-0AF043C4C06D}" srcOrd="0" destOrd="1" presId="urn:microsoft.com/office/officeart/2005/8/layout/list1"/>
    <dgm:cxn modelId="{8EFACE2F-5417-433D-BFC6-6F686E7546FA}" type="presOf" srcId="{2348358D-E948-4CEA-BD86-CAE562220015}" destId="{A0E4686D-DBCB-4939-AA23-0AF043C4C06D}" srcOrd="0" destOrd="2" presId="urn:microsoft.com/office/officeart/2005/8/layout/list1"/>
    <dgm:cxn modelId="{E687513A-D028-42D8-8774-0AE89C520354}" srcId="{749F74CF-E105-4914-A9FF-BC0EF3E9AA3B}" destId="{2348358D-E948-4CEA-BD86-CAE562220015}" srcOrd="1" destOrd="0" parTransId="{2745593E-3AD6-4536-91E1-7D00A3FF7DFE}" sibTransId="{6BE31685-958E-41FA-AB93-3B69FC8A178F}"/>
    <dgm:cxn modelId="{19F1E045-81C9-4839-868E-16D0C5BBD5CC}" type="presOf" srcId="{58885D08-8DAF-4A5D-AE7B-71E0AA886ECD}" destId="{BAE45F63-F1FD-4D9A-89AE-668370117B79}" srcOrd="1" destOrd="0" presId="urn:microsoft.com/office/officeart/2005/8/layout/list1"/>
    <dgm:cxn modelId="{51F9D347-DC1D-4452-8D57-7E01C28CAD4F}" type="presOf" srcId="{E44E207A-4AB9-4145-B97A-54D9C183ECDB}" destId="{DC81462C-BC8C-4901-A117-D88C4575E667}" srcOrd="1" destOrd="0" presId="urn:microsoft.com/office/officeart/2005/8/layout/list1"/>
    <dgm:cxn modelId="{2D7D8958-4551-44F3-8ED7-8FC611F07990}" type="presOf" srcId="{749F74CF-E105-4914-A9FF-BC0EF3E9AA3B}" destId="{A0E4686D-DBCB-4939-AA23-0AF043C4C06D}" srcOrd="0" destOrd="0" presId="urn:microsoft.com/office/officeart/2005/8/layout/list1"/>
    <dgm:cxn modelId="{BED5277A-B70B-49AD-B27C-CBC70644518D}" srcId="{749F74CF-E105-4914-A9FF-BC0EF3E9AA3B}" destId="{D9E0779D-A1A4-4A23-85F9-63FA068061DB}" srcOrd="0" destOrd="0" parTransId="{13D7F317-B269-4F36-8B28-A725C3FA5966}" sibTransId="{DFB5A2DC-ED93-43C4-BEB8-1AC7C0051AD9}"/>
    <dgm:cxn modelId="{E9110791-9461-4C17-AA92-851EFEA2DDB9}" srcId="{26BF161C-2B48-42AE-AFCA-AE39772B5094}" destId="{749F74CF-E105-4914-A9FF-BC0EF3E9AA3B}" srcOrd="0" destOrd="0" parTransId="{C86AA142-8A1B-4FD3-BA25-D58A325FB18B}" sibTransId="{0A1FF108-8E26-40D9-A33B-435C9D97A589}"/>
    <dgm:cxn modelId="{337916A3-BA1D-459E-BB84-3997A140E343}" srcId="{E1D84C46-0DC1-4068-BBB8-C98723A6C78C}" destId="{E44E207A-4AB9-4145-B97A-54D9C183ECDB}" srcOrd="1" destOrd="0" parTransId="{46A07566-BCF5-4CD1-A432-CFB35E4B6B71}" sibTransId="{8936AABF-3149-4CBB-8888-9415904150B7}"/>
    <dgm:cxn modelId="{C4C1E9A4-1BBF-48C8-AC57-C6DBAFD877CA}" type="presOf" srcId="{26BF161C-2B48-42AE-AFCA-AE39772B5094}" destId="{83513E7D-9223-490B-81FD-E16591DE3E5D}" srcOrd="0" destOrd="0" presId="urn:microsoft.com/office/officeart/2005/8/layout/list1"/>
    <dgm:cxn modelId="{FE4B94A8-53B5-46AC-8AEC-7191F4DC68F2}" srcId="{E1D84C46-0DC1-4068-BBB8-C98723A6C78C}" destId="{58885D08-8DAF-4A5D-AE7B-71E0AA886ECD}" srcOrd="2" destOrd="0" parTransId="{57E0F7D6-4681-4FE1-8025-34963F9E5D0C}" sibTransId="{D9B6C044-CDA8-45BA-9E10-C437021577D8}"/>
    <dgm:cxn modelId="{E707A4A9-E282-4958-A9B1-1E47AE895F8D}" type="presOf" srcId="{9B071F62-CA10-4F0A-AE0E-138C1CBDAE49}" destId="{B9F3F6CB-56DD-4CDF-832E-E8DB9F6C368D}" srcOrd="0" destOrd="2" presId="urn:microsoft.com/office/officeart/2005/8/layout/list1"/>
    <dgm:cxn modelId="{BC6FD9AB-ADF6-4975-882B-AC64800DF9DB}" srcId="{6D5E109A-7A58-4E66-9FC8-714A29F578B8}" destId="{25499B47-E090-4377-8468-642C8440660A}" srcOrd="0" destOrd="0" parTransId="{F2A76784-9D94-4A5C-B194-9AA89407289E}" sibTransId="{73C309E2-31D7-46C7-B1DD-7001E0578420}"/>
    <dgm:cxn modelId="{4F7C70AC-9062-4E7E-B781-687130EF8402}" type="presOf" srcId="{0C89D3C4-C489-407E-A224-3962FF20A66F}" destId="{B9F3F6CB-56DD-4CDF-832E-E8DB9F6C368D}" srcOrd="0" destOrd="1" presId="urn:microsoft.com/office/officeart/2005/8/layout/list1"/>
    <dgm:cxn modelId="{1C9A92B4-DCF4-4850-9D7D-6CCE48FD4C34}" type="presOf" srcId="{E239DD20-A0DA-457B-8136-360EDE693FD7}" destId="{B9F3F6CB-56DD-4CDF-832E-E8DB9F6C368D}" srcOrd="0" destOrd="0" presId="urn:microsoft.com/office/officeart/2005/8/layout/list1"/>
    <dgm:cxn modelId="{2C2A9AD4-2C10-4C8E-AE23-61DB04AB33B6}" srcId="{E44E207A-4AB9-4145-B97A-54D9C183ECDB}" destId="{E239DD20-A0DA-457B-8136-360EDE693FD7}" srcOrd="0" destOrd="0" parTransId="{182BB7CB-B59C-45DE-8299-703E339CCFA0}" sibTransId="{10400584-2A72-464D-A4AF-0ADC33992699}"/>
    <dgm:cxn modelId="{82F1DDE4-B8BD-4F63-AD72-8EA3F24A5FDB}" type="presOf" srcId="{25499B47-E090-4377-8468-642C8440660A}" destId="{EF3724C0-9DD6-4064-B1F8-B9D741731482}" srcOrd="0" destOrd="1" presId="urn:microsoft.com/office/officeart/2005/8/layout/list1"/>
    <dgm:cxn modelId="{A550D6E5-6034-47ED-92DF-365599FC7108}" type="presOf" srcId="{26BF161C-2B48-42AE-AFCA-AE39772B5094}" destId="{7B85621E-8A72-47A3-9461-F56FD88C91D7}" srcOrd="1" destOrd="0" presId="urn:microsoft.com/office/officeart/2005/8/layout/list1"/>
    <dgm:cxn modelId="{43BF74E8-35DA-4B51-BC3D-D9A752A33B68}" srcId="{E1D84C46-0DC1-4068-BBB8-C98723A6C78C}" destId="{26BF161C-2B48-42AE-AFCA-AE39772B5094}" srcOrd="0" destOrd="0" parTransId="{7390217A-634B-4D83-A8EE-9A2D7BC4F41B}" sibTransId="{CCBFAFD9-02DB-43F1-8399-9A06BBAD13CB}"/>
    <dgm:cxn modelId="{25ABD6E8-598B-4CE8-99ED-463199D44434}" type="presOf" srcId="{E44E207A-4AB9-4145-B97A-54D9C183ECDB}" destId="{9B4506FD-6A2B-453C-893B-113C11ADE9F4}" srcOrd="0" destOrd="0" presId="urn:microsoft.com/office/officeart/2005/8/layout/list1"/>
    <dgm:cxn modelId="{0813FEEF-1A1E-4C7B-855D-0B121AC72130}" type="presOf" srcId="{E1D84C46-0DC1-4068-BBB8-C98723A6C78C}" destId="{67DF6902-5B1F-40FA-969A-2609B47E7C2F}" srcOrd="0" destOrd="0" presId="urn:microsoft.com/office/officeart/2005/8/layout/list1"/>
    <dgm:cxn modelId="{F3ED17EF-37A1-4B82-855C-369247B5F8B2}" type="presParOf" srcId="{67DF6902-5B1F-40FA-969A-2609B47E7C2F}" destId="{86718821-59E2-44E1-B588-27CC58F45C0C}" srcOrd="0" destOrd="0" presId="urn:microsoft.com/office/officeart/2005/8/layout/list1"/>
    <dgm:cxn modelId="{B2D1CECB-5742-4357-AF0A-13DEE6C2E59B}" type="presParOf" srcId="{86718821-59E2-44E1-B588-27CC58F45C0C}" destId="{83513E7D-9223-490B-81FD-E16591DE3E5D}" srcOrd="0" destOrd="0" presId="urn:microsoft.com/office/officeart/2005/8/layout/list1"/>
    <dgm:cxn modelId="{544C27CB-FB9F-4BB8-AC1E-FAF68F5BE909}" type="presParOf" srcId="{86718821-59E2-44E1-B588-27CC58F45C0C}" destId="{7B85621E-8A72-47A3-9461-F56FD88C91D7}" srcOrd="1" destOrd="0" presId="urn:microsoft.com/office/officeart/2005/8/layout/list1"/>
    <dgm:cxn modelId="{CEFC6267-B8BD-4B14-9C04-6C7B63BAE9CC}" type="presParOf" srcId="{67DF6902-5B1F-40FA-969A-2609B47E7C2F}" destId="{5FD18083-579C-45F4-9157-773462ED4102}" srcOrd="1" destOrd="0" presId="urn:microsoft.com/office/officeart/2005/8/layout/list1"/>
    <dgm:cxn modelId="{93AC52E0-11F0-4D24-947E-AE3F4036CF9D}" type="presParOf" srcId="{67DF6902-5B1F-40FA-969A-2609B47E7C2F}" destId="{A0E4686D-DBCB-4939-AA23-0AF043C4C06D}" srcOrd="2" destOrd="0" presId="urn:microsoft.com/office/officeart/2005/8/layout/list1"/>
    <dgm:cxn modelId="{A0DC51B6-23F5-4402-9A2E-D84F6A3FA61D}" type="presParOf" srcId="{67DF6902-5B1F-40FA-969A-2609B47E7C2F}" destId="{926F9669-DE4C-41EF-9373-6D3C6877E5CF}" srcOrd="3" destOrd="0" presId="urn:microsoft.com/office/officeart/2005/8/layout/list1"/>
    <dgm:cxn modelId="{8D20FC81-E19E-4AEF-8B59-A5A07C2C16B3}" type="presParOf" srcId="{67DF6902-5B1F-40FA-969A-2609B47E7C2F}" destId="{FD69E732-2D1A-40DE-B672-B71A8B9E0DC8}" srcOrd="4" destOrd="0" presId="urn:microsoft.com/office/officeart/2005/8/layout/list1"/>
    <dgm:cxn modelId="{DB777588-1AEB-4C3F-8D29-65045E123198}" type="presParOf" srcId="{FD69E732-2D1A-40DE-B672-B71A8B9E0DC8}" destId="{9B4506FD-6A2B-453C-893B-113C11ADE9F4}" srcOrd="0" destOrd="0" presId="urn:microsoft.com/office/officeart/2005/8/layout/list1"/>
    <dgm:cxn modelId="{EDF11E71-D85C-4579-9C7D-506A0CD9CB2D}" type="presParOf" srcId="{FD69E732-2D1A-40DE-B672-B71A8B9E0DC8}" destId="{DC81462C-BC8C-4901-A117-D88C4575E667}" srcOrd="1" destOrd="0" presId="urn:microsoft.com/office/officeart/2005/8/layout/list1"/>
    <dgm:cxn modelId="{30B87E5E-B2A0-4E17-A381-B137E48B726E}" type="presParOf" srcId="{67DF6902-5B1F-40FA-969A-2609B47E7C2F}" destId="{7B873EE3-B01A-45DA-81E6-7D3BCB69220E}" srcOrd="5" destOrd="0" presId="urn:microsoft.com/office/officeart/2005/8/layout/list1"/>
    <dgm:cxn modelId="{71E56C7D-BF6D-42B3-A053-F19504B2DDAA}" type="presParOf" srcId="{67DF6902-5B1F-40FA-969A-2609B47E7C2F}" destId="{B9F3F6CB-56DD-4CDF-832E-E8DB9F6C368D}" srcOrd="6" destOrd="0" presId="urn:microsoft.com/office/officeart/2005/8/layout/list1"/>
    <dgm:cxn modelId="{19E4F467-2B52-49C7-AC9B-71478CAB5AEA}" type="presParOf" srcId="{67DF6902-5B1F-40FA-969A-2609B47E7C2F}" destId="{98D9B3F8-8AB6-4944-9DAB-99345FBAD8D0}" srcOrd="7" destOrd="0" presId="urn:microsoft.com/office/officeart/2005/8/layout/list1"/>
    <dgm:cxn modelId="{118E2FC4-9359-4CCA-B478-F6BF231217F5}" type="presParOf" srcId="{67DF6902-5B1F-40FA-969A-2609B47E7C2F}" destId="{217C40AA-7FBC-4757-A779-D886A4AE7AD4}" srcOrd="8" destOrd="0" presId="urn:microsoft.com/office/officeart/2005/8/layout/list1"/>
    <dgm:cxn modelId="{5C4BBFB8-C89A-4F1E-9E38-E44B79A3FF2F}" type="presParOf" srcId="{217C40AA-7FBC-4757-A779-D886A4AE7AD4}" destId="{AA1C0A40-BD64-4B40-9211-387F10FEA3A7}" srcOrd="0" destOrd="0" presId="urn:microsoft.com/office/officeart/2005/8/layout/list1"/>
    <dgm:cxn modelId="{A31E0EA7-7BF6-4D02-83B8-2501034B1872}" type="presParOf" srcId="{217C40AA-7FBC-4757-A779-D886A4AE7AD4}" destId="{BAE45F63-F1FD-4D9A-89AE-668370117B79}" srcOrd="1" destOrd="0" presId="urn:microsoft.com/office/officeart/2005/8/layout/list1"/>
    <dgm:cxn modelId="{6665C033-AB46-4E96-AFD4-BD279F0A9D99}" type="presParOf" srcId="{67DF6902-5B1F-40FA-969A-2609B47E7C2F}" destId="{3F192E13-25F6-40B1-B8BE-A858E43CE001}" srcOrd="9" destOrd="0" presId="urn:microsoft.com/office/officeart/2005/8/layout/list1"/>
    <dgm:cxn modelId="{823A682E-FE72-4DAF-BC16-8E4758D60246}" type="presParOf" srcId="{67DF6902-5B1F-40FA-969A-2609B47E7C2F}" destId="{EF3724C0-9DD6-4064-B1F8-B9D7417314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D84C46-0DC1-4068-BBB8-C98723A6C78C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F161C-2B48-42AE-AFCA-AE39772B5094}">
      <dgm:prSet/>
      <dgm:spPr/>
      <dgm:t>
        <a:bodyPr/>
        <a:lstStyle/>
        <a:p>
          <a:r>
            <a:rPr lang="en-CA" dirty="0"/>
            <a:t>Privacy</a:t>
          </a:r>
          <a:endParaRPr lang="en-US" dirty="0"/>
        </a:p>
      </dgm:t>
    </dgm:pt>
    <dgm:pt modelId="{7390217A-634B-4D83-A8EE-9A2D7BC4F41B}" type="parTrans" cxnId="{43BF74E8-35DA-4B51-BC3D-D9A752A33B68}">
      <dgm:prSet/>
      <dgm:spPr/>
      <dgm:t>
        <a:bodyPr/>
        <a:lstStyle/>
        <a:p>
          <a:endParaRPr lang="en-US"/>
        </a:p>
      </dgm:t>
    </dgm:pt>
    <dgm:pt modelId="{CCBFAFD9-02DB-43F1-8399-9A06BBAD13CB}" type="sibTrans" cxnId="{43BF74E8-35DA-4B51-BC3D-D9A752A33B68}">
      <dgm:prSet/>
      <dgm:spPr/>
      <dgm:t>
        <a:bodyPr/>
        <a:lstStyle/>
        <a:p>
          <a:endParaRPr lang="en-US"/>
        </a:p>
      </dgm:t>
    </dgm:pt>
    <dgm:pt modelId="{749F74CF-E105-4914-A9FF-BC0EF3E9AA3B}">
      <dgm:prSet/>
      <dgm:spPr/>
      <dgm:t>
        <a:bodyPr/>
        <a:lstStyle/>
        <a:p>
          <a:r>
            <a:rPr lang="en-CA" dirty="0"/>
            <a:t>Solutions:</a:t>
          </a:r>
          <a:endParaRPr lang="en-US" dirty="0"/>
        </a:p>
      </dgm:t>
    </dgm:pt>
    <dgm:pt modelId="{C86AA142-8A1B-4FD3-BA25-D58A325FB18B}" type="parTrans" cxnId="{E9110791-9461-4C17-AA92-851EFEA2DDB9}">
      <dgm:prSet/>
      <dgm:spPr/>
      <dgm:t>
        <a:bodyPr/>
        <a:lstStyle/>
        <a:p>
          <a:endParaRPr lang="en-US"/>
        </a:p>
      </dgm:t>
    </dgm:pt>
    <dgm:pt modelId="{0A1FF108-8E26-40D9-A33B-435C9D97A589}" type="sibTrans" cxnId="{E9110791-9461-4C17-AA92-851EFEA2DDB9}">
      <dgm:prSet/>
      <dgm:spPr/>
      <dgm:t>
        <a:bodyPr/>
        <a:lstStyle/>
        <a:p>
          <a:endParaRPr lang="en-US"/>
        </a:p>
      </dgm:t>
    </dgm:pt>
    <dgm:pt modelId="{E44E207A-4AB9-4145-B97A-54D9C183ECDB}">
      <dgm:prSet/>
      <dgm:spPr/>
      <dgm:t>
        <a:bodyPr/>
        <a:lstStyle/>
        <a:p>
          <a:r>
            <a:rPr lang="en-CA" dirty="0"/>
            <a:t>Professionalism</a:t>
          </a:r>
          <a:endParaRPr lang="en-US" dirty="0"/>
        </a:p>
      </dgm:t>
    </dgm:pt>
    <dgm:pt modelId="{46A07566-BCF5-4CD1-A432-CFB35E4B6B71}" type="parTrans" cxnId="{337916A3-BA1D-459E-BB84-3997A140E343}">
      <dgm:prSet/>
      <dgm:spPr/>
      <dgm:t>
        <a:bodyPr/>
        <a:lstStyle/>
        <a:p>
          <a:endParaRPr lang="en-US"/>
        </a:p>
      </dgm:t>
    </dgm:pt>
    <dgm:pt modelId="{8936AABF-3149-4CBB-8888-9415904150B7}" type="sibTrans" cxnId="{337916A3-BA1D-459E-BB84-3997A140E343}">
      <dgm:prSet/>
      <dgm:spPr/>
      <dgm:t>
        <a:bodyPr/>
        <a:lstStyle/>
        <a:p>
          <a:endParaRPr lang="en-US"/>
        </a:p>
      </dgm:t>
    </dgm:pt>
    <dgm:pt modelId="{E239DD20-A0DA-457B-8136-360EDE693FD7}">
      <dgm:prSet/>
      <dgm:spPr/>
      <dgm:t>
        <a:bodyPr/>
        <a:lstStyle/>
        <a:p>
          <a:r>
            <a:rPr lang="en-CA" dirty="0"/>
            <a:t>Solutions:</a:t>
          </a:r>
          <a:endParaRPr lang="en-US" dirty="0"/>
        </a:p>
      </dgm:t>
    </dgm:pt>
    <dgm:pt modelId="{182BB7CB-B59C-45DE-8299-703E339CCFA0}" type="parTrans" cxnId="{2C2A9AD4-2C10-4C8E-AE23-61DB04AB33B6}">
      <dgm:prSet/>
      <dgm:spPr/>
      <dgm:t>
        <a:bodyPr/>
        <a:lstStyle/>
        <a:p>
          <a:endParaRPr lang="en-US"/>
        </a:p>
      </dgm:t>
    </dgm:pt>
    <dgm:pt modelId="{10400584-2A72-464D-A4AF-0ADC33992699}" type="sibTrans" cxnId="{2C2A9AD4-2C10-4C8E-AE23-61DB04AB33B6}">
      <dgm:prSet/>
      <dgm:spPr/>
      <dgm:t>
        <a:bodyPr/>
        <a:lstStyle/>
        <a:p>
          <a:endParaRPr lang="en-US"/>
        </a:p>
      </dgm:t>
    </dgm:pt>
    <dgm:pt modelId="{58885D08-8DAF-4A5D-AE7B-71E0AA886ECD}">
      <dgm:prSet/>
      <dgm:spPr/>
      <dgm:t>
        <a:bodyPr/>
        <a:lstStyle/>
        <a:p>
          <a:r>
            <a:rPr lang="en-CA" dirty="0"/>
            <a:t>Accessibility</a:t>
          </a:r>
          <a:endParaRPr lang="en-US" dirty="0"/>
        </a:p>
      </dgm:t>
    </dgm:pt>
    <dgm:pt modelId="{57E0F7D6-4681-4FE1-8025-34963F9E5D0C}" type="parTrans" cxnId="{FE4B94A8-53B5-46AC-8AEC-7191F4DC68F2}">
      <dgm:prSet/>
      <dgm:spPr/>
      <dgm:t>
        <a:bodyPr/>
        <a:lstStyle/>
        <a:p>
          <a:endParaRPr lang="en-US"/>
        </a:p>
      </dgm:t>
    </dgm:pt>
    <dgm:pt modelId="{D9B6C044-CDA8-45BA-9E10-C437021577D8}" type="sibTrans" cxnId="{FE4B94A8-53B5-46AC-8AEC-7191F4DC68F2}">
      <dgm:prSet/>
      <dgm:spPr/>
      <dgm:t>
        <a:bodyPr/>
        <a:lstStyle/>
        <a:p>
          <a:endParaRPr lang="en-US"/>
        </a:p>
      </dgm:t>
    </dgm:pt>
    <dgm:pt modelId="{6D5E109A-7A58-4E66-9FC8-714A29F578B8}">
      <dgm:prSet/>
      <dgm:spPr/>
      <dgm:t>
        <a:bodyPr/>
        <a:lstStyle/>
        <a:p>
          <a:r>
            <a:rPr lang="en-CA" dirty="0"/>
            <a:t>Solution:</a:t>
          </a:r>
          <a:endParaRPr lang="en-US" dirty="0"/>
        </a:p>
      </dgm:t>
    </dgm:pt>
    <dgm:pt modelId="{7CE7BB86-24C5-4581-91CC-30627C57043F}" type="parTrans" cxnId="{E04DE903-161A-4538-9DB9-02612C4518EA}">
      <dgm:prSet/>
      <dgm:spPr/>
      <dgm:t>
        <a:bodyPr/>
        <a:lstStyle/>
        <a:p>
          <a:endParaRPr lang="en-US"/>
        </a:p>
      </dgm:t>
    </dgm:pt>
    <dgm:pt modelId="{B094E965-58D7-4223-9F3A-9DB27889E908}" type="sibTrans" cxnId="{E04DE903-161A-4538-9DB9-02612C4518EA}">
      <dgm:prSet/>
      <dgm:spPr/>
      <dgm:t>
        <a:bodyPr/>
        <a:lstStyle/>
        <a:p>
          <a:endParaRPr lang="en-US"/>
        </a:p>
      </dgm:t>
    </dgm:pt>
    <dgm:pt modelId="{6B44214F-5853-43FF-A773-B54FC468C363}">
      <dgm:prSet/>
      <dgm:spPr/>
      <dgm:t>
        <a:bodyPr/>
        <a:lstStyle/>
        <a:p>
          <a:r>
            <a:rPr lang="en-CA" dirty="0"/>
            <a:t>Use transcripts for people with impaired hearing </a:t>
          </a:r>
          <a:endParaRPr lang="en-US" dirty="0"/>
        </a:p>
      </dgm:t>
    </dgm:pt>
    <dgm:pt modelId="{C880B50D-8535-45A7-843F-DB03EB3E81B1}" type="parTrans" cxnId="{0B485218-0084-41D3-B7D9-9277102B9B2F}">
      <dgm:prSet/>
      <dgm:spPr/>
      <dgm:t>
        <a:bodyPr/>
        <a:lstStyle/>
        <a:p>
          <a:endParaRPr lang="en-US"/>
        </a:p>
      </dgm:t>
    </dgm:pt>
    <dgm:pt modelId="{961CE3C4-0090-435F-9055-D1744EBC3D6F}" type="sibTrans" cxnId="{0B485218-0084-41D3-B7D9-9277102B9B2F}">
      <dgm:prSet/>
      <dgm:spPr/>
      <dgm:t>
        <a:bodyPr/>
        <a:lstStyle/>
        <a:p>
          <a:endParaRPr lang="en-US"/>
        </a:p>
      </dgm:t>
    </dgm:pt>
    <dgm:pt modelId="{714C9DFD-338E-4369-98D2-196C8AB46423}">
      <dgm:prSet/>
      <dgm:spPr/>
      <dgm:t>
        <a:bodyPr/>
        <a:lstStyle/>
        <a:p>
          <a:r>
            <a:rPr lang="en-CA" dirty="0"/>
            <a:t>Follow data privacy laws (FERPA, PIPEDA, etc.)</a:t>
          </a:r>
        </a:p>
      </dgm:t>
    </dgm:pt>
    <dgm:pt modelId="{5E23DF6C-E084-419D-AFDA-915252DE9F44}" type="parTrans" cxnId="{FE54F69C-CF60-468A-A47C-08DE5B81DAA9}">
      <dgm:prSet/>
      <dgm:spPr/>
      <dgm:t>
        <a:bodyPr/>
        <a:lstStyle/>
        <a:p>
          <a:endParaRPr lang="en-CA"/>
        </a:p>
      </dgm:t>
    </dgm:pt>
    <dgm:pt modelId="{54A97FB6-9B0F-4335-9F0C-F19187268BA5}" type="sibTrans" cxnId="{FE54F69C-CF60-468A-A47C-08DE5B81DAA9}">
      <dgm:prSet/>
      <dgm:spPr/>
      <dgm:t>
        <a:bodyPr/>
        <a:lstStyle/>
        <a:p>
          <a:endParaRPr lang="en-CA"/>
        </a:p>
      </dgm:t>
    </dgm:pt>
    <dgm:pt modelId="{48866B54-5995-4355-9F37-ABC43E8ABCB1}">
      <dgm:prSet/>
      <dgm:spPr/>
      <dgm:t>
        <a:bodyPr/>
        <a:lstStyle/>
        <a:p>
          <a:r>
            <a:rPr lang="en-CA" dirty="0"/>
            <a:t>Video recordings (used as proof if needed)</a:t>
          </a:r>
        </a:p>
      </dgm:t>
    </dgm:pt>
    <dgm:pt modelId="{A71ACA67-8F4C-427F-A5AF-C4ED7FC5823A}" type="parTrans" cxnId="{CD25EB4E-DAA7-4BCE-A5C6-09641A3AC038}">
      <dgm:prSet/>
      <dgm:spPr/>
      <dgm:t>
        <a:bodyPr/>
        <a:lstStyle/>
        <a:p>
          <a:endParaRPr lang="en-CA"/>
        </a:p>
      </dgm:t>
    </dgm:pt>
    <dgm:pt modelId="{BD6E962E-BBD7-48D8-B81F-5E84A7017E56}" type="sibTrans" cxnId="{CD25EB4E-DAA7-4BCE-A5C6-09641A3AC038}">
      <dgm:prSet/>
      <dgm:spPr/>
      <dgm:t>
        <a:bodyPr/>
        <a:lstStyle/>
        <a:p>
          <a:endParaRPr lang="en-CA"/>
        </a:p>
      </dgm:t>
    </dgm:pt>
    <dgm:pt modelId="{2D053D60-4E06-4317-9DE1-2FE83B2C3BB0}">
      <dgm:prSet/>
      <dgm:spPr/>
      <dgm:t>
        <a:bodyPr/>
        <a:lstStyle/>
        <a:p>
          <a:r>
            <a:rPr lang="en-CA" dirty="0"/>
            <a:t>Gamification approach</a:t>
          </a:r>
        </a:p>
      </dgm:t>
    </dgm:pt>
    <dgm:pt modelId="{56EF8919-A642-459D-8808-1996CDB7A2AA}" type="sibTrans" cxnId="{889A69DE-048E-493A-9AFC-234946875BD0}">
      <dgm:prSet/>
      <dgm:spPr/>
      <dgm:t>
        <a:bodyPr/>
        <a:lstStyle/>
        <a:p>
          <a:endParaRPr lang="en-CA"/>
        </a:p>
      </dgm:t>
    </dgm:pt>
    <dgm:pt modelId="{22FFE5CE-88EB-4C3E-8B5F-9A983F086D6A}" type="parTrans" cxnId="{889A69DE-048E-493A-9AFC-234946875BD0}">
      <dgm:prSet/>
      <dgm:spPr/>
      <dgm:t>
        <a:bodyPr/>
        <a:lstStyle/>
        <a:p>
          <a:endParaRPr lang="en-CA"/>
        </a:p>
      </dgm:t>
    </dgm:pt>
    <dgm:pt modelId="{2DE096E5-64E3-48B7-BF1C-71676F1779BD}">
      <dgm:prSet/>
      <dgm:spPr/>
      <dgm:t>
        <a:bodyPr/>
        <a:lstStyle/>
        <a:p>
          <a:r>
            <a:rPr lang="en-CA" dirty="0"/>
            <a:t>Content verification (peer review)</a:t>
          </a:r>
        </a:p>
      </dgm:t>
    </dgm:pt>
    <dgm:pt modelId="{E49D261C-2CB0-413C-A3D9-16618BA842F6}" type="sibTrans" cxnId="{0F40878E-90CD-4424-881D-6B11BEF13D34}">
      <dgm:prSet/>
      <dgm:spPr/>
      <dgm:t>
        <a:bodyPr/>
        <a:lstStyle/>
        <a:p>
          <a:endParaRPr lang="en-CA"/>
        </a:p>
      </dgm:t>
    </dgm:pt>
    <dgm:pt modelId="{2753A0C1-8431-47F2-8D4E-8DE43394F14D}" type="parTrans" cxnId="{0F40878E-90CD-4424-881D-6B11BEF13D34}">
      <dgm:prSet/>
      <dgm:spPr/>
      <dgm:t>
        <a:bodyPr/>
        <a:lstStyle/>
        <a:p>
          <a:endParaRPr lang="en-CA"/>
        </a:p>
      </dgm:t>
    </dgm:pt>
    <dgm:pt modelId="{67DF6902-5B1F-40FA-969A-2609B47E7C2F}" type="pres">
      <dgm:prSet presAssocID="{E1D84C46-0DC1-4068-BBB8-C98723A6C78C}" presName="linear" presStyleCnt="0">
        <dgm:presLayoutVars>
          <dgm:dir/>
          <dgm:animLvl val="lvl"/>
          <dgm:resizeHandles val="exact"/>
        </dgm:presLayoutVars>
      </dgm:prSet>
      <dgm:spPr/>
    </dgm:pt>
    <dgm:pt modelId="{86718821-59E2-44E1-B588-27CC58F45C0C}" type="pres">
      <dgm:prSet presAssocID="{26BF161C-2B48-42AE-AFCA-AE39772B5094}" presName="parentLin" presStyleCnt="0"/>
      <dgm:spPr/>
    </dgm:pt>
    <dgm:pt modelId="{83513E7D-9223-490B-81FD-E16591DE3E5D}" type="pres">
      <dgm:prSet presAssocID="{26BF161C-2B48-42AE-AFCA-AE39772B5094}" presName="parentLeftMargin" presStyleLbl="node1" presStyleIdx="0" presStyleCnt="3"/>
      <dgm:spPr/>
    </dgm:pt>
    <dgm:pt modelId="{7B85621E-8A72-47A3-9461-F56FD88C91D7}" type="pres">
      <dgm:prSet presAssocID="{26BF161C-2B48-42AE-AFCA-AE39772B50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D18083-579C-45F4-9157-773462ED4102}" type="pres">
      <dgm:prSet presAssocID="{26BF161C-2B48-42AE-AFCA-AE39772B5094}" presName="negativeSpace" presStyleCnt="0"/>
      <dgm:spPr/>
    </dgm:pt>
    <dgm:pt modelId="{A0E4686D-DBCB-4939-AA23-0AF043C4C06D}" type="pres">
      <dgm:prSet presAssocID="{26BF161C-2B48-42AE-AFCA-AE39772B5094}" presName="childText" presStyleLbl="conFgAcc1" presStyleIdx="0" presStyleCnt="3">
        <dgm:presLayoutVars>
          <dgm:bulletEnabled val="1"/>
        </dgm:presLayoutVars>
      </dgm:prSet>
      <dgm:spPr/>
    </dgm:pt>
    <dgm:pt modelId="{926F9669-DE4C-41EF-9373-6D3C6877E5CF}" type="pres">
      <dgm:prSet presAssocID="{CCBFAFD9-02DB-43F1-8399-9A06BBAD13CB}" presName="spaceBetweenRectangles" presStyleCnt="0"/>
      <dgm:spPr/>
    </dgm:pt>
    <dgm:pt modelId="{FD69E732-2D1A-40DE-B672-B71A8B9E0DC8}" type="pres">
      <dgm:prSet presAssocID="{E44E207A-4AB9-4145-B97A-54D9C183ECDB}" presName="parentLin" presStyleCnt="0"/>
      <dgm:spPr/>
    </dgm:pt>
    <dgm:pt modelId="{9B4506FD-6A2B-453C-893B-113C11ADE9F4}" type="pres">
      <dgm:prSet presAssocID="{E44E207A-4AB9-4145-B97A-54D9C183ECDB}" presName="parentLeftMargin" presStyleLbl="node1" presStyleIdx="0" presStyleCnt="3"/>
      <dgm:spPr/>
    </dgm:pt>
    <dgm:pt modelId="{DC81462C-BC8C-4901-A117-D88C4575E667}" type="pres">
      <dgm:prSet presAssocID="{E44E207A-4AB9-4145-B97A-54D9C183EC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873EE3-B01A-45DA-81E6-7D3BCB69220E}" type="pres">
      <dgm:prSet presAssocID="{E44E207A-4AB9-4145-B97A-54D9C183ECDB}" presName="negativeSpace" presStyleCnt="0"/>
      <dgm:spPr/>
    </dgm:pt>
    <dgm:pt modelId="{B9F3F6CB-56DD-4CDF-832E-E8DB9F6C368D}" type="pres">
      <dgm:prSet presAssocID="{E44E207A-4AB9-4145-B97A-54D9C183ECDB}" presName="childText" presStyleLbl="conFgAcc1" presStyleIdx="1" presStyleCnt="3">
        <dgm:presLayoutVars>
          <dgm:bulletEnabled val="1"/>
        </dgm:presLayoutVars>
      </dgm:prSet>
      <dgm:spPr/>
    </dgm:pt>
    <dgm:pt modelId="{98D9B3F8-8AB6-4944-9DAB-99345FBAD8D0}" type="pres">
      <dgm:prSet presAssocID="{8936AABF-3149-4CBB-8888-9415904150B7}" presName="spaceBetweenRectangles" presStyleCnt="0"/>
      <dgm:spPr/>
    </dgm:pt>
    <dgm:pt modelId="{217C40AA-7FBC-4757-A779-D886A4AE7AD4}" type="pres">
      <dgm:prSet presAssocID="{58885D08-8DAF-4A5D-AE7B-71E0AA886ECD}" presName="parentLin" presStyleCnt="0"/>
      <dgm:spPr/>
    </dgm:pt>
    <dgm:pt modelId="{AA1C0A40-BD64-4B40-9211-387F10FEA3A7}" type="pres">
      <dgm:prSet presAssocID="{58885D08-8DAF-4A5D-AE7B-71E0AA886ECD}" presName="parentLeftMargin" presStyleLbl="node1" presStyleIdx="1" presStyleCnt="3"/>
      <dgm:spPr/>
    </dgm:pt>
    <dgm:pt modelId="{BAE45F63-F1FD-4D9A-89AE-668370117B79}" type="pres">
      <dgm:prSet presAssocID="{58885D08-8DAF-4A5D-AE7B-71E0AA886E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F192E13-25F6-40B1-B8BE-A858E43CE001}" type="pres">
      <dgm:prSet presAssocID="{58885D08-8DAF-4A5D-AE7B-71E0AA886ECD}" presName="negativeSpace" presStyleCnt="0"/>
      <dgm:spPr/>
    </dgm:pt>
    <dgm:pt modelId="{EF3724C0-9DD6-4064-B1F8-B9D741731482}" type="pres">
      <dgm:prSet presAssocID="{58885D08-8DAF-4A5D-AE7B-71E0AA886E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4DE903-161A-4538-9DB9-02612C4518EA}" srcId="{58885D08-8DAF-4A5D-AE7B-71E0AA886ECD}" destId="{6D5E109A-7A58-4E66-9FC8-714A29F578B8}" srcOrd="0" destOrd="0" parTransId="{7CE7BB86-24C5-4581-91CC-30627C57043F}" sibTransId="{B094E965-58D7-4223-9F3A-9DB27889E908}"/>
    <dgm:cxn modelId="{0B485218-0084-41D3-B7D9-9277102B9B2F}" srcId="{6D5E109A-7A58-4E66-9FC8-714A29F578B8}" destId="{6B44214F-5853-43FF-A773-B54FC468C363}" srcOrd="0" destOrd="0" parTransId="{C880B50D-8535-45A7-843F-DB03EB3E81B1}" sibTransId="{961CE3C4-0090-435F-9055-D1744EBC3D6F}"/>
    <dgm:cxn modelId="{664FCA18-6C23-47A9-B672-0ABEAD0E2E69}" type="presOf" srcId="{E44E207A-4AB9-4145-B97A-54D9C183ECDB}" destId="{DC81462C-BC8C-4901-A117-D88C4575E667}" srcOrd="1" destOrd="0" presId="urn:microsoft.com/office/officeart/2005/8/layout/list1"/>
    <dgm:cxn modelId="{3448865E-AE97-4E43-8921-F41E5908A4C4}" type="presOf" srcId="{E1D84C46-0DC1-4068-BBB8-C98723A6C78C}" destId="{67DF6902-5B1F-40FA-969A-2609B47E7C2F}" srcOrd="0" destOrd="0" presId="urn:microsoft.com/office/officeart/2005/8/layout/list1"/>
    <dgm:cxn modelId="{83264E64-41A7-42A5-88AA-13097387F6E8}" type="presOf" srcId="{714C9DFD-338E-4369-98D2-196C8AB46423}" destId="{A0E4686D-DBCB-4939-AA23-0AF043C4C06D}" srcOrd="0" destOrd="2" presId="urn:microsoft.com/office/officeart/2005/8/layout/list1"/>
    <dgm:cxn modelId="{A26F6B68-49B5-4D84-AD9E-919B0621DDBC}" type="presOf" srcId="{26BF161C-2B48-42AE-AFCA-AE39772B5094}" destId="{7B85621E-8A72-47A3-9461-F56FD88C91D7}" srcOrd="1" destOrd="0" presId="urn:microsoft.com/office/officeart/2005/8/layout/list1"/>
    <dgm:cxn modelId="{CD25EB4E-DAA7-4BCE-A5C6-09641A3AC038}" srcId="{E239DD20-A0DA-457B-8136-360EDE693FD7}" destId="{48866B54-5995-4355-9F37-ABC43E8ABCB1}" srcOrd="1" destOrd="0" parTransId="{A71ACA67-8F4C-427F-A5AF-C4ED7FC5823A}" sibTransId="{BD6E962E-BBD7-48D8-B81F-5E84A7017E56}"/>
    <dgm:cxn modelId="{9CB95754-6B62-443C-842B-5E2DED3F676D}" type="presOf" srcId="{E44E207A-4AB9-4145-B97A-54D9C183ECDB}" destId="{9B4506FD-6A2B-453C-893B-113C11ADE9F4}" srcOrd="0" destOrd="0" presId="urn:microsoft.com/office/officeart/2005/8/layout/list1"/>
    <dgm:cxn modelId="{80684B79-51D8-4517-9D8A-EF72ACABBFAD}" type="presOf" srcId="{2D053D60-4E06-4317-9DE1-2FE83B2C3BB0}" destId="{A0E4686D-DBCB-4939-AA23-0AF043C4C06D}" srcOrd="0" destOrd="1" presId="urn:microsoft.com/office/officeart/2005/8/layout/list1"/>
    <dgm:cxn modelId="{05BCB085-5E66-4625-B2FF-8701B5C0B175}" type="presOf" srcId="{58885D08-8DAF-4A5D-AE7B-71E0AA886ECD}" destId="{AA1C0A40-BD64-4B40-9211-387F10FEA3A7}" srcOrd="0" destOrd="0" presId="urn:microsoft.com/office/officeart/2005/8/layout/list1"/>
    <dgm:cxn modelId="{0F40878E-90CD-4424-881D-6B11BEF13D34}" srcId="{E239DD20-A0DA-457B-8136-360EDE693FD7}" destId="{2DE096E5-64E3-48B7-BF1C-71676F1779BD}" srcOrd="0" destOrd="0" parTransId="{2753A0C1-8431-47F2-8D4E-8DE43394F14D}" sibTransId="{E49D261C-2CB0-413C-A3D9-16618BA842F6}"/>
    <dgm:cxn modelId="{E9110791-9461-4C17-AA92-851EFEA2DDB9}" srcId="{26BF161C-2B48-42AE-AFCA-AE39772B5094}" destId="{749F74CF-E105-4914-A9FF-BC0EF3E9AA3B}" srcOrd="0" destOrd="0" parTransId="{C86AA142-8A1B-4FD3-BA25-D58A325FB18B}" sibTransId="{0A1FF108-8E26-40D9-A33B-435C9D97A589}"/>
    <dgm:cxn modelId="{BADF5292-B172-40F1-8614-CC63A5758712}" type="presOf" srcId="{E239DD20-A0DA-457B-8136-360EDE693FD7}" destId="{B9F3F6CB-56DD-4CDF-832E-E8DB9F6C368D}" srcOrd="0" destOrd="0" presId="urn:microsoft.com/office/officeart/2005/8/layout/list1"/>
    <dgm:cxn modelId="{3D411296-0CAE-40C6-BBB5-E3DC59705E6B}" type="presOf" srcId="{6B44214F-5853-43FF-A773-B54FC468C363}" destId="{EF3724C0-9DD6-4064-B1F8-B9D741731482}" srcOrd="0" destOrd="1" presId="urn:microsoft.com/office/officeart/2005/8/layout/list1"/>
    <dgm:cxn modelId="{FE54F69C-CF60-468A-A47C-08DE5B81DAA9}" srcId="{749F74CF-E105-4914-A9FF-BC0EF3E9AA3B}" destId="{714C9DFD-338E-4369-98D2-196C8AB46423}" srcOrd="1" destOrd="0" parTransId="{5E23DF6C-E084-419D-AFDA-915252DE9F44}" sibTransId="{54A97FB6-9B0F-4335-9F0C-F19187268BA5}"/>
    <dgm:cxn modelId="{337916A3-BA1D-459E-BB84-3997A140E343}" srcId="{E1D84C46-0DC1-4068-BBB8-C98723A6C78C}" destId="{E44E207A-4AB9-4145-B97A-54D9C183ECDB}" srcOrd="1" destOrd="0" parTransId="{46A07566-BCF5-4CD1-A432-CFB35E4B6B71}" sibTransId="{8936AABF-3149-4CBB-8888-9415904150B7}"/>
    <dgm:cxn modelId="{FE4B94A8-53B5-46AC-8AEC-7191F4DC68F2}" srcId="{E1D84C46-0DC1-4068-BBB8-C98723A6C78C}" destId="{58885D08-8DAF-4A5D-AE7B-71E0AA886ECD}" srcOrd="2" destOrd="0" parTransId="{57E0F7D6-4681-4FE1-8025-34963F9E5D0C}" sibTransId="{D9B6C044-CDA8-45BA-9E10-C437021577D8}"/>
    <dgm:cxn modelId="{783039C4-5049-40C0-9EEB-C530DADBCA4E}" type="presOf" srcId="{48866B54-5995-4355-9F37-ABC43E8ABCB1}" destId="{B9F3F6CB-56DD-4CDF-832E-E8DB9F6C368D}" srcOrd="0" destOrd="2" presId="urn:microsoft.com/office/officeart/2005/8/layout/list1"/>
    <dgm:cxn modelId="{8C6F38C9-6899-498F-8DB8-5A511F2FC117}" type="presOf" srcId="{58885D08-8DAF-4A5D-AE7B-71E0AA886ECD}" destId="{BAE45F63-F1FD-4D9A-89AE-668370117B79}" srcOrd="1" destOrd="0" presId="urn:microsoft.com/office/officeart/2005/8/layout/list1"/>
    <dgm:cxn modelId="{2C2A9AD4-2C10-4C8E-AE23-61DB04AB33B6}" srcId="{E44E207A-4AB9-4145-B97A-54D9C183ECDB}" destId="{E239DD20-A0DA-457B-8136-360EDE693FD7}" srcOrd="0" destOrd="0" parTransId="{182BB7CB-B59C-45DE-8299-703E339CCFA0}" sibTransId="{10400584-2A72-464D-A4AF-0ADC33992699}"/>
    <dgm:cxn modelId="{C6E51BDE-B503-488B-AD62-696AE826C605}" type="presOf" srcId="{2DE096E5-64E3-48B7-BF1C-71676F1779BD}" destId="{B9F3F6CB-56DD-4CDF-832E-E8DB9F6C368D}" srcOrd="0" destOrd="1" presId="urn:microsoft.com/office/officeart/2005/8/layout/list1"/>
    <dgm:cxn modelId="{889A69DE-048E-493A-9AFC-234946875BD0}" srcId="{749F74CF-E105-4914-A9FF-BC0EF3E9AA3B}" destId="{2D053D60-4E06-4317-9DE1-2FE83B2C3BB0}" srcOrd="0" destOrd="0" parTransId="{22FFE5CE-88EB-4C3E-8B5F-9A983F086D6A}" sibTransId="{56EF8919-A642-459D-8808-1996CDB7A2AA}"/>
    <dgm:cxn modelId="{2986F4E2-DACE-45BF-A4B5-D68C21D6D12F}" type="presOf" srcId="{6D5E109A-7A58-4E66-9FC8-714A29F578B8}" destId="{EF3724C0-9DD6-4064-B1F8-B9D741731482}" srcOrd="0" destOrd="0" presId="urn:microsoft.com/office/officeart/2005/8/layout/list1"/>
    <dgm:cxn modelId="{43BF74E8-35DA-4B51-BC3D-D9A752A33B68}" srcId="{E1D84C46-0DC1-4068-BBB8-C98723A6C78C}" destId="{26BF161C-2B48-42AE-AFCA-AE39772B5094}" srcOrd="0" destOrd="0" parTransId="{7390217A-634B-4D83-A8EE-9A2D7BC4F41B}" sibTransId="{CCBFAFD9-02DB-43F1-8399-9A06BBAD13CB}"/>
    <dgm:cxn modelId="{5DE1F9E9-7B70-4569-963B-19E14E40F982}" type="presOf" srcId="{749F74CF-E105-4914-A9FF-BC0EF3E9AA3B}" destId="{A0E4686D-DBCB-4939-AA23-0AF043C4C06D}" srcOrd="0" destOrd="0" presId="urn:microsoft.com/office/officeart/2005/8/layout/list1"/>
    <dgm:cxn modelId="{746E7DFB-D729-460F-9818-375E0E6E3956}" type="presOf" srcId="{26BF161C-2B48-42AE-AFCA-AE39772B5094}" destId="{83513E7D-9223-490B-81FD-E16591DE3E5D}" srcOrd="0" destOrd="0" presId="urn:microsoft.com/office/officeart/2005/8/layout/list1"/>
    <dgm:cxn modelId="{8D05AA2E-BEFA-47CC-BF4D-E26F9D62BAE9}" type="presParOf" srcId="{67DF6902-5B1F-40FA-969A-2609B47E7C2F}" destId="{86718821-59E2-44E1-B588-27CC58F45C0C}" srcOrd="0" destOrd="0" presId="urn:microsoft.com/office/officeart/2005/8/layout/list1"/>
    <dgm:cxn modelId="{D2D52085-363F-4A51-A751-77EFCEAE57C9}" type="presParOf" srcId="{86718821-59E2-44E1-B588-27CC58F45C0C}" destId="{83513E7D-9223-490B-81FD-E16591DE3E5D}" srcOrd="0" destOrd="0" presId="urn:microsoft.com/office/officeart/2005/8/layout/list1"/>
    <dgm:cxn modelId="{AAC09C6C-4A11-4DC2-8E49-B38CC3F58B7E}" type="presParOf" srcId="{86718821-59E2-44E1-B588-27CC58F45C0C}" destId="{7B85621E-8A72-47A3-9461-F56FD88C91D7}" srcOrd="1" destOrd="0" presId="urn:microsoft.com/office/officeart/2005/8/layout/list1"/>
    <dgm:cxn modelId="{CDEF2A8E-832B-4579-B30A-224CC6F1FEDE}" type="presParOf" srcId="{67DF6902-5B1F-40FA-969A-2609B47E7C2F}" destId="{5FD18083-579C-45F4-9157-773462ED4102}" srcOrd="1" destOrd="0" presId="urn:microsoft.com/office/officeart/2005/8/layout/list1"/>
    <dgm:cxn modelId="{6A6E227B-E448-4A8D-83B8-0E136637C17D}" type="presParOf" srcId="{67DF6902-5B1F-40FA-969A-2609B47E7C2F}" destId="{A0E4686D-DBCB-4939-AA23-0AF043C4C06D}" srcOrd="2" destOrd="0" presId="urn:microsoft.com/office/officeart/2005/8/layout/list1"/>
    <dgm:cxn modelId="{CA5B1D5F-9913-4D38-BBC2-DF79BC6831E3}" type="presParOf" srcId="{67DF6902-5B1F-40FA-969A-2609B47E7C2F}" destId="{926F9669-DE4C-41EF-9373-6D3C6877E5CF}" srcOrd="3" destOrd="0" presId="urn:microsoft.com/office/officeart/2005/8/layout/list1"/>
    <dgm:cxn modelId="{EB43BF0F-65AC-4968-A8AB-8791A0585CBD}" type="presParOf" srcId="{67DF6902-5B1F-40FA-969A-2609B47E7C2F}" destId="{FD69E732-2D1A-40DE-B672-B71A8B9E0DC8}" srcOrd="4" destOrd="0" presId="urn:microsoft.com/office/officeart/2005/8/layout/list1"/>
    <dgm:cxn modelId="{68091823-16EB-4FC8-8940-CB7B68DF037B}" type="presParOf" srcId="{FD69E732-2D1A-40DE-B672-B71A8B9E0DC8}" destId="{9B4506FD-6A2B-453C-893B-113C11ADE9F4}" srcOrd="0" destOrd="0" presId="urn:microsoft.com/office/officeart/2005/8/layout/list1"/>
    <dgm:cxn modelId="{D8123681-D9C5-48AD-838F-516D40D23475}" type="presParOf" srcId="{FD69E732-2D1A-40DE-B672-B71A8B9E0DC8}" destId="{DC81462C-BC8C-4901-A117-D88C4575E667}" srcOrd="1" destOrd="0" presId="urn:microsoft.com/office/officeart/2005/8/layout/list1"/>
    <dgm:cxn modelId="{10024738-9E46-4630-95B0-0C88DCDF26EA}" type="presParOf" srcId="{67DF6902-5B1F-40FA-969A-2609B47E7C2F}" destId="{7B873EE3-B01A-45DA-81E6-7D3BCB69220E}" srcOrd="5" destOrd="0" presId="urn:microsoft.com/office/officeart/2005/8/layout/list1"/>
    <dgm:cxn modelId="{4EA1EFC4-B260-4BC2-8F39-D749A40F4C8A}" type="presParOf" srcId="{67DF6902-5B1F-40FA-969A-2609B47E7C2F}" destId="{B9F3F6CB-56DD-4CDF-832E-E8DB9F6C368D}" srcOrd="6" destOrd="0" presId="urn:microsoft.com/office/officeart/2005/8/layout/list1"/>
    <dgm:cxn modelId="{FE3E03A1-238A-4D7D-87E8-EA1ACBDC8008}" type="presParOf" srcId="{67DF6902-5B1F-40FA-969A-2609B47E7C2F}" destId="{98D9B3F8-8AB6-4944-9DAB-99345FBAD8D0}" srcOrd="7" destOrd="0" presId="urn:microsoft.com/office/officeart/2005/8/layout/list1"/>
    <dgm:cxn modelId="{8974207B-179E-4AD3-90A5-9CA03D421DBD}" type="presParOf" srcId="{67DF6902-5B1F-40FA-969A-2609B47E7C2F}" destId="{217C40AA-7FBC-4757-A779-D886A4AE7AD4}" srcOrd="8" destOrd="0" presId="urn:microsoft.com/office/officeart/2005/8/layout/list1"/>
    <dgm:cxn modelId="{737F8B10-799A-4B29-B345-EB4E2E28C663}" type="presParOf" srcId="{217C40AA-7FBC-4757-A779-D886A4AE7AD4}" destId="{AA1C0A40-BD64-4B40-9211-387F10FEA3A7}" srcOrd="0" destOrd="0" presId="urn:microsoft.com/office/officeart/2005/8/layout/list1"/>
    <dgm:cxn modelId="{EF9F879B-66D9-4DEB-84F0-F189643DD48A}" type="presParOf" srcId="{217C40AA-7FBC-4757-A779-D886A4AE7AD4}" destId="{BAE45F63-F1FD-4D9A-89AE-668370117B79}" srcOrd="1" destOrd="0" presId="urn:microsoft.com/office/officeart/2005/8/layout/list1"/>
    <dgm:cxn modelId="{77FD4595-BBEB-4047-BAB9-126666C17168}" type="presParOf" srcId="{67DF6902-5B1F-40FA-969A-2609B47E7C2F}" destId="{3F192E13-25F6-40B1-B8BE-A858E43CE001}" srcOrd="9" destOrd="0" presId="urn:microsoft.com/office/officeart/2005/8/layout/list1"/>
    <dgm:cxn modelId="{DB09188A-58ED-4A55-A2C1-23397BF8F7BB}" type="presParOf" srcId="{67DF6902-5B1F-40FA-969A-2609B47E7C2F}" destId="{EF3724C0-9DD6-4064-B1F8-B9D7417314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F8ED0B-8D7E-46BC-9116-F0DE9874754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CA"/>
        </a:p>
      </dgm:t>
    </dgm:pt>
    <dgm:pt modelId="{FD74FCE5-9278-4A92-9B42-6705C6A2A34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General Principles</a:t>
          </a:r>
        </a:p>
        <a:p>
          <a:pPr>
            <a:lnSpc>
              <a:spcPct val="100000"/>
            </a:lnSpc>
          </a:pPr>
          <a:r>
            <a:rPr lang="en-US" sz="1300" dirty="0"/>
            <a:t>- Privacy, Diversity, Harm </a:t>
          </a:r>
          <a:endParaRPr lang="en-CA" sz="1300" dirty="0"/>
        </a:p>
      </dgm:t>
    </dgm:pt>
    <dgm:pt modelId="{F9F89682-20FB-4D5C-B379-27FCECA046F8}" type="parTrans" cxnId="{0F46B283-E30B-41BE-999D-E2755F2EB1C5}">
      <dgm:prSet/>
      <dgm:spPr/>
      <dgm:t>
        <a:bodyPr/>
        <a:lstStyle/>
        <a:p>
          <a:endParaRPr lang="en-CA"/>
        </a:p>
      </dgm:t>
    </dgm:pt>
    <dgm:pt modelId="{F7CD945B-2217-40C5-AE0E-489E75FCA00A}" type="sibTrans" cxnId="{0F46B283-E30B-41BE-999D-E2755F2EB1C5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55A8DFEE-86DC-4AB0-A6D6-E17C5B4D22F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300" dirty="0">
              <a:solidFill>
                <a:schemeClr val="bg2">
                  <a:lumMod val="25000"/>
                </a:schemeClr>
              </a:solidFill>
            </a:rPr>
            <a:t>Professional Competence - </a:t>
          </a:r>
          <a:r>
            <a:rPr lang="en-CA" sz="1300" dirty="0">
              <a:solidFill>
                <a:schemeClr val="bg2">
                  <a:lumMod val="25000"/>
                </a:schemeClr>
              </a:solidFill>
            </a:rPr>
            <a:t>Navigating Challenges, Awareness of social context</a:t>
          </a:r>
        </a:p>
      </dgm:t>
    </dgm:pt>
    <dgm:pt modelId="{2917C496-6353-489F-98C4-76C45267E5C2}" type="parTrans" cxnId="{66F6A3DD-C516-4573-B52D-9094F8F47F35}">
      <dgm:prSet/>
      <dgm:spPr/>
      <dgm:t>
        <a:bodyPr/>
        <a:lstStyle/>
        <a:p>
          <a:endParaRPr lang="en-CA"/>
        </a:p>
      </dgm:t>
    </dgm:pt>
    <dgm:pt modelId="{D5FDB7CF-5AC1-4363-94B7-7B263E815166}" type="sibTrans" cxnId="{66F6A3DD-C516-4573-B52D-9094F8F47F35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044911E2-E74D-4E97-A40D-F1F145D868F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300" dirty="0">
              <a:solidFill>
                <a:schemeClr val="bg2">
                  <a:lumMod val="25000"/>
                </a:schemeClr>
              </a:solidFill>
            </a:rPr>
            <a:t>Policy Definition - Visually Appealing, drive by Example, Accountability</a:t>
          </a:r>
        </a:p>
        <a:p>
          <a:pPr>
            <a:lnSpc>
              <a:spcPct val="100000"/>
            </a:lnSpc>
          </a:pPr>
          <a:endParaRPr lang="en-CA" sz="1200" dirty="0"/>
        </a:p>
      </dgm:t>
    </dgm:pt>
    <dgm:pt modelId="{9EDFABC1-989C-4AFD-AD08-CDB39D5999D9}" type="parTrans" cxnId="{698496D6-2DB4-4E6C-8C67-297D89A184DD}">
      <dgm:prSet/>
      <dgm:spPr/>
      <dgm:t>
        <a:bodyPr/>
        <a:lstStyle/>
        <a:p>
          <a:endParaRPr lang="en-CA"/>
        </a:p>
      </dgm:t>
    </dgm:pt>
    <dgm:pt modelId="{90F8C139-B14F-47D6-9355-5FD842102437}" type="sibTrans" cxnId="{698496D6-2DB4-4E6C-8C67-297D89A184DD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E9C27B3F-1E4A-4FE1-AFE9-96BE4F43EEE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>
              <a:solidFill>
                <a:schemeClr val="bg2">
                  <a:lumMod val="25000"/>
                </a:schemeClr>
              </a:solidFill>
            </a:rPr>
            <a:t>Social Responsibility -</a:t>
          </a:r>
        </a:p>
        <a:p>
          <a:pPr>
            <a:lnSpc>
              <a:spcPct val="100000"/>
            </a:lnSpc>
          </a:pPr>
          <a:r>
            <a:rPr lang="en-US" sz="1300" dirty="0">
              <a:solidFill>
                <a:schemeClr val="bg2">
                  <a:lumMod val="25000"/>
                </a:schemeClr>
              </a:solidFill>
            </a:rPr>
            <a:t>Benefit and Welfare of Society </a:t>
          </a:r>
          <a:endParaRPr lang="en-CA" sz="1300" dirty="0">
            <a:solidFill>
              <a:schemeClr val="bg2">
                <a:lumMod val="25000"/>
              </a:schemeClr>
            </a:solidFill>
          </a:endParaRPr>
        </a:p>
      </dgm:t>
    </dgm:pt>
    <dgm:pt modelId="{58243168-B75F-4BCF-B89C-7C7AE732EAC5}" type="parTrans" cxnId="{C719821A-BA30-4BC0-ADF9-2B90B82CEE67}">
      <dgm:prSet/>
      <dgm:spPr/>
      <dgm:t>
        <a:bodyPr/>
        <a:lstStyle/>
        <a:p>
          <a:endParaRPr lang="en-CA"/>
        </a:p>
      </dgm:t>
    </dgm:pt>
    <dgm:pt modelId="{3FA07B50-0D9D-47C0-87CA-42EAC2834DA9}" type="sibTrans" cxnId="{C719821A-BA30-4BC0-ADF9-2B90B82CEE67}">
      <dgm:prSet/>
      <dgm:spPr/>
      <dgm:t>
        <a:bodyPr/>
        <a:lstStyle/>
        <a:p>
          <a:pPr>
            <a:lnSpc>
              <a:spcPct val="100000"/>
            </a:lnSpc>
          </a:pPr>
          <a:endParaRPr lang="en-CA"/>
        </a:p>
      </dgm:t>
    </dgm:pt>
    <dgm:pt modelId="{F5BE1003-738C-44EF-A509-00E2E2D7ACF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Special Care of System –</a:t>
          </a:r>
        </a:p>
        <a:p>
          <a:pPr>
            <a:lnSpc>
              <a:spcPct val="100000"/>
            </a:lnSpc>
          </a:pPr>
          <a:r>
            <a:rPr lang="en-US" sz="1300" dirty="0"/>
            <a:t> Integral Part of Society</a:t>
          </a:r>
          <a:endParaRPr lang="en-CA" sz="1300" dirty="0"/>
        </a:p>
      </dgm:t>
    </dgm:pt>
    <dgm:pt modelId="{C97F99C0-A0F2-4714-91DE-46FCFC395665}" type="parTrans" cxnId="{743DD2F8-0B1D-4C47-8575-B4FD3815F7E6}">
      <dgm:prSet/>
      <dgm:spPr/>
      <dgm:t>
        <a:bodyPr/>
        <a:lstStyle/>
        <a:p>
          <a:endParaRPr lang="en-CA"/>
        </a:p>
      </dgm:t>
    </dgm:pt>
    <dgm:pt modelId="{07D85DA6-6948-4775-8306-C8B13680CBF1}" type="sibTrans" cxnId="{743DD2F8-0B1D-4C47-8575-B4FD3815F7E6}">
      <dgm:prSet/>
      <dgm:spPr/>
      <dgm:t>
        <a:bodyPr/>
        <a:lstStyle/>
        <a:p>
          <a:endParaRPr lang="en-CA"/>
        </a:p>
      </dgm:t>
    </dgm:pt>
    <dgm:pt modelId="{601A9965-205F-41A8-9E39-47DF09C37E71}" type="pres">
      <dgm:prSet presAssocID="{11F8ED0B-8D7E-46BC-9116-F0DE9874754B}" presName="root" presStyleCnt="0">
        <dgm:presLayoutVars>
          <dgm:dir/>
          <dgm:resizeHandles val="exact"/>
        </dgm:presLayoutVars>
      </dgm:prSet>
      <dgm:spPr/>
    </dgm:pt>
    <dgm:pt modelId="{4D4CC067-2774-41F7-A22C-6C6088AA6C32}" type="pres">
      <dgm:prSet presAssocID="{11F8ED0B-8D7E-46BC-9116-F0DE9874754B}" presName="container" presStyleCnt="0">
        <dgm:presLayoutVars>
          <dgm:dir/>
          <dgm:resizeHandles val="exact"/>
        </dgm:presLayoutVars>
      </dgm:prSet>
      <dgm:spPr/>
    </dgm:pt>
    <dgm:pt modelId="{732C5C60-D5D4-45C8-A65F-857D3556FA4F}" type="pres">
      <dgm:prSet presAssocID="{FD74FCE5-9278-4A92-9B42-6705C6A2A342}" presName="compNode" presStyleCnt="0"/>
      <dgm:spPr/>
    </dgm:pt>
    <dgm:pt modelId="{FBEDA284-4F74-4C8D-98F5-3F38BE1C1B23}" type="pres">
      <dgm:prSet presAssocID="{FD74FCE5-9278-4A92-9B42-6705C6A2A342}" presName="iconBgRect" presStyleLbl="bgShp" presStyleIdx="0" presStyleCnt="5"/>
      <dgm:spPr/>
    </dgm:pt>
    <dgm:pt modelId="{5599CBB5-A822-437D-B6F2-59E0DD92E4DF}" type="pres">
      <dgm:prSet presAssocID="{FD74FCE5-9278-4A92-9B42-6705C6A2A34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6D8878C-CEE5-466C-A22A-D81D13D16EAC}" type="pres">
      <dgm:prSet presAssocID="{FD74FCE5-9278-4A92-9B42-6705C6A2A342}" presName="spaceRect" presStyleCnt="0"/>
      <dgm:spPr/>
    </dgm:pt>
    <dgm:pt modelId="{43AC1B38-EBD2-40A1-9D4D-6617E3793949}" type="pres">
      <dgm:prSet presAssocID="{FD74FCE5-9278-4A92-9B42-6705C6A2A342}" presName="textRect" presStyleLbl="revTx" presStyleIdx="0" presStyleCnt="5">
        <dgm:presLayoutVars>
          <dgm:chMax val="1"/>
          <dgm:chPref val="1"/>
        </dgm:presLayoutVars>
      </dgm:prSet>
      <dgm:spPr/>
    </dgm:pt>
    <dgm:pt modelId="{243A4CA5-61A9-4B99-99D8-59082054C9F1}" type="pres">
      <dgm:prSet presAssocID="{F7CD945B-2217-40C5-AE0E-489E75FCA00A}" presName="sibTrans" presStyleLbl="sibTrans2D1" presStyleIdx="0" presStyleCnt="0"/>
      <dgm:spPr/>
    </dgm:pt>
    <dgm:pt modelId="{468A5D75-B0D5-4805-AC5C-66EBD7FD9451}" type="pres">
      <dgm:prSet presAssocID="{55A8DFEE-86DC-4AB0-A6D6-E17C5B4D22FB}" presName="compNode" presStyleCnt="0"/>
      <dgm:spPr/>
    </dgm:pt>
    <dgm:pt modelId="{A3C6A033-961C-4359-B2BF-BB06B418EC21}" type="pres">
      <dgm:prSet presAssocID="{55A8DFEE-86DC-4AB0-A6D6-E17C5B4D22FB}" presName="iconBgRect" presStyleLbl="bgShp" presStyleIdx="1" presStyleCnt="5"/>
      <dgm:spPr/>
    </dgm:pt>
    <dgm:pt modelId="{88CDC5DF-1BF1-45A2-AD06-C680853B4BF4}" type="pres">
      <dgm:prSet presAssocID="{55A8DFEE-86DC-4AB0-A6D6-E17C5B4D22F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5BA492-4BC9-48A9-B874-9450048F536F}" type="pres">
      <dgm:prSet presAssocID="{55A8DFEE-86DC-4AB0-A6D6-E17C5B4D22FB}" presName="spaceRect" presStyleCnt="0"/>
      <dgm:spPr/>
    </dgm:pt>
    <dgm:pt modelId="{0D2CAF55-A2B0-4300-AC1A-423661FBB986}" type="pres">
      <dgm:prSet presAssocID="{55A8DFEE-86DC-4AB0-A6D6-E17C5B4D22FB}" presName="textRect" presStyleLbl="revTx" presStyleIdx="1" presStyleCnt="5" custScaleX="109106">
        <dgm:presLayoutVars>
          <dgm:chMax val="1"/>
          <dgm:chPref val="1"/>
        </dgm:presLayoutVars>
      </dgm:prSet>
      <dgm:spPr/>
    </dgm:pt>
    <dgm:pt modelId="{019062DC-4929-4D7D-9973-4BAE7D159226}" type="pres">
      <dgm:prSet presAssocID="{D5FDB7CF-5AC1-4363-94B7-7B263E815166}" presName="sibTrans" presStyleLbl="sibTrans2D1" presStyleIdx="0" presStyleCnt="0"/>
      <dgm:spPr/>
    </dgm:pt>
    <dgm:pt modelId="{36212DC5-B74C-4C89-8A9B-C19A6D3C9273}" type="pres">
      <dgm:prSet presAssocID="{044911E2-E74D-4E97-A40D-F1F145D868F1}" presName="compNode" presStyleCnt="0"/>
      <dgm:spPr/>
    </dgm:pt>
    <dgm:pt modelId="{F2C9B796-4E0D-41B1-9B83-EB96F7E85C71}" type="pres">
      <dgm:prSet presAssocID="{044911E2-E74D-4E97-A40D-F1F145D868F1}" presName="iconBgRect" presStyleLbl="bgShp" presStyleIdx="2" presStyleCnt="5"/>
      <dgm:spPr/>
    </dgm:pt>
    <dgm:pt modelId="{7B9691FC-E5F5-4044-9E59-A5D0101B6B2A}" type="pres">
      <dgm:prSet presAssocID="{044911E2-E74D-4E97-A40D-F1F145D868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06A00C1-D6DB-4C9C-8AE1-95A222D8FCC8}" type="pres">
      <dgm:prSet presAssocID="{044911E2-E74D-4E97-A40D-F1F145D868F1}" presName="spaceRect" presStyleCnt="0"/>
      <dgm:spPr/>
    </dgm:pt>
    <dgm:pt modelId="{6644415F-AC90-43C5-9363-AEF687F94957}" type="pres">
      <dgm:prSet presAssocID="{044911E2-E74D-4E97-A40D-F1F145D868F1}" presName="textRect" presStyleLbl="revTx" presStyleIdx="2" presStyleCnt="5" custScaleX="110830">
        <dgm:presLayoutVars>
          <dgm:chMax val="1"/>
          <dgm:chPref val="1"/>
        </dgm:presLayoutVars>
      </dgm:prSet>
      <dgm:spPr/>
    </dgm:pt>
    <dgm:pt modelId="{3819392C-EBC7-4059-AE80-A085F236B4FF}" type="pres">
      <dgm:prSet presAssocID="{90F8C139-B14F-47D6-9355-5FD842102437}" presName="sibTrans" presStyleLbl="sibTrans2D1" presStyleIdx="0" presStyleCnt="0"/>
      <dgm:spPr/>
    </dgm:pt>
    <dgm:pt modelId="{78CD987A-BCCD-40B8-A3FB-6F7B96E1921A}" type="pres">
      <dgm:prSet presAssocID="{E9C27B3F-1E4A-4FE1-AFE9-96BE4F43EEEE}" presName="compNode" presStyleCnt="0"/>
      <dgm:spPr/>
    </dgm:pt>
    <dgm:pt modelId="{D7D4A962-D17A-4FE1-87A3-C03F2B29B4D0}" type="pres">
      <dgm:prSet presAssocID="{E9C27B3F-1E4A-4FE1-AFE9-96BE4F43EEEE}" presName="iconBgRect" presStyleLbl="bgShp" presStyleIdx="3" presStyleCnt="5"/>
      <dgm:spPr/>
    </dgm:pt>
    <dgm:pt modelId="{88BC9648-CC07-4D0A-9C50-23BE565B0537}" type="pres">
      <dgm:prSet presAssocID="{E9C27B3F-1E4A-4FE1-AFE9-96BE4F43EE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86AAA86-3F48-4A26-A16D-FB1AE3C721C5}" type="pres">
      <dgm:prSet presAssocID="{E9C27B3F-1E4A-4FE1-AFE9-96BE4F43EEEE}" presName="spaceRect" presStyleCnt="0"/>
      <dgm:spPr/>
    </dgm:pt>
    <dgm:pt modelId="{9C1ECD0F-049B-4B85-BEA3-C1DE85CDAEBE}" type="pres">
      <dgm:prSet presAssocID="{E9C27B3F-1E4A-4FE1-AFE9-96BE4F43EEEE}" presName="textRect" presStyleLbl="revTx" presStyleIdx="3" presStyleCnt="5">
        <dgm:presLayoutVars>
          <dgm:chMax val="1"/>
          <dgm:chPref val="1"/>
        </dgm:presLayoutVars>
      </dgm:prSet>
      <dgm:spPr/>
    </dgm:pt>
    <dgm:pt modelId="{8BE73876-95E4-409B-84D0-33E41FD874BA}" type="pres">
      <dgm:prSet presAssocID="{3FA07B50-0D9D-47C0-87CA-42EAC2834DA9}" presName="sibTrans" presStyleLbl="sibTrans2D1" presStyleIdx="0" presStyleCnt="0"/>
      <dgm:spPr/>
    </dgm:pt>
    <dgm:pt modelId="{A114CC1C-AD66-499D-8FBF-7353A101BC43}" type="pres">
      <dgm:prSet presAssocID="{F5BE1003-738C-44EF-A509-00E2E2D7ACF8}" presName="compNode" presStyleCnt="0"/>
      <dgm:spPr/>
    </dgm:pt>
    <dgm:pt modelId="{9260FDE7-2DBF-4A3B-B6E7-00CA8B190A45}" type="pres">
      <dgm:prSet presAssocID="{F5BE1003-738C-44EF-A509-00E2E2D7ACF8}" presName="iconBgRect" presStyleLbl="bgShp" presStyleIdx="4" presStyleCnt="5"/>
      <dgm:spPr/>
    </dgm:pt>
    <dgm:pt modelId="{8F0DA98B-DF73-4BE2-852B-DF714ABFDE01}" type="pres">
      <dgm:prSet presAssocID="{F5BE1003-738C-44EF-A509-00E2E2D7AC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118B2E6-5DDD-4C21-B8CE-53868D5804F9}" type="pres">
      <dgm:prSet presAssocID="{F5BE1003-738C-44EF-A509-00E2E2D7ACF8}" presName="spaceRect" presStyleCnt="0"/>
      <dgm:spPr/>
    </dgm:pt>
    <dgm:pt modelId="{0A0C789B-EB3E-49ED-962C-921F4C4E43B6}" type="pres">
      <dgm:prSet presAssocID="{F5BE1003-738C-44EF-A509-00E2E2D7ACF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19821A-BA30-4BC0-ADF9-2B90B82CEE67}" srcId="{11F8ED0B-8D7E-46BC-9116-F0DE9874754B}" destId="{E9C27B3F-1E4A-4FE1-AFE9-96BE4F43EEEE}" srcOrd="3" destOrd="0" parTransId="{58243168-B75F-4BCF-B89C-7C7AE732EAC5}" sibTransId="{3FA07B50-0D9D-47C0-87CA-42EAC2834DA9}"/>
    <dgm:cxn modelId="{8DDC3D24-795B-4501-B1A6-952F9EB5DE8F}" type="presOf" srcId="{90F8C139-B14F-47D6-9355-5FD842102437}" destId="{3819392C-EBC7-4059-AE80-A085F236B4FF}" srcOrd="0" destOrd="0" presId="urn:microsoft.com/office/officeart/2018/2/layout/IconCircleList"/>
    <dgm:cxn modelId="{C615805B-A842-4363-A3F6-5BE5F31E01BD}" type="presOf" srcId="{55A8DFEE-86DC-4AB0-A6D6-E17C5B4D22FB}" destId="{0D2CAF55-A2B0-4300-AC1A-423661FBB986}" srcOrd="0" destOrd="0" presId="urn:microsoft.com/office/officeart/2018/2/layout/IconCircleList"/>
    <dgm:cxn modelId="{2481D669-D537-4BD2-B5FB-5B4F11F4052B}" type="presOf" srcId="{3FA07B50-0D9D-47C0-87CA-42EAC2834DA9}" destId="{8BE73876-95E4-409B-84D0-33E41FD874BA}" srcOrd="0" destOrd="0" presId="urn:microsoft.com/office/officeart/2018/2/layout/IconCircleList"/>
    <dgm:cxn modelId="{F89D3C4A-1298-4686-88E9-F8C52B858B5D}" type="presOf" srcId="{044911E2-E74D-4E97-A40D-F1F145D868F1}" destId="{6644415F-AC90-43C5-9363-AEF687F94957}" srcOrd="0" destOrd="0" presId="urn:microsoft.com/office/officeart/2018/2/layout/IconCircleList"/>
    <dgm:cxn modelId="{3938D54A-D0E8-4E04-9360-FFBF1BE136A7}" type="presOf" srcId="{11F8ED0B-8D7E-46BC-9116-F0DE9874754B}" destId="{601A9965-205F-41A8-9E39-47DF09C37E71}" srcOrd="0" destOrd="0" presId="urn:microsoft.com/office/officeart/2018/2/layout/IconCircleList"/>
    <dgm:cxn modelId="{D1FFFB51-A448-438E-ADDC-2A31515B7009}" type="presOf" srcId="{FD74FCE5-9278-4A92-9B42-6705C6A2A342}" destId="{43AC1B38-EBD2-40A1-9D4D-6617E3793949}" srcOrd="0" destOrd="0" presId="urn:microsoft.com/office/officeart/2018/2/layout/IconCircleList"/>
    <dgm:cxn modelId="{0F46B283-E30B-41BE-999D-E2755F2EB1C5}" srcId="{11F8ED0B-8D7E-46BC-9116-F0DE9874754B}" destId="{FD74FCE5-9278-4A92-9B42-6705C6A2A342}" srcOrd="0" destOrd="0" parTransId="{F9F89682-20FB-4D5C-B379-27FCECA046F8}" sibTransId="{F7CD945B-2217-40C5-AE0E-489E75FCA00A}"/>
    <dgm:cxn modelId="{909FA39D-FC3B-459E-9717-A31EAF2A1471}" type="presOf" srcId="{D5FDB7CF-5AC1-4363-94B7-7B263E815166}" destId="{019062DC-4929-4D7D-9973-4BAE7D159226}" srcOrd="0" destOrd="0" presId="urn:microsoft.com/office/officeart/2018/2/layout/IconCircleList"/>
    <dgm:cxn modelId="{4A7042CC-426C-41AB-BEFB-EE868CFD7629}" type="presOf" srcId="{F5BE1003-738C-44EF-A509-00E2E2D7ACF8}" destId="{0A0C789B-EB3E-49ED-962C-921F4C4E43B6}" srcOrd="0" destOrd="0" presId="urn:microsoft.com/office/officeart/2018/2/layout/IconCircleList"/>
    <dgm:cxn modelId="{698496D6-2DB4-4E6C-8C67-297D89A184DD}" srcId="{11F8ED0B-8D7E-46BC-9116-F0DE9874754B}" destId="{044911E2-E74D-4E97-A40D-F1F145D868F1}" srcOrd="2" destOrd="0" parTransId="{9EDFABC1-989C-4AFD-AD08-CDB39D5999D9}" sibTransId="{90F8C139-B14F-47D6-9355-5FD842102437}"/>
    <dgm:cxn modelId="{CDE00ADA-40FB-4BBD-9F05-EC683B9ED988}" type="presOf" srcId="{F7CD945B-2217-40C5-AE0E-489E75FCA00A}" destId="{243A4CA5-61A9-4B99-99D8-59082054C9F1}" srcOrd="0" destOrd="0" presId="urn:microsoft.com/office/officeart/2018/2/layout/IconCircleList"/>
    <dgm:cxn modelId="{66F6A3DD-C516-4573-B52D-9094F8F47F35}" srcId="{11F8ED0B-8D7E-46BC-9116-F0DE9874754B}" destId="{55A8DFEE-86DC-4AB0-A6D6-E17C5B4D22FB}" srcOrd="1" destOrd="0" parTransId="{2917C496-6353-489F-98C4-76C45267E5C2}" sibTransId="{D5FDB7CF-5AC1-4363-94B7-7B263E815166}"/>
    <dgm:cxn modelId="{743DD2F8-0B1D-4C47-8575-B4FD3815F7E6}" srcId="{11F8ED0B-8D7E-46BC-9116-F0DE9874754B}" destId="{F5BE1003-738C-44EF-A509-00E2E2D7ACF8}" srcOrd="4" destOrd="0" parTransId="{C97F99C0-A0F2-4714-91DE-46FCFC395665}" sibTransId="{07D85DA6-6948-4775-8306-C8B13680CBF1}"/>
    <dgm:cxn modelId="{A3203EFB-4E5A-4410-B4F1-264B6A3D0503}" type="presOf" srcId="{E9C27B3F-1E4A-4FE1-AFE9-96BE4F43EEEE}" destId="{9C1ECD0F-049B-4B85-BEA3-C1DE85CDAEBE}" srcOrd="0" destOrd="0" presId="urn:microsoft.com/office/officeart/2018/2/layout/IconCircleList"/>
    <dgm:cxn modelId="{32929BA3-9228-4AB2-A7D0-AC88D92FF2A5}" type="presParOf" srcId="{601A9965-205F-41A8-9E39-47DF09C37E71}" destId="{4D4CC067-2774-41F7-A22C-6C6088AA6C32}" srcOrd="0" destOrd="0" presId="urn:microsoft.com/office/officeart/2018/2/layout/IconCircleList"/>
    <dgm:cxn modelId="{60A8BC61-ED80-4F12-93C0-A6F3A45E3AF4}" type="presParOf" srcId="{4D4CC067-2774-41F7-A22C-6C6088AA6C32}" destId="{732C5C60-D5D4-45C8-A65F-857D3556FA4F}" srcOrd="0" destOrd="0" presId="urn:microsoft.com/office/officeart/2018/2/layout/IconCircleList"/>
    <dgm:cxn modelId="{06C2D261-78F2-409B-A884-0AA432934CD2}" type="presParOf" srcId="{732C5C60-D5D4-45C8-A65F-857D3556FA4F}" destId="{FBEDA284-4F74-4C8D-98F5-3F38BE1C1B23}" srcOrd="0" destOrd="0" presId="urn:microsoft.com/office/officeart/2018/2/layout/IconCircleList"/>
    <dgm:cxn modelId="{84C35DE3-C22C-4F00-89F2-5E855C71E50B}" type="presParOf" srcId="{732C5C60-D5D4-45C8-A65F-857D3556FA4F}" destId="{5599CBB5-A822-437D-B6F2-59E0DD92E4DF}" srcOrd="1" destOrd="0" presId="urn:microsoft.com/office/officeart/2018/2/layout/IconCircleList"/>
    <dgm:cxn modelId="{A0394C9C-3925-4A14-836B-F1C6CB35AC3E}" type="presParOf" srcId="{732C5C60-D5D4-45C8-A65F-857D3556FA4F}" destId="{86D8878C-CEE5-466C-A22A-D81D13D16EAC}" srcOrd="2" destOrd="0" presId="urn:microsoft.com/office/officeart/2018/2/layout/IconCircleList"/>
    <dgm:cxn modelId="{244AA1E5-E1ED-4335-BD27-B6A4D0A40C31}" type="presParOf" srcId="{732C5C60-D5D4-45C8-A65F-857D3556FA4F}" destId="{43AC1B38-EBD2-40A1-9D4D-6617E3793949}" srcOrd="3" destOrd="0" presId="urn:microsoft.com/office/officeart/2018/2/layout/IconCircleList"/>
    <dgm:cxn modelId="{1E17AC7F-0EE7-4F67-8134-8CD09DC959CC}" type="presParOf" srcId="{4D4CC067-2774-41F7-A22C-6C6088AA6C32}" destId="{243A4CA5-61A9-4B99-99D8-59082054C9F1}" srcOrd="1" destOrd="0" presId="urn:microsoft.com/office/officeart/2018/2/layout/IconCircleList"/>
    <dgm:cxn modelId="{9AB635D0-96E6-4CFF-ADFA-095810738C6D}" type="presParOf" srcId="{4D4CC067-2774-41F7-A22C-6C6088AA6C32}" destId="{468A5D75-B0D5-4805-AC5C-66EBD7FD9451}" srcOrd="2" destOrd="0" presId="urn:microsoft.com/office/officeart/2018/2/layout/IconCircleList"/>
    <dgm:cxn modelId="{4B0379CC-F72B-429C-B635-1072B6C5E8C2}" type="presParOf" srcId="{468A5D75-B0D5-4805-AC5C-66EBD7FD9451}" destId="{A3C6A033-961C-4359-B2BF-BB06B418EC21}" srcOrd="0" destOrd="0" presId="urn:microsoft.com/office/officeart/2018/2/layout/IconCircleList"/>
    <dgm:cxn modelId="{DCD41354-3FF6-475E-AB5D-BC0108A5FDA1}" type="presParOf" srcId="{468A5D75-B0D5-4805-AC5C-66EBD7FD9451}" destId="{88CDC5DF-1BF1-45A2-AD06-C680853B4BF4}" srcOrd="1" destOrd="0" presId="urn:microsoft.com/office/officeart/2018/2/layout/IconCircleList"/>
    <dgm:cxn modelId="{30ED5AAE-7466-45E2-85FA-1B74A95673C5}" type="presParOf" srcId="{468A5D75-B0D5-4805-AC5C-66EBD7FD9451}" destId="{0C5BA492-4BC9-48A9-B874-9450048F536F}" srcOrd="2" destOrd="0" presId="urn:microsoft.com/office/officeart/2018/2/layout/IconCircleList"/>
    <dgm:cxn modelId="{7850C5C2-D465-4AE4-9A53-D10119B6324C}" type="presParOf" srcId="{468A5D75-B0D5-4805-AC5C-66EBD7FD9451}" destId="{0D2CAF55-A2B0-4300-AC1A-423661FBB986}" srcOrd="3" destOrd="0" presId="urn:microsoft.com/office/officeart/2018/2/layout/IconCircleList"/>
    <dgm:cxn modelId="{1CDA531B-004F-4D37-8D74-736AA8C125FD}" type="presParOf" srcId="{4D4CC067-2774-41F7-A22C-6C6088AA6C32}" destId="{019062DC-4929-4D7D-9973-4BAE7D159226}" srcOrd="3" destOrd="0" presId="urn:microsoft.com/office/officeart/2018/2/layout/IconCircleList"/>
    <dgm:cxn modelId="{936B1329-4A34-4E2B-9B57-B89E2ED96661}" type="presParOf" srcId="{4D4CC067-2774-41F7-A22C-6C6088AA6C32}" destId="{36212DC5-B74C-4C89-8A9B-C19A6D3C9273}" srcOrd="4" destOrd="0" presId="urn:microsoft.com/office/officeart/2018/2/layout/IconCircleList"/>
    <dgm:cxn modelId="{27402B70-CB70-4428-8249-E20CE44BE99C}" type="presParOf" srcId="{36212DC5-B74C-4C89-8A9B-C19A6D3C9273}" destId="{F2C9B796-4E0D-41B1-9B83-EB96F7E85C71}" srcOrd="0" destOrd="0" presId="urn:microsoft.com/office/officeart/2018/2/layout/IconCircleList"/>
    <dgm:cxn modelId="{1EA234BC-C92A-4474-9C58-C4C9BC2EE939}" type="presParOf" srcId="{36212DC5-B74C-4C89-8A9B-C19A6D3C9273}" destId="{7B9691FC-E5F5-4044-9E59-A5D0101B6B2A}" srcOrd="1" destOrd="0" presId="urn:microsoft.com/office/officeart/2018/2/layout/IconCircleList"/>
    <dgm:cxn modelId="{5C6772BE-28B4-4C88-BD3C-D9C66D45F62F}" type="presParOf" srcId="{36212DC5-B74C-4C89-8A9B-C19A6D3C9273}" destId="{D06A00C1-D6DB-4C9C-8AE1-95A222D8FCC8}" srcOrd="2" destOrd="0" presId="urn:microsoft.com/office/officeart/2018/2/layout/IconCircleList"/>
    <dgm:cxn modelId="{7EA55FA9-D3D2-46C6-B537-8CD5F1EBFA5C}" type="presParOf" srcId="{36212DC5-B74C-4C89-8A9B-C19A6D3C9273}" destId="{6644415F-AC90-43C5-9363-AEF687F94957}" srcOrd="3" destOrd="0" presId="urn:microsoft.com/office/officeart/2018/2/layout/IconCircleList"/>
    <dgm:cxn modelId="{6667E236-E752-4D61-B0FE-97347F3CD31A}" type="presParOf" srcId="{4D4CC067-2774-41F7-A22C-6C6088AA6C32}" destId="{3819392C-EBC7-4059-AE80-A085F236B4FF}" srcOrd="5" destOrd="0" presId="urn:microsoft.com/office/officeart/2018/2/layout/IconCircleList"/>
    <dgm:cxn modelId="{B9892A16-F9B0-46BF-ABAB-690B1867AFF9}" type="presParOf" srcId="{4D4CC067-2774-41F7-A22C-6C6088AA6C32}" destId="{78CD987A-BCCD-40B8-A3FB-6F7B96E1921A}" srcOrd="6" destOrd="0" presId="urn:microsoft.com/office/officeart/2018/2/layout/IconCircleList"/>
    <dgm:cxn modelId="{CB38B8B0-D992-4CA4-B483-0F5B83AFE88F}" type="presParOf" srcId="{78CD987A-BCCD-40B8-A3FB-6F7B96E1921A}" destId="{D7D4A962-D17A-4FE1-87A3-C03F2B29B4D0}" srcOrd="0" destOrd="0" presId="urn:microsoft.com/office/officeart/2018/2/layout/IconCircleList"/>
    <dgm:cxn modelId="{ED78B411-CBE1-4D0A-A2E6-5CA332BECD7C}" type="presParOf" srcId="{78CD987A-BCCD-40B8-A3FB-6F7B96E1921A}" destId="{88BC9648-CC07-4D0A-9C50-23BE565B0537}" srcOrd="1" destOrd="0" presId="urn:microsoft.com/office/officeart/2018/2/layout/IconCircleList"/>
    <dgm:cxn modelId="{70ABBB98-78D3-4835-9083-9F58045F37E1}" type="presParOf" srcId="{78CD987A-BCCD-40B8-A3FB-6F7B96E1921A}" destId="{C86AAA86-3F48-4A26-A16D-FB1AE3C721C5}" srcOrd="2" destOrd="0" presId="urn:microsoft.com/office/officeart/2018/2/layout/IconCircleList"/>
    <dgm:cxn modelId="{67D25BD3-84C4-4523-AEB5-2CB18E354755}" type="presParOf" srcId="{78CD987A-BCCD-40B8-A3FB-6F7B96E1921A}" destId="{9C1ECD0F-049B-4B85-BEA3-C1DE85CDAEBE}" srcOrd="3" destOrd="0" presId="urn:microsoft.com/office/officeart/2018/2/layout/IconCircleList"/>
    <dgm:cxn modelId="{057BBC83-F435-4300-8929-2D6D39FA6979}" type="presParOf" srcId="{4D4CC067-2774-41F7-A22C-6C6088AA6C32}" destId="{8BE73876-95E4-409B-84D0-33E41FD874BA}" srcOrd="7" destOrd="0" presId="urn:microsoft.com/office/officeart/2018/2/layout/IconCircleList"/>
    <dgm:cxn modelId="{87C52C52-65EA-4EE4-9BD0-17C6E0EC1A9E}" type="presParOf" srcId="{4D4CC067-2774-41F7-A22C-6C6088AA6C32}" destId="{A114CC1C-AD66-499D-8FBF-7353A101BC43}" srcOrd="8" destOrd="0" presId="urn:microsoft.com/office/officeart/2018/2/layout/IconCircleList"/>
    <dgm:cxn modelId="{A5B69B54-DFC4-4532-85C5-D80443449D57}" type="presParOf" srcId="{A114CC1C-AD66-499D-8FBF-7353A101BC43}" destId="{9260FDE7-2DBF-4A3B-B6E7-00CA8B190A45}" srcOrd="0" destOrd="0" presId="urn:microsoft.com/office/officeart/2018/2/layout/IconCircleList"/>
    <dgm:cxn modelId="{5D6913CC-DB21-44DB-BF33-083EC3818E25}" type="presParOf" srcId="{A114CC1C-AD66-499D-8FBF-7353A101BC43}" destId="{8F0DA98B-DF73-4BE2-852B-DF714ABFDE01}" srcOrd="1" destOrd="0" presId="urn:microsoft.com/office/officeart/2018/2/layout/IconCircleList"/>
    <dgm:cxn modelId="{1B80B4B1-8041-405B-9367-1524E74AEEEC}" type="presParOf" srcId="{A114CC1C-AD66-499D-8FBF-7353A101BC43}" destId="{C118B2E6-5DDD-4C21-B8CE-53868D5804F9}" srcOrd="2" destOrd="0" presId="urn:microsoft.com/office/officeart/2018/2/layout/IconCircleList"/>
    <dgm:cxn modelId="{9C3122E0-D146-47C4-929F-9EA409907CC7}" type="presParOf" srcId="{A114CC1C-AD66-499D-8FBF-7353A101BC43}" destId="{0A0C789B-EB3E-49ED-962C-921F4C4E43B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79492-27AF-4977-B501-FCA9D8D202A3}">
      <dsp:nvSpPr>
        <dsp:cNvPr id="0" name=""/>
        <dsp:cNvSpPr/>
      </dsp:nvSpPr>
      <dsp:spPr>
        <a:xfrm>
          <a:off x="377935" y="0"/>
          <a:ext cx="4283268" cy="176253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A61A1-2BB8-47D3-80A5-A6CF6443E86C}">
      <dsp:nvSpPr>
        <dsp:cNvPr id="0" name=""/>
        <dsp:cNvSpPr/>
      </dsp:nvSpPr>
      <dsp:spPr>
        <a:xfrm>
          <a:off x="170759" y="528761"/>
          <a:ext cx="1511741" cy="705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Ethical Design</a:t>
          </a:r>
        </a:p>
      </dsp:txBody>
      <dsp:txXfrm>
        <a:off x="205175" y="563177"/>
        <a:ext cx="1442909" cy="636183"/>
      </dsp:txXfrm>
    </dsp:sp>
    <dsp:sp modelId="{46D4C27C-1604-4695-BED5-044B54F9A526}">
      <dsp:nvSpPr>
        <dsp:cNvPr id="0" name=""/>
        <dsp:cNvSpPr/>
      </dsp:nvSpPr>
      <dsp:spPr>
        <a:xfrm>
          <a:off x="1763698" y="528761"/>
          <a:ext cx="1511741" cy="705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Product Design</a:t>
          </a:r>
        </a:p>
      </dsp:txBody>
      <dsp:txXfrm>
        <a:off x="1798114" y="563177"/>
        <a:ext cx="1442909" cy="636183"/>
      </dsp:txXfrm>
    </dsp:sp>
    <dsp:sp modelId="{05916246-CC9A-4475-8278-72D256E9382B}">
      <dsp:nvSpPr>
        <dsp:cNvPr id="0" name=""/>
        <dsp:cNvSpPr/>
      </dsp:nvSpPr>
      <dsp:spPr>
        <a:xfrm>
          <a:off x="3356637" y="528761"/>
          <a:ext cx="1511741" cy="705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Development, Testing and Deployment</a:t>
          </a:r>
        </a:p>
      </dsp:txBody>
      <dsp:txXfrm>
        <a:off x="3391053" y="563177"/>
        <a:ext cx="1442909" cy="63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CCB0F-C417-4AAC-9656-2707DDCE176E}">
      <dsp:nvSpPr>
        <dsp:cNvPr id="0" name=""/>
        <dsp:cNvSpPr/>
      </dsp:nvSpPr>
      <dsp:spPr>
        <a:xfrm>
          <a:off x="1636" y="0"/>
          <a:ext cx="1605587" cy="36290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Upper Management</a:t>
          </a:r>
        </a:p>
      </dsp:txBody>
      <dsp:txXfrm>
        <a:off x="1636" y="0"/>
        <a:ext cx="1605587" cy="1088707"/>
      </dsp:txXfrm>
    </dsp:sp>
    <dsp:sp modelId="{6D91D0C2-89BC-4A6E-8F42-4B850018D3A8}">
      <dsp:nvSpPr>
        <dsp:cNvPr id="0" name=""/>
        <dsp:cNvSpPr/>
      </dsp:nvSpPr>
      <dsp:spPr>
        <a:xfrm>
          <a:off x="162194" y="1089770"/>
          <a:ext cx="1284470" cy="109420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Investers (if any)</a:t>
          </a:r>
        </a:p>
      </dsp:txBody>
      <dsp:txXfrm>
        <a:off x="194242" y="1121818"/>
        <a:ext cx="1220374" cy="1030104"/>
      </dsp:txXfrm>
    </dsp:sp>
    <dsp:sp modelId="{0BAB10BC-2A01-4F56-8266-2761A89EE86E}">
      <dsp:nvSpPr>
        <dsp:cNvPr id="0" name=""/>
        <dsp:cNvSpPr/>
      </dsp:nvSpPr>
      <dsp:spPr>
        <a:xfrm>
          <a:off x="162194" y="2352309"/>
          <a:ext cx="1284470" cy="109420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Managers</a:t>
          </a:r>
        </a:p>
      </dsp:txBody>
      <dsp:txXfrm>
        <a:off x="194242" y="2384357"/>
        <a:ext cx="1220374" cy="1030104"/>
      </dsp:txXfrm>
    </dsp:sp>
    <dsp:sp modelId="{B993B05B-F237-4872-A9B9-55A5A5B85C7A}">
      <dsp:nvSpPr>
        <dsp:cNvPr id="0" name=""/>
        <dsp:cNvSpPr/>
      </dsp:nvSpPr>
      <dsp:spPr>
        <a:xfrm>
          <a:off x="1727642" y="0"/>
          <a:ext cx="1605587" cy="36290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Technology Experts</a:t>
          </a:r>
        </a:p>
      </dsp:txBody>
      <dsp:txXfrm>
        <a:off x="1727642" y="0"/>
        <a:ext cx="1605587" cy="1088707"/>
      </dsp:txXfrm>
    </dsp:sp>
    <dsp:sp modelId="{19AD7FC2-180C-40C9-8BF1-9180711D2C44}">
      <dsp:nvSpPr>
        <dsp:cNvPr id="0" name=""/>
        <dsp:cNvSpPr/>
      </dsp:nvSpPr>
      <dsp:spPr>
        <a:xfrm>
          <a:off x="1888201" y="1088796"/>
          <a:ext cx="1284470" cy="5286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Authoring tool experts</a:t>
          </a:r>
        </a:p>
      </dsp:txBody>
      <dsp:txXfrm>
        <a:off x="1903685" y="1104280"/>
        <a:ext cx="1253502" cy="497703"/>
      </dsp:txXfrm>
    </dsp:sp>
    <dsp:sp modelId="{AB1B613B-A626-46F5-8195-1FE06171E8AC}">
      <dsp:nvSpPr>
        <dsp:cNvPr id="0" name=""/>
        <dsp:cNvSpPr/>
      </dsp:nvSpPr>
      <dsp:spPr>
        <a:xfrm>
          <a:off x="1888201" y="1698801"/>
          <a:ext cx="1284470" cy="5286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Admins</a:t>
          </a:r>
        </a:p>
      </dsp:txBody>
      <dsp:txXfrm>
        <a:off x="1903685" y="1714285"/>
        <a:ext cx="1253502" cy="497703"/>
      </dsp:txXfrm>
    </dsp:sp>
    <dsp:sp modelId="{5D625743-2C63-4315-ACA0-D165278E515D}">
      <dsp:nvSpPr>
        <dsp:cNvPr id="0" name=""/>
        <dsp:cNvSpPr/>
      </dsp:nvSpPr>
      <dsp:spPr>
        <a:xfrm>
          <a:off x="1888201" y="2308807"/>
          <a:ext cx="1284470" cy="5286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Analytics Experts</a:t>
          </a:r>
        </a:p>
      </dsp:txBody>
      <dsp:txXfrm>
        <a:off x="1903685" y="2324291"/>
        <a:ext cx="1253502" cy="497703"/>
      </dsp:txXfrm>
    </dsp:sp>
    <dsp:sp modelId="{9066C1F7-D5AC-4450-94DD-8F70574C742C}">
      <dsp:nvSpPr>
        <dsp:cNvPr id="0" name=""/>
        <dsp:cNvSpPr/>
      </dsp:nvSpPr>
      <dsp:spPr>
        <a:xfrm>
          <a:off x="1888201" y="2918813"/>
          <a:ext cx="1284470" cy="5286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Platform Experts</a:t>
          </a:r>
        </a:p>
      </dsp:txBody>
      <dsp:txXfrm>
        <a:off x="1903685" y="2934297"/>
        <a:ext cx="1253502" cy="497703"/>
      </dsp:txXfrm>
    </dsp:sp>
    <dsp:sp modelId="{E76AC75F-A7F6-4126-9217-291E5786BCF4}">
      <dsp:nvSpPr>
        <dsp:cNvPr id="0" name=""/>
        <dsp:cNvSpPr/>
      </dsp:nvSpPr>
      <dsp:spPr>
        <a:xfrm>
          <a:off x="3453649" y="0"/>
          <a:ext cx="1605587" cy="36290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Trainers/SMEs</a:t>
          </a:r>
        </a:p>
      </dsp:txBody>
      <dsp:txXfrm>
        <a:off x="3453649" y="0"/>
        <a:ext cx="1605587" cy="1088707"/>
      </dsp:txXfrm>
    </dsp:sp>
    <dsp:sp modelId="{17F3A24D-D90C-4479-9012-4619A6E5AB8C}">
      <dsp:nvSpPr>
        <dsp:cNvPr id="0" name=""/>
        <dsp:cNvSpPr/>
      </dsp:nvSpPr>
      <dsp:spPr>
        <a:xfrm>
          <a:off x="3614208" y="1088796"/>
          <a:ext cx="1284470" cy="5286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Trainers</a:t>
          </a:r>
        </a:p>
      </dsp:txBody>
      <dsp:txXfrm>
        <a:off x="3629692" y="1104280"/>
        <a:ext cx="1253502" cy="497703"/>
      </dsp:txXfrm>
    </dsp:sp>
    <dsp:sp modelId="{62235588-CD77-4BBB-AD42-31CA4BA974BD}">
      <dsp:nvSpPr>
        <dsp:cNvPr id="0" name=""/>
        <dsp:cNvSpPr/>
      </dsp:nvSpPr>
      <dsp:spPr>
        <a:xfrm>
          <a:off x="3614208" y="1698801"/>
          <a:ext cx="1284470" cy="5286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Narrators</a:t>
          </a:r>
        </a:p>
      </dsp:txBody>
      <dsp:txXfrm>
        <a:off x="3629692" y="1714285"/>
        <a:ext cx="1253502" cy="497703"/>
      </dsp:txXfrm>
    </dsp:sp>
    <dsp:sp modelId="{C0936813-5056-4A59-98ED-04A2AE1641F7}">
      <dsp:nvSpPr>
        <dsp:cNvPr id="0" name=""/>
        <dsp:cNvSpPr/>
      </dsp:nvSpPr>
      <dsp:spPr>
        <a:xfrm>
          <a:off x="3614208" y="2308807"/>
          <a:ext cx="1284470" cy="5286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Translators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(if any)</a:t>
          </a:r>
        </a:p>
      </dsp:txBody>
      <dsp:txXfrm>
        <a:off x="3629692" y="2324291"/>
        <a:ext cx="1253502" cy="497703"/>
      </dsp:txXfrm>
    </dsp:sp>
    <dsp:sp modelId="{127F1354-DF46-4423-9274-EED1E0E3C9BF}">
      <dsp:nvSpPr>
        <dsp:cNvPr id="0" name=""/>
        <dsp:cNvSpPr/>
      </dsp:nvSpPr>
      <dsp:spPr>
        <a:xfrm>
          <a:off x="3614208" y="2918813"/>
          <a:ext cx="1284470" cy="5286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Course creators</a:t>
          </a:r>
        </a:p>
      </dsp:txBody>
      <dsp:txXfrm>
        <a:off x="3629692" y="2934297"/>
        <a:ext cx="1253502" cy="497703"/>
      </dsp:txXfrm>
    </dsp:sp>
    <dsp:sp modelId="{7154BC73-56EE-44C3-8F6E-E0B86434113D}">
      <dsp:nvSpPr>
        <dsp:cNvPr id="0" name=""/>
        <dsp:cNvSpPr/>
      </dsp:nvSpPr>
      <dsp:spPr>
        <a:xfrm>
          <a:off x="5179656" y="0"/>
          <a:ext cx="1605587" cy="36290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Students/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Enterpreneurs</a:t>
          </a:r>
        </a:p>
      </dsp:txBody>
      <dsp:txXfrm>
        <a:off x="5179656" y="0"/>
        <a:ext cx="1605587" cy="1088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71041-E141-4B87-9F36-4CCA86B4A436}">
      <dsp:nvSpPr>
        <dsp:cNvPr id="0" name=""/>
        <dsp:cNvSpPr/>
      </dsp:nvSpPr>
      <dsp:spPr>
        <a:xfrm>
          <a:off x="0" y="0"/>
          <a:ext cx="1502912" cy="4608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Participants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Diversity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Accessibility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Etiquettes</a:t>
          </a:r>
        </a:p>
      </dsp:txBody>
      <dsp:txXfrm>
        <a:off x="0" y="1843252"/>
        <a:ext cx="1502912" cy="1843252"/>
      </dsp:txXfrm>
    </dsp:sp>
    <dsp:sp modelId="{B520CE6F-57E0-4C04-A785-FD2FB56B7FDA}">
      <dsp:nvSpPr>
        <dsp:cNvPr id="0" name=""/>
        <dsp:cNvSpPr/>
      </dsp:nvSpPr>
      <dsp:spPr>
        <a:xfrm>
          <a:off x="45087" y="276487"/>
          <a:ext cx="1412737" cy="15345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D24EE-52B2-4593-A78B-10D66E8BC5CA}">
      <dsp:nvSpPr>
        <dsp:cNvPr id="0" name=""/>
        <dsp:cNvSpPr/>
      </dsp:nvSpPr>
      <dsp:spPr>
        <a:xfrm>
          <a:off x="1547999" y="0"/>
          <a:ext cx="1502912" cy="4608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Trainers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Professionalism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Accessibility</a:t>
          </a:r>
        </a:p>
      </dsp:txBody>
      <dsp:txXfrm>
        <a:off x="1547999" y="1843252"/>
        <a:ext cx="1502912" cy="1843252"/>
      </dsp:txXfrm>
    </dsp:sp>
    <dsp:sp modelId="{A31906EE-D4B2-4D21-84B7-5B1FF10786E4}">
      <dsp:nvSpPr>
        <dsp:cNvPr id="0" name=""/>
        <dsp:cNvSpPr/>
      </dsp:nvSpPr>
      <dsp:spPr>
        <a:xfrm>
          <a:off x="1651899" y="293382"/>
          <a:ext cx="1313930" cy="15345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CD5D4-E4B5-4FC6-9644-6E2D54895CBF}">
      <dsp:nvSpPr>
        <dsp:cNvPr id="0" name=""/>
        <dsp:cNvSpPr/>
      </dsp:nvSpPr>
      <dsp:spPr>
        <a:xfrm>
          <a:off x="3096014" y="0"/>
          <a:ext cx="1502912" cy="4608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AI/Analytics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Trustfulness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Bias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3096014" y="1843252"/>
        <a:ext cx="1502912" cy="1843252"/>
      </dsp:txXfrm>
    </dsp:sp>
    <dsp:sp modelId="{6934D2DE-F982-434D-8DD9-A4FE74088C4A}">
      <dsp:nvSpPr>
        <dsp:cNvPr id="0" name=""/>
        <dsp:cNvSpPr/>
      </dsp:nvSpPr>
      <dsp:spPr>
        <a:xfrm>
          <a:off x="3141086" y="276487"/>
          <a:ext cx="1412737" cy="15345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A7EB0-3E70-46E3-A6E9-C1F82DBB3C8A}">
      <dsp:nvSpPr>
        <dsp:cNvPr id="0" name=""/>
        <dsp:cNvSpPr/>
      </dsp:nvSpPr>
      <dsp:spPr>
        <a:xfrm>
          <a:off x="4643999" y="0"/>
          <a:ext cx="1502912" cy="4608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E-Community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Copyright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Etiquettes</a:t>
          </a:r>
        </a:p>
      </dsp:txBody>
      <dsp:txXfrm>
        <a:off x="4643999" y="1843252"/>
        <a:ext cx="1502912" cy="1843252"/>
      </dsp:txXfrm>
    </dsp:sp>
    <dsp:sp modelId="{334475AE-3CDD-456D-B046-C92B964E7BB0}">
      <dsp:nvSpPr>
        <dsp:cNvPr id="0" name=""/>
        <dsp:cNvSpPr/>
      </dsp:nvSpPr>
      <dsp:spPr>
        <a:xfrm>
          <a:off x="4689086" y="276487"/>
          <a:ext cx="1412737" cy="153450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1000" r="-8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2AF14-4FF2-4292-A62B-4C13FBA1E14C}">
      <dsp:nvSpPr>
        <dsp:cNvPr id="0" name=""/>
        <dsp:cNvSpPr/>
      </dsp:nvSpPr>
      <dsp:spPr>
        <a:xfrm>
          <a:off x="6191998" y="0"/>
          <a:ext cx="1502912" cy="4608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Upper Management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Data Management, security,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Ownership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Role of Knowing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6191998" y="1843252"/>
        <a:ext cx="1502912" cy="1843252"/>
      </dsp:txXfrm>
    </dsp:sp>
    <dsp:sp modelId="{53016C79-61DE-4B48-9F4F-B2F9E58598B3}">
      <dsp:nvSpPr>
        <dsp:cNvPr id="0" name=""/>
        <dsp:cNvSpPr/>
      </dsp:nvSpPr>
      <dsp:spPr>
        <a:xfrm>
          <a:off x="6237086" y="276487"/>
          <a:ext cx="1412737" cy="15345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8F14D-BD80-481D-A807-9FA2FC370BA1}">
      <dsp:nvSpPr>
        <dsp:cNvPr id="0" name=""/>
        <dsp:cNvSpPr/>
      </dsp:nvSpPr>
      <dsp:spPr>
        <a:xfrm>
          <a:off x="307796" y="3686505"/>
          <a:ext cx="7079318" cy="6912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A7A71-7BCF-474E-BC02-E475CD2B7380}">
      <dsp:nvSpPr>
        <dsp:cNvPr id="0" name=""/>
        <dsp:cNvSpPr/>
      </dsp:nvSpPr>
      <dsp:spPr>
        <a:xfrm>
          <a:off x="0" y="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82EF3-A3C4-48D6-9A76-99F826EAE1C8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9BC46-A2BB-4D94-9A82-C553588B9358}">
      <dsp:nvSpPr>
        <dsp:cNvPr id="0" name=""/>
        <dsp:cNvSpPr/>
      </dsp:nvSpPr>
      <dsp:spPr>
        <a:xfrm>
          <a:off x="957071" y="3890"/>
          <a:ext cx="298296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Accessibility</a:t>
          </a:r>
        </a:p>
      </dsp:txBody>
      <dsp:txXfrm>
        <a:off x="957071" y="3890"/>
        <a:ext cx="2982961" cy="828633"/>
      </dsp:txXfrm>
    </dsp:sp>
    <dsp:sp modelId="{B38F57A9-D6DC-4B3A-B30B-B514F171D4A5}">
      <dsp:nvSpPr>
        <dsp:cNvPr id="0" name=""/>
        <dsp:cNvSpPr/>
      </dsp:nvSpPr>
      <dsp:spPr>
        <a:xfrm>
          <a:off x="3940033" y="3890"/>
          <a:ext cx="2688770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ADA</a:t>
          </a:r>
          <a:r>
            <a:rPr lang="en-IN" sz="1400" kern="1200" baseline="30000" dirty="0"/>
            <a:t>1</a:t>
          </a:r>
          <a:r>
            <a:rPr lang="en-IN" sz="1400" kern="1200" dirty="0"/>
            <a:t> and UDL</a:t>
          </a:r>
          <a:r>
            <a:rPr lang="en-IN" sz="1400" kern="1200" baseline="30000" dirty="0"/>
            <a:t>2</a:t>
          </a:r>
          <a:r>
            <a:rPr lang="en-IN" sz="1400" kern="1200" dirty="0"/>
            <a:t> compliance</a:t>
          </a:r>
        </a:p>
      </dsp:txBody>
      <dsp:txXfrm>
        <a:off x="3940033" y="3890"/>
        <a:ext cx="2688770" cy="828633"/>
      </dsp:txXfrm>
    </dsp:sp>
    <dsp:sp modelId="{358128D2-C2BD-4361-B7F6-89BCD422B542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7B7D4-3527-4C35-BB9C-B71B5511293A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B970A-4D6B-4C7D-8730-9F36B1046EA3}">
      <dsp:nvSpPr>
        <dsp:cNvPr id="0" name=""/>
        <dsp:cNvSpPr/>
      </dsp:nvSpPr>
      <dsp:spPr>
        <a:xfrm>
          <a:off x="957071" y="1039682"/>
          <a:ext cx="298296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Privacy</a:t>
          </a:r>
        </a:p>
      </dsp:txBody>
      <dsp:txXfrm>
        <a:off x="957071" y="1039682"/>
        <a:ext cx="2982961" cy="828633"/>
      </dsp:txXfrm>
    </dsp:sp>
    <dsp:sp modelId="{21C5760E-308D-403A-9166-98A0DD25C7CC}">
      <dsp:nvSpPr>
        <dsp:cNvPr id="0" name=""/>
        <dsp:cNvSpPr/>
      </dsp:nvSpPr>
      <dsp:spPr>
        <a:xfrm>
          <a:off x="3940033" y="1039682"/>
          <a:ext cx="2688770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PIPEDA</a:t>
          </a:r>
          <a:r>
            <a:rPr lang="en-IN" sz="1400" kern="1200" baseline="30000" dirty="0"/>
            <a:t>3</a:t>
          </a:r>
          <a:r>
            <a:rPr lang="en-IN" sz="1400" kern="1200" dirty="0"/>
            <a:t>, FERPA</a:t>
          </a:r>
          <a:r>
            <a:rPr lang="en-IN" sz="1400" kern="1200" baseline="30000" dirty="0"/>
            <a:t>4</a:t>
          </a:r>
          <a:r>
            <a:rPr lang="en-IN" sz="1400" kern="1200" dirty="0"/>
            <a:t>, etc.</a:t>
          </a:r>
        </a:p>
      </dsp:txBody>
      <dsp:txXfrm>
        <a:off x="3940033" y="1039682"/>
        <a:ext cx="2688770" cy="828633"/>
      </dsp:txXfrm>
    </dsp:sp>
    <dsp:sp modelId="{902AA744-8039-40E7-B274-9027C8D8677C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B96A-CB9E-461D-916F-F04BC89DE255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59B6-ECF9-4604-B1FA-06D46F0C0EAA}">
      <dsp:nvSpPr>
        <dsp:cNvPr id="0" name=""/>
        <dsp:cNvSpPr/>
      </dsp:nvSpPr>
      <dsp:spPr>
        <a:xfrm>
          <a:off x="957071" y="2075473"/>
          <a:ext cx="298296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Diversity</a:t>
          </a:r>
        </a:p>
      </dsp:txBody>
      <dsp:txXfrm>
        <a:off x="957071" y="2075473"/>
        <a:ext cx="2982961" cy="828633"/>
      </dsp:txXfrm>
    </dsp:sp>
    <dsp:sp modelId="{F0369DDC-2637-4064-A748-CAD40F28AE78}">
      <dsp:nvSpPr>
        <dsp:cNvPr id="0" name=""/>
        <dsp:cNvSpPr/>
      </dsp:nvSpPr>
      <dsp:spPr>
        <a:xfrm>
          <a:off x="3940033" y="2075473"/>
          <a:ext cx="2688770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Ethics by Design</a:t>
          </a:r>
        </a:p>
      </dsp:txBody>
      <dsp:txXfrm>
        <a:off x="3940033" y="2075473"/>
        <a:ext cx="2688770" cy="828633"/>
      </dsp:txXfrm>
    </dsp:sp>
    <dsp:sp modelId="{043D952D-88D2-4B62-8F67-D80EEA31C9A2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A645D-108D-40D8-9C0E-4FC3A35B35E3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5A9E5-0833-4F9F-AC39-4F716A13E341}">
      <dsp:nvSpPr>
        <dsp:cNvPr id="0" name=""/>
        <dsp:cNvSpPr/>
      </dsp:nvSpPr>
      <dsp:spPr>
        <a:xfrm>
          <a:off x="957071" y="3111265"/>
          <a:ext cx="298296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Etiquettes</a:t>
          </a:r>
        </a:p>
      </dsp:txBody>
      <dsp:txXfrm>
        <a:off x="957071" y="3111265"/>
        <a:ext cx="2982961" cy="828633"/>
      </dsp:txXfrm>
    </dsp:sp>
    <dsp:sp modelId="{56088F85-23E2-4091-8159-E1C6D9F04B5B}">
      <dsp:nvSpPr>
        <dsp:cNvPr id="0" name=""/>
        <dsp:cNvSpPr/>
      </dsp:nvSpPr>
      <dsp:spPr>
        <a:xfrm>
          <a:off x="3940033" y="3111265"/>
          <a:ext cx="2688770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Policies before hand</a:t>
          </a:r>
        </a:p>
      </dsp:txBody>
      <dsp:txXfrm>
        <a:off x="3940033" y="3111265"/>
        <a:ext cx="2688770" cy="828633"/>
      </dsp:txXfrm>
    </dsp:sp>
    <dsp:sp modelId="{0E943BF6-458B-47D1-BB6E-57DA6035001E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35234-08E6-4AA5-A185-0A8C217DF5FF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492A0-8AEE-4F8B-BC0A-3130757E3D0B}">
      <dsp:nvSpPr>
        <dsp:cNvPr id="0" name=""/>
        <dsp:cNvSpPr/>
      </dsp:nvSpPr>
      <dsp:spPr>
        <a:xfrm>
          <a:off x="957071" y="4147057"/>
          <a:ext cx="2982961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Attention</a:t>
          </a:r>
        </a:p>
      </dsp:txBody>
      <dsp:txXfrm>
        <a:off x="957071" y="4147057"/>
        <a:ext cx="2982961" cy="828633"/>
      </dsp:txXfrm>
    </dsp:sp>
    <dsp:sp modelId="{8C66EEA6-35CB-46F0-A16E-9AA42D7C5FC9}">
      <dsp:nvSpPr>
        <dsp:cNvPr id="0" name=""/>
        <dsp:cNvSpPr/>
      </dsp:nvSpPr>
      <dsp:spPr>
        <a:xfrm>
          <a:off x="3940033" y="4147057"/>
          <a:ext cx="2688770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Gamified Approach and Micro learning, Following Human Design Guide by CHT</a:t>
          </a:r>
          <a:r>
            <a:rPr lang="en-IN" sz="1400" kern="1200" baseline="30000" dirty="0"/>
            <a:t>5</a:t>
          </a:r>
          <a:endParaRPr lang="en-IN" sz="1400" kern="1200" dirty="0"/>
        </a:p>
      </dsp:txBody>
      <dsp:txXfrm>
        <a:off x="3940033" y="4147057"/>
        <a:ext cx="2688770" cy="8286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39DDD-A87A-4519-A39F-C62DEED39F0B}">
      <dsp:nvSpPr>
        <dsp:cNvPr id="0" name=""/>
        <dsp:cNvSpPr/>
      </dsp:nvSpPr>
      <dsp:spPr>
        <a:xfrm>
          <a:off x="0" y="2922"/>
          <a:ext cx="6495824" cy="13664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5EF18-C07F-45D4-8BBE-3582428713C8}">
      <dsp:nvSpPr>
        <dsp:cNvPr id="0" name=""/>
        <dsp:cNvSpPr/>
      </dsp:nvSpPr>
      <dsp:spPr>
        <a:xfrm>
          <a:off x="413347" y="310370"/>
          <a:ext cx="751540" cy="7515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3A71A-ADEF-458D-BA82-B90FF54D7CCF}">
      <dsp:nvSpPr>
        <dsp:cNvPr id="0" name=""/>
        <dsp:cNvSpPr/>
      </dsp:nvSpPr>
      <dsp:spPr>
        <a:xfrm>
          <a:off x="1578235" y="2922"/>
          <a:ext cx="2923120" cy="136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15" tIns="144615" rIns="144615" bIns="1446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Data management and security </a:t>
          </a:r>
          <a:endParaRPr lang="en-US" sz="2500" kern="1200" dirty="0"/>
        </a:p>
      </dsp:txBody>
      <dsp:txXfrm>
        <a:off x="1578235" y="2922"/>
        <a:ext cx="2923120" cy="1366437"/>
      </dsp:txXfrm>
    </dsp:sp>
    <dsp:sp modelId="{1233C50D-C151-46DF-82C9-F154D0169094}">
      <dsp:nvSpPr>
        <dsp:cNvPr id="0" name=""/>
        <dsp:cNvSpPr/>
      </dsp:nvSpPr>
      <dsp:spPr>
        <a:xfrm>
          <a:off x="4501356" y="2922"/>
          <a:ext cx="1992924" cy="136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15" tIns="144615" rIns="144615" bIns="1446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Data collection, retention and purpose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storage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Security</a:t>
          </a:r>
          <a:endParaRPr lang="en-US" sz="1600" kern="1200" dirty="0"/>
        </a:p>
      </dsp:txBody>
      <dsp:txXfrm>
        <a:off x="4501356" y="2922"/>
        <a:ext cx="1992924" cy="1366437"/>
      </dsp:txXfrm>
    </dsp:sp>
    <dsp:sp modelId="{C2D60962-1E48-4651-B524-D9959B1E5E60}">
      <dsp:nvSpPr>
        <dsp:cNvPr id="0" name=""/>
        <dsp:cNvSpPr/>
      </dsp:nvSpPr>
      <dsp:spPr>
        <a:xfrm>
          <a:off x="0" y="1723458"/>
          <a:ext cx="6495824" cy="13664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A7F4B-E664-4132-B3A7-91F999AB1631}">
      <dsp:nvSpPr>
        <dsp:cNvPr id="0" name=""/>
        <dsp:cNvSpPr/>
      </dsp:nvSpPr>
      <dsp:spPr>
        <a:xfrm>
          <a:off x="413347" y="2018417"/>
          <a:ext cx="751540" cy="7515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18497-CFDD-4C09-8920-F486DBE17CA0}">
      <dsp:nvSpPr>
        <dsp:cNvPr id="0" name=""/>
        <dsp:cNvSpPr/>
      </dsp:nvSpPr>
      <dsp:spPr>
        <a:xfrm>
          <a:off x="1578235" y="1710969"/>
          <a:ext cx="2923120" cy="136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15" tIns="144615" rIns="144615" bIns="1446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Data ownership</a:t>
          </a:r>
          <a:endParaRPr lang="en-US" sz="2500" kern="1200" dirty="0"/>
        </a:p>
      </dsp:txBody>
      <dsp:txXfrm>
        <a:off x="1578235" y="1710969"/>
        <a:ext cx="2923120" cy="1366437"/>
      </dsp:txXfrm>
    </dsp:sp>
    <dsp:sp modelId="{97771083-B1F0-4B89-B7A1-F5A8F22FC7BB}">
      <dsp:nvSpPr>
        <dsp:cNvPr id="0" name=""/>
        <dsp:cNvSpPr/>
      </dsp:nvSpPr>
      <dsp:spPr>
        <a:xfrm>
          <a:off x="4501356" y="1710969"/>
          <a:ext cx="1992924" cy="136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15" tIns="144615" rIns="144615" bIns="1446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Outsourcing of data 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Content owner</a:t>
          </a:r>
          <a:endParaRPr lang="en-US" sz="1800" kern="1200" dirty="0"/>
        </a:p>
      </dsp:txBody>
      <dsp:txXfrm>
        <a:off x="4501356" y="1710969"/>
        <a:ext cx="1992924" cy="1366437"/>
      </dsp:txXfrm>
    </dsp:sp>
    <dsp:sp modelId="{4487E9D8-F7B8-4FA8-8362-2A10A0A785C6}">
      <dsp:nvSpPr>
        <dsp:cNvPr id="0" name=""/>
        <dsp:cNvSpPr/>
      </dsp:nvSpPr>
      <dsp:spPr>
        <a:xfrm>
          <a:off x="0" y="3419016"/>
          <a:ext cx="6495824" cy="13664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8A0FF-AA9F-4594-A5A1-094151BADA5E}">
      <dsp:nvSpPr>
        <dsp:cNvPr id="0" name=""/>
        <dsp:cNvSpPr/>
      </dsp:nvSpPr>
      <dsp:spPr>
        <a:xfrm>
          <a:off x="413347" y="3726464"/>
          <a:ext cx="751540" cy="7515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C7556-FACE-4B46-B7CC-FFEA7C8DA8B3}">
      <dsp:nvSpPr>
        <dsp:cNvPr id="0" name=""/>
        <dsp:cNvSpPr/>
      </dsp:nvSpPr>
      <dsp:spPr>
        <a:xfrm>
          <a:off x="1578235" y="3419016"/>
          <a:ext cx="4916045" cy="136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15" tIns="144615" rIns="144615" bIns="1446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Role of knowing/obligation to act</a:t>
          </a:r>
          <a:endParaRPr lang="en-US" sz="2500" kern="1200" dirty="0"/>
        </a:p>
      </dsp:txBody>
      <dsp:txXfrm>
        <a:off x="1578235" y="3419016"/>
        <a:ext cx="4916045" cy="1366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4686D-DBCB-4939-AA23-0AF043C4C06D}">
      <dsp:nvSpPr>
        <dsp:cNvPr id="0" name=""/>
        <dsp:cNvSpPr/>
      </dsp:nvSpPr>
      <dsp:spPr>
        <a:xfrm>
          <a:off x="0" y="266131"/>
          <a:ext cx="6891187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4833" tIns="354076" rIns="5348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Problems: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Personal data tracking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Data unawareness (collection &amp; usage)</a:t>
          </a:r>
        </a:p>
      </dsp:txBody>
      <dsp:txXfrm>
        <a:off x="0" y="266131"/>
        <a:ext cx="6891187" cy="1231650"/>
      </dsp:txXfrm>
    </dsp:sp>
    <dsp:sp modelId="{7B85621E-8A72-47A3-9461-F56FD88C91D7}">
      <dsp:nvSpPr>
        <dsp:cNvPr id="0" name=""/>
        <dsp:cNvSpPr/>
      </dsp:nvSpPr>
      <dsp:spPr>
        <a:xfrm>
          <a:off x="344559" y="15211"/>
          <a:ext cx="4823830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329" tIns="0" rIns="18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Privacy</a:t>
          </a:r>
          <a:endParaRPr lang="en-US" sz="1700" kern="1200" dirty="0"/>
        </a:p>
      </dsp:txBody>
      <dsp:txXfrm>
        <a:off x="369057" y="39709"/>
        <a:ext cx="4774834" cy="452844"/>
      </dsp:txXfrm>
    </dsp:sp>
    <dsp:sp modelId="{B9F3F6CB-56DD-4CDF-832E-E8DB9F6C368D}">
      <dsp:nvSpPr>
        <dsp:cNvPr id="0" name=""/>
        <dsp:cNvSpPr/>
      </dsp:nvSpPr>
      <dsp:spPr>
        <a:xfrm>
          <a:off x="0" y="1840501"/>
          <a:ext cx="6891187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4833" tIns="354076" rIns="5348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Problems: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Personal religious/political ideas put forth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Plagiarized work/ideas</a:t>
          </a:r>
          <a:endParaRPr lang="en-US" sz="1700" kern="1200" dirty="0"/>
        </a:p>
      </dsp:txBody>
      <dsp:txXfrm>
        <a:off x="0" y="1840501"/>
        <a:ext cx="6891187" cy="1231650"/>
      </dsp:txXfrm>
    </dsp:sp>
    <dsp:sp modelId="{DC81462C-BC8C-4901-A117-D88C4575E667}">
      <dsp:nvSpPr>
        <dsp:cNvPr id="0" name=""/>
        <dsp:cNvSpPr/>
      </dsp:nvSpPr>
      <dsp:spPr>
        <a:xfrm>
          <a:off x="344559" y="1589580"/>
          <a:ext cx="4823830" cy="501840"/>
        </a:xfrm>
        <a:prstGeom prst="roundRect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329" tIns="0" rIns="18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Professionalism</a:t>
          </a:r>
          <a:endParaRPr lang="en-US" sz="1700" kern="1200" dirty="0"/>
        </a:p>
      </dsp:txBody>
      <dsp:txXfrm>
        <a:off x="369057" y="1614078"/>
        <a:ext cx="4774834" cy="452844"/>
      </dsp:txXfrm>
    </dsp:sp>
    <dsp:sp modelId="{EF3724C0-9DD6-4064-B1F8-B9D741731482}">
      <dsp:nvSpPr>
        <dsp:cNvPr id="0" name=""/>
        <dsp:cNvSpPr/>
      </dsp:nvSpPr>
      <dsp:spPr>
        <a:xfrm>
          <a:off x="0" y="3414870"/>
          <a:ext cx="6891187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4833" tIns="354076" rIns="5348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Problem: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Access to physically challenged</a:t>
          </a:r>
          <a:endParaRPr lang="en-US" sz="1700" kern="1200" dirty="0"/>
        </a:p>
      </dsp:txBody>
      <dsp:txXfrm>
        <a:off x="0" y="3414870"/>
        <a:ext cx="6891187" cy="963900"/>
      </dsp:txXfrm>
    </dsp:sp>
    <dsp:sp modelId="{BAE45F63-F1FD-4D9A-89AE-668370117B79}">
      <dsp:nvSpPr>
        <dsp:cNvPr id="0" name=""/>
        <dsp:cNvSpPr/>
      </dsp:nvSpPr>
      <dsp:spPr>
        <a:xfrm>
          <a:off x="344559" y="3163950"/>
          <a:ext cx="4823830" cy="501840"/>
        </a:xfrm>
        <a:prstGeom prst="round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329" tIns="0" rIns="18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Accessibility</a:t>
          </a:r>
          <a:endParaRPr lang="en-US" sz="1700" kern="1200" dirty="0"/>
        </a:p>
      </dsp:txBody>
      <dsp:txXfrm>
        <a:off x="369057" y="3188448"/>
        <a:ext cx="4774834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4686D-DBCB-4939-AA23-0AF043C4C06D}">
      <dsp:nvSpPr>
        <dsp:cNvPr id="0" name=""/>
        <dsp:cNvSpPr/>
      </dsp:nvSpPr>
      <dsp:spPr>
        <a:xfrm>
          <a:off x="0" y="266131"/>
          <a:ext cx="6891187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4833" tIns="354076" rIns="5348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Solutions: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Gamification approach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Follow data privacy laws (FERPA, PIPEDA, etc.)</a:t>
          </a:r>
        </a:p>
      </dsp:txBody>
      <dsp:txXfrm>
        <a:off x="0" y="266131"/>
        <a:ext cx="6891187" cy="1231650"/>
      </dsp:txXfrm>
    </dsp:sp>
    <dsp:sp modelId="{7B85621E-8A72-47A3-9461-F56FD88C91D7}">
      <dsp:nvSpPr>
        <dsp:cNvPr id="0" name=""/>
        <dsp:cNvSpPr/>
      </dsp:nvSpPr>
      <dsp:spPr>
        <a:xfrm>
          <a:off x="344559" y="15211"/>
          <a:ext cx="4823830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329" tIns="0" rIns="18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Privacy</a:t>
          </a:r>
          <a:endParaRPr lang="en-US" sz="1700" kern="1200" dirty="0"/>
        </a:p>
      </dsp:txBody>
      <dsp:txXfrm>
        <a:off x="369057" y="39709"/>
        <a:ext cx="4774834" cy="452844"/>
      </dsp:txXfrm>
    </dsp:sp>
    <dsp:sp modelId="{B9F3F6CB-56DD-4CDF-832E-E8DB9F6C368D}">
      <dsp:nvSpPr>
        <dsp:cNvPr id="0" name=""/>
        <dsp:cNvSpPr/>
      </dsp:nvSpPr>
      <dsp:spPr>
        <a:xfrm>
          <a:off x="0" y="1840501"/>
          <a:ext cx="6891187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4833" tIns="354076" rIns="5348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Solutions: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Content verification (peer review)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Video recordings (used as proof if needed)</a:t>
          </a:r>
        </a:p>
      </dsp:txBody>
      <dsp:txXfrm>
        <a:off x="0" y="1840501"/>
        <a:ext cx="6891187" cy="1231650"/>
      </dsp:txXfrm>
    </dsp:sp>
    <dsp:sp modelId="{DC81462C-BC8C-4901-A117-D88C4575E667}">
      <dsp:nvSpPr>
        <dsp:cNvPr id="0" name=""/>
        <dsp:cNvSpPr/>
      </dsp:nvSpPr>
      <dsp:spPr>
        <a:xfrm>
          <a:off x="344559" y="1589580"/>
          <a:ext cx="4823830" cy="501840"/>
        </a:xfrm>
        <a:prstGeom prst="roundRect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329" tIns="0" rIns="18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Professionalism</a:t>
          </a:r>
          <a:endParaRPr lang="en-US" sz="1700" kern="1200" dirty="0"/>
        </a:p>
      </dsp:txBody>
      <dsp:txXfrm>
        <a:off x="369057" y="1614078"/>
        <a:ext cx="4774834" cy="452844"/>
      </dsp:txXfrm>
    </dsp:sp>
    <dsp:sp modelId="{EF3724C0-9DD6-4064-B1F8-B9D741731482}">
      <dsp:nvSpPr>
        <dsp:cNvPr id="0" name=""/>
        <dsp:cNvSpPr/>
      </dsp:nvSpPr>
      <dsp:spPr>
        <a:xfrm>
          <a:off x="0" y="3414870"/>
          <a:ext cx="6891187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4833" tIns="354076" rIns="53483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Solution: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Use transcripts for people with impaired hearing </a:t>
          </a:r>
          <a:endParaRPr lang="en-US" sz="1700" kern="1200" dirty="0"/>
        </a:p>
      </dsp:txBody>
      <dsp:txXfrm>
        <a:off x="0" y="3414870"/>
        <a:ext cx="6891187" cy="963900"/>
      </dsp:txXfrm>
    </dsp:sp>
    <dsp:sp modelId="{BAE45F63-F1FD-4D9A-89AE-668370117B79}">
      <dsp:nvSpPr>
        <dsp:cNvPr id="0" name=""/>
        <dsp:cNvSpPr/>
      </dsp:nvSpPr>
      <dsp:spPr>
        <a:xfrm>
          <a:off x="344559" y="3163950"/>
          <a:ext cx="4823830" cy="501840"/>
        </a:xfrm>
        <a:prstGeom prst="round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329" tIns="0" rIns="18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Accessibility</a:t>
          </a:r>
          <a:endParaRPr lang="en-US" sz="1700" kern="1200" dirty="0"/>
        </a:p>
      </dsp:txBody>
      <dsp:txXfrm>
        <a:off x="369057" y="3188448"/>
        <a:ext cx="4774834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DA284-4F74-4C8D-98F5-3F38BE1C1B23}">
      <dsp:nvSpPr>
        <dsp:cNvPr id="0" name=""/>
        <dsp:cNvSpPr/>
      </dsp:nvSpPr>
      <dsp:spPr>
        <a:xfrm>
          <a:off x="1110181" y="35767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9CBB5-A822-437D-B6F2-59E0DD92E4DF}">
      <dsp:nvSpPr>
        <dsp:cNvPr id="0" name=""/>
        <dsp:cNvSpPr/>
      </dsp:nvSpPr>
      <dsp:spPr>
        <a:xfrm>
          <a:off x="1284496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C1B38-EBD2-40A1-9D4D-6617E3793949}">
      <dsp:nvSpPr>
        <dsp:cNvPr id="0" name=""/>
        <dsp:cNvSpPr/>
      </dsp:nvSpPr>
      <dsp:spPr>
        <a:xfrm>
          <a:off x="2118124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General Principles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Privacy, Diversity, Harm </a:t>
          </a:r>
          <a:endParaRPr lang="en-CA" sz="1300" kern="1200" dirty="0"/>
        </a:p>
      </dsp:txBody>
      <dsp:txXfrm>
        <a:off x="2118124" y="35767"/>
        <a:ext cx="1956595" cy="830070"/>
      </dsp:txXfrm>
    </dsp:sp>
    <dsp:sp modelId="{A3C6A033-961C-4359-B2BF-BB06B418EC21}">
      <dsp:nvSpPr>
        <dsp:cNvPr id="0" name=""/>
        <dsp:cNvSpPr/>
      </dsp:nvSpPr>
      <dsp:spPr>
        <a:xfrm>
          <a:off x="4415642" y="35767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DC5DF-1BF1-45A2-AD06-C680853B4BF4}">
      <dsp:nvSpPr>
        <dsp:cNvPr id="0" name=""/>
        <dsp:cNvSpPr/>
      </dsp:nvSpPr>
      <dsp:spPr>
        <a:xfrm>
          <a:off x="4589957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CAF55-A2B0-4300-AC1A-423661FBB986}">
      <dsp:nvSpPr>
        <dsp:cNvPr id="0" name=""/>
        <dsp:cNvSpPr/>
      </dsp:nvSpPr>
      <dsp:spPr>
        <a:xfrm>
          <a:off x="5334501" y="35767"/>
          <a:ext cx="2134763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>
                  <a:lumMod val="25000"/>
                </a:schemeClr>
              </a:solidFill>
            </a:rPr>
            <a:t>Professional Competence - </a:t>
          </a:r>
          <a:r>
            <a:rPr lang="en-CA" sz="1300" kern="1200" dirty="0">
              <a:solidFill>
                <a:schemeClr val="bg2">
                  <a:lumMod val="25000"/>
                </a:schemeClr>
              </a:solidFill>
            </a:rPr>
            <a:t>Navigating Challenges, Awareness of social context</a:t>
          </a:r>
        </a:p>
      </dsp:txBody>
      <dsp:txXfrm>
        <a:off x="5334501" y="35767"/>
        <a:ext cx="2134763" cy="830070"/>
      </dsp:txXfrm>
    </dsp:sp>
    <dsp:sp modelId="{F2C9B796-4E0D-41B1-9B83-EB96F7E85C71}">
      <dsp:nvSpPr>
        <dsp:cNvPr id="0" name=""/>
        <dsp:cNvSpPr/>
      </dsp:nvSpPr>
      <dsp:spPr>
        <a:xfrm>
          <a:off x="1110181" y="1525683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691FC-E5F5-4044-9E59-A5D0101B6B2A}">
      <dsp:nvSpPr>
        <dsp:cNvPr id="0" name=""/>
        <dsp:cNvSpPr/>
      </dsp:nvSpPr>
      <dsp:spPr>
        <a:xfrm>
          <a:off x="1284496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4415F-AC90-43C5-9363-AEF687F94957}">
      <dsp:nvSpPr>
        <dsp:cNvPr id="0" name=""/>
        <dsp:cNvSpPr/>
      </dsp:nvSpPr>
      <dsp:spPr>
        <a:xfrm>
          <a:off x="2012174" y="1525683"/>
          <a:ext cx="21684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>
                  <a:lumMod val="25000"/>
                </a:schemeClr>
              </a:solidFill>
            </a:rPr>
            <a:t>Policy Definition - Visually Appealing, drive by Example, Accountability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 dirty="0"/>
        </a:p>
      </dsp:txBody>
      <dsp:txXfrm>
        <a:off x="2012174" y="1525683"/>
        <a:ext cx="2168495" cy="830070"/>
      </dsp:txXfrm>
    </dsp:sp>
    <dsp:sp modelId="{D7D4A962-D17A-4FE1-87A3-C03F2B29B4D0}">
      <dsp:nvSpPr>
        <dsp:cNvPr id="0" name=""/>
        <dsp:cNvSpPr/>
      </dsp:nvSpPr>
      <dsp:spPr>
        <a:xfrm>
          <a:off x="4521591" y="1525683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C9648-CC07-4D0A-9C50-23BE565B0537}">
      <dsp:nvSpPr>
        <dsp:cNvPr id="0" name=""/>
        <dsp:cNvSpPr/>
      </dsp:nvSpPr>
      <dsp:spPr>
        <a:xfrm>
          <a:off x="4695906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ECD0F-049B-4B85-BEA3-C1DE85CDAEBE}">
      <dsp:nvSpPr>
        <dsp:cNvPr id="0" name=""/>
        <dsp:cNvSpPr/>
      </dsp:nvSpPr>
      <dsp:spPr>
        <a:xfrm>
          <a:off x="5529535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>
                  <a:lumMod val="25000"/>
                </a:schemeClr>
              </a:solidFill>
            </a:rPr>
            <a:t>Social Responsibility -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>
                  <a:lumMod val="25000"/>
                </a:schemeClr>
              </a:solidFill>
            </a:rPr>
            <a:t>Benefit and Welfare of Society </a:t>
          </a:r>
          <a:endParaRPr lang="en-CA" sz="13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529535" y="1525683"/>
        <a:ext cx="1956595" cy="830070"/>
      </dsp:txXfrm>
    </dsp:sp>
    <dsp:sp modelId="{9260FDE7-2DBF-4A3B-B6E7-00CA8B190A45}">
      <dsp:nvSpPr>
        <dsp:cNvPr id="0" name=""/>
        <dsp:cNvSpPr/>
      </dsp:nvSpPr>
      <dsp:spPr>
        <a:xfrm>
          <a:off x="1110181" y="3015598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DA98B-DF73-4BE2-852B-DF714ABFDE01}">
      <dsp:nvSpPr>
        <dsp:cNvPr id="0" name=""/>
        <dsp:cNvSpPr/>
      </dsp:nvSpPr>
      <dsp:spPr>
        <a:xfrm>
          <a:off x="1284496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C789B-EB3E-49ED-962C-921F4C4E43B6}">
      <dsp:nvSpPr>
        <dsp:cNvPr id="0" name=""/>
        <dsp:cNvSpPr/>
      </dsp:nvSpPr>
      <dsp:spPr>
        <a:xfrm>
          <a:off x="2118124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Special Care of System –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Integral Part of Society</a:t>
          </a:r>
          <a:endParaRPr lang="en-CA" sz="1300" kern="1200" dirty="0"/>
        </a:p>
      </dsp:txBody>
      <dsp:txXfrm>
        <a:off x="2118124" y="3015598"/>
        <a:ext cx="1956595" cy="83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207B9-3A9C-428B-A2AA-A4E95791152B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AF049-ED18-4382-8BD8-CF340A290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51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ckz.com/ai-ethics-new-business-function/21698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06A34-673F-43B9-A543-016883A8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41353"/>
            <a:ext cx="7250609" cy="2017005"/>
          </a:xfrm>
        </p:spPr>
        <p:txBody>
          <a:bodyPr>
            <a:noAutofit/>
          </a:bodyPr>
          <a:lstStyle/>
          <a:p>
            <a:r>
              <a:rPr lang="en-US" sz="4400" dirty="0"/>
              <a:t>Ethics in Designing </a:t>
            </a:r>
            <a:br>
              <a:rPr lang="en-US" sz="4400" dirty="0"/>
            </a:br>
            <a:r>
              <a:rPr lang="en-US" sz="4400" dirty="0"/>
              <a:t>U IMPACTIFY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5590-2C04-40B9-88B4-E57DCB1A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81326"/>
            <a:ext cx="2543362" cy="36315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300" dirty="0">
                <a:solidFill>
                  <a:schemeClr val="accent1"/>
                </a:solidFill>
              </a:rPr>
              <a:t>Group 10</a:t>
            </a:r>
            <a:endParaRPr lang="en-CA" dirty="0"/>
          </a:p>
          <a:p>
            <a:pPr marL="0" indent="0">
              <a:buNone/>
            </a:pPr>
            <a:r>
              <a:rPr lang="en-CA" sz="2100" dirty="0"/>
              <a:t>Ankit </a:t>
            </a:r>
            <a:r>
              <a:rPr lang="en-CA" sz="2100" dirty="0" err="1"/>
              <a:t>Kundal</a:t>
            </a:r>
            <a:endParaRPr lang="en-CA" sz="2100" dirty="0"/>
          </a:p>
          <a:p>
            <a:pPr marL="0" indent="0">
              <a:buNone/>
            </a:pPr>
            <a:r>
              <a:rPr lang="en-CA" sz="2100" dirty="0"/>
              <a:t>Jugal Shah</a:t>
            </a:r>
          </a:p>
          <a:p>
            <a:pPr marL="0" indent="0">
              <a:buNone/>
            </a:pPr>
            <a:r>
              <a:rPr lang="en-CA" sz="2100" dirty="0"/>
              <a:t>Khushal Paresh </a:t>
            </a:r>
            <a:r>
              <a:rPr lang="en-CA" sz="2100" dirty="0" err="1"/>
              <a:t>Thaker</a:t>
            </a:r>
            <a:endParaRPr lang="en-CA" sz="2100" dirty="0"/>
          </a:p>
          <a:p>
            <a:pPr marL="0" indent="0">
              <a:buNone/>
            </a:pPr>
            <a:r>
              <a:rPr lang="en-CA" sz="2100" dirty="0"/>
              <a:t>Mina </a:t>
            </a:r>
            <a:r>
              <a:rPr lang="en-CA" sz="2100" dirty="0" err="1"/>
              <a:t>Armanyous</a:t>
            </a:r>
            <a:endParaRPr lang="en-CA" sz="2100" dirty="0"/>
          </a:p>
          <a:p>
            <a:pPr marL="0" indent="0">
              <a:buNone/>
            </a:pPr>
            <a:r>
              <a:rPr lang="en-CA" sz="2100" dirty="0" err="1"/>
              <a:t>Manva</a:t>
            </a:r>
            <a:r>
              <a:rPr lang="en-CA" sz="2100" dirty="0"/>
              <a:t> Trivedi</a:t>
            </a:r>
          </a:p>
          <a:p>
            <a:pPr marL="0" indent="0">
              <a:buNone/>
            </a:pPr>
            <a:r>
              <a:rPr lang="en-CA" sz="2100" dirty="0"/>
              <a:t>Rahul Singh</a:t>
            </a:r>
          </a:p>
          <a:p>
            <a:pPr marL="0" indent="0">
              <a:buNone/>
            </a:pPr>
            <a:r>
              <a:rPr lang="en-CA" sz="2100" dirty="0" err="1"/>
              <a:t>Srimanth</a:t>
            </a:r>
            <a:r>
              <a:rPr lang="en-CA" sz="2100" dirty="0"/>
              <a:t> </a:t>
            </a:r>
            <a:r>
              <a:rPr lang="en-CA" sz="2100" dirty="0" err="1"/>
              <a:t>Vempati</a:t>
            </a: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85D47-A92D-47D0-B0C5-3AD46E55C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3528081"/>
            <a:ext cx="3854528" cy="3494618"/>
          </a:xfrm>
        </p:spPr>
        <p:txBody>
          <a:bodyPr/>
          <a:lstStyle/>
          <a:p>
            <a:r>
              <a:rPr lang="en-US" sz="2100" dirty="0">
                <a:solidFill>
                  <a:schemeClr val="accent1"/>
                </a:solidFill>
              </a:rPr>
              <a:t>Supervised by,</a:t>
            </a:r>
          </a:p>
          <a:p>
            <a:r>
              <a:rPr lang="en-US" sz="2100" dirty="0"/>
              <a:t>Kevin Brooks, </a:t>
            </a:r>
            <a:r>
              <a:rPr lang="en-CA" sz="2100" dirty="0"/>
              <a:t>Abhijit Rao and</a:t>
            </a:r>
          </a:p>
          <a:p>
            <a:r>
              <a:rPr lang="en-US" sz="2100" dirty="0">
                <a:solidFill>
                  <a:schemeClr val="accent1"/>
                </a:solidFill>
              </a:rPr>
              <a:t>In support with,</a:t>
            </a:r>
          </a:p>
          <a:p>
            <a:r>
              <a:rPr lang="en-US" sz="2100" dirty="0"/>
              <a:t>Ashraful Hasan,</a:t>
            </a:r>
          </a:p>
          <a:p>
            <a:r>
              <a:rPr lang="en-US" sz="2100" dirty="0"/>
              <a:t>CEO and Founder of </a:t>
            </a:r>
            <a:r>
              <a:rPr lang="en-US" sz="2100" b="1" dirty="0" err="1"/>
              <a:t>Impactrio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3008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E24F-2938-43DC-AEDD-1372AC5F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Educator (possible solutions)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2BBF76-AEA5-41BF-814D-EA75DCF5B4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2" r="32480" b="-1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C0C859F-C17B-43CC-8483-F82E0DA3BC9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43467" y="178298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454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formation Privacy - Information Security Lesson #12 of 12 - YouTube">
            <a:extLst>
              <a:ext uri="{FF2B5EF4-FFF2-40B4-BE49-F238E27FC236}">
                <a16:creationId xmlns:a16="http://schemas.microsoft.com/office/drawing/2014/main" id="{8E269662-CA06-402C-A466-A0660149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9423" y="1627493"/>
            <a:ext cx="6330192" cy="35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2F664-B233-4066-B9A2-5FCC6BE3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Community 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73F5-84C1-4A53-84F1-4DB8E5CC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602746" cy="3560733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Technology is growing</a:t>
            </a:r>
          </a:p>
          <a:p>
            <a:pPr>
              <a:lnSpc>
                <a:spcPct val="160000"/>
              </a:lnSpc>
            </a:pPr>
            <a:r>
              <a:rPr lang="en-US" dirty="0"/>
              <a:t>Confidential data is abused and violated</a:t>
            </a:r>
          </a:p>
          <a:p>
            <a:pPr>
              <a:lnSpc>
                <a:spcPct val="160000"/>
              </a:lnSpc>
            </a:pPr>
            <a:r>
              <a:rPr lang="en-US" dirty="0"/>
              <a:t>Personal data is tracked</a:t>
            </a:r>
          </a:p>
          <a:p>
            <a:pPr>
              <a:lnSpc>
                <a:spcPct val="160000"/>
              </a:lnSpc>
            </a:pPr>
            <a:r>
              <a:rPr lang="en-US" dirty="0"/>
              <a:t>Gamification approach</a:t>
            </a:r>
          </a:p>
          <a:p>
            <a:pPr>
              <a:lnSpc>
                <a:spcPct val="160000"/>
              </a:lnSpc>
            </a:pPr>
            <a:r>
              <a:rPr lang="en-US" dirty="0"/>
              <a:t>Notify users</a:t>
            </a:r>
          </a:p>
          <a:p>
            <a:pPr>
              <a:lnSpc>
                <a:spcPct val="160000"/>
              </a:lnSpc>
            </a:pPr>
            <a:r>
              <a:rPr lang="en-US" dirty="0"/>
              <a:t>Secure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2F664-B233-4066-B9A2-5FCC6BE3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Community Ethical Issues</a:t>
            </a:r>
          </a:p>
        </p:txBody>
      </p:sp>
      <p:pic>
        <p:nvPicPr>
          <p:cNvPr id="2050" name="Picture 2" descr="Awesome Audience Etiquette for Our Dance Recital">
            <a:extLst>
              <a:ext uri="{FF2B5EF4-FFF2-40B4-BE49-F238E27FC236}">
                <a16:creationId xmlns:a16="http://schemas.microsoft.com/office/drawing/2014/main" id="{15B84F58-5557-4431-861F-AF8C1ABD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2509256"/>
            <a:ext cx="3856774" cy="19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73F5-84C1-4A53-84F1-4DB8E5CC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Etiquette problems caused by using discussion forums, messages and mails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Can lead to disrespecting others and being uncivil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Use proper regulations to impose control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1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F664-B233-4066-B9A2-5FCC6BE3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Community 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73F5-84C1-4A53-84F1-4DB8E5CC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Digital Millennium Copyright Act (DMCA)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Create your own Intellectual Property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Copyright ownership of teaching and           e-learning materials</a:t>
            </a:r>
          </a:p>
          <a:p>
            <a:endParaRPr lang="en-US" dirty="0"/>
          </a:p>
        </p:txBody>
      </p:sp>
      <p:pic>
        <p:nvPicPr>
          <p:cNvPr id="3074" name="Picture 2" descr="Copyright Law Archives - Law Policy">
            <a:extLst>
              <a:ext uri="{FF2B5EF4-FFF2-40B4-BE49-F238E27FC236}">
                <a16:creationId xmlns:a16="http://schemas.microsoft.com/office/drawing/2014/main" id="{BBA512B3-7870-442A-B93D-13AFDBC8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2B1-E48C-4011-BFEC-EF294E560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559" y="1265314"/>
            <a:ext cx="3952241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Artificial Intelligence 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E50F6DC-4D39-43AB-BFEB-58EC86729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t="9861" r="16192" b="7103"/>
          <a:stretch/>
        </p:blipFill>
        <p:spPr bwMode="auto">
          <a:xfrm>
            <a:off x="845771" y="1451717"/>
            <a:ext cx="4892436" cy="369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E8EB-F02F-42DE-A69E-E00DC2A5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0419" y="6221784"/>
            <a:ext cx="6297612" cy="36512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Groopman</a:t>
            </a:r>
            <a:r>
              <a:rPr lang="en-US" dirty="0">
                <a:solidFill>
                  <a:schemeClr val="tx1"/>
                </a:solidFill>
              </a:rPr>
              <a:t>, Jessica. “AI Is Driving a New Business Function: Digital Ethics.” </a:t>
            </a:r>
            <a:r>
              <a:rPr lang="en-US" i="1" dirty="0" err="1">
                <a:solidFill>
                  <a:schemeClr val="tx1"/>
                </a:solidFill>
              </a:rPr>
              <a:t>ClickZ</a:t>
            </a:r>
            <a:r>
              <a:rPr lang="en-US" dirty="0">
                <a:solidFill>
                  <a:schemeClr val="tx1"/>
                </a:solidFill>
              </a:rPr>
              <a:t>, 17 Sept. 2019, www.clickz.com/ai-ethics-new-business-function/216985/.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965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700B67-9421-482F-95BE-196CC386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140" y="121710"/>
            <a:ext cx="8820150" cy="184721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accent1"/>
                </a:solidFill>
                <a:latin typeface="+mj-lt"/>
              </a:rPr>
              <a:t>Privacy Trustfulness and Biasness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D5529-9D7A-4684-A7CD-D35C9277059B}"/>
              </a:ext>
            </a:extLst>
          </p:cNvPr>
          <p:cNvSpPr/>
          <p:nvPr/>
        </p:nvSpPr>
        <p:spPr>
          <a:xfrm>
            <a:off x="8178182" y="2289665"/>
            <a:ext cx="3294239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Personal privacy.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AI-based assessment?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AI-based learning?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AI mirrors our biases.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LACE Framework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2D8233-928F-48A5-807B-4D1CC2F2A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7" b="26405"/>
          <a:stretch/>
        </p:blipFill>
        <p:spPr bwMode="auto">
          <a:xfrm>
            <a:off x="609320" y="2167116"/>
            <a:ext cx="7164672" cy="294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0E24AA-AC9A-4077-85D6-EB1E35D9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8215" y="6175695"/>
            <a:ext cx="6297612" cy="36512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Groopman</a:t>
            </a:r>
            <a:r>
              <a:rPr lang="en-US" dirty="0">
                <a:solidFill>
                  <a:schemeClr val="tx1"/>
                </a:solidFill>
              </a:rPr>
              <a:t>, Jessica. “AI Is Driving a New Business Function: Digital Ethics.” </a:t>
            </a:r>
            <a:r>
              <a:rPr lang="en-US" i="1" dirty="0" err="1">
                <a:solidFill>
                  <a:schemeClr val="tx1"/>
                </a:solidFill>
              </a:rPr>
              <a:t>ClickZ</a:t>
            </a:r>
            <a:r>
              <a:rPr lang="en-US" dirty="0">
                <a:solidFill>
                  <a:schemeClr val="tx1"/>
                </a:solidFill>
              </a:rPr>
              <a:t>, 17 Sept. 2019, www.clickz.com/ai-ethics-new-business-function/216985/.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941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1717677" y="524932"/>
            <a:ext cx="4378323" cy="94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CA" sz="4000" dirty="0"/>
              <a:t>Legal Issues</a:t>
            </a:r>
            <a:endParaRPr sz="4000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1819275" y="2228849"/>
            <a:ext cx="5176329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Content duplicity and stealing.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Algorithmic error.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Data Privacy and management.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Dissemination of knowledge with    protection of the rights.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3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Intellectual property and copy rights.</a:t>
            </a:r>
          </a:p>
          <a:p>
            <a:pPr marL="2171700" lvl="4" indent="-232410" algn="l" rtl="0">
              <a:spcBef>
                <a:spcPts val="840"/>
              </a:spcBef>
              <a:spcAft>
                <a:spcPts val="0"/>
              </a:spcAft>
              <a:buSzPts val="1740"/>
              <a:buFont typeface="Noto Sans Symbols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2171700" lvl="4" indent="-232410" algn="l" rtl="0">
              <a:spcBef>
                <a:spcPts val="840"/>
              </a:spcBef>
              <a:spcAft>
                <a:spcPts val="0"/>
              </a:spcAft>
              <a:buSzPts val="1740"/>
              <a:buFont typeface="Noto Sans Symbols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2171700" lvl="4" indent="-232410" algn="l" rtl="0">
              <a:spcBef>
                <a:spcPts val="840"/>
              </a:spcBef>
              <a:spcAft>
                <a:spcPts val="0"/>
              </a:spcAft>
              <a:buSzPts val="1740"/>
              <a:buFont typeface="Noto Sans Symbols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0" lvl="3" indent="-232410" algn="l" rtl="0">
              <a:spcBef>
                <a:spcPts val="840"/>
              </a:spcBef>
              <a:spcAft>
                <a:spcPts val="0"/>
              </a:spcAft>
              <a:buSzPts val="1740"/>
              <a:buFont typeface="Noto Sans Symbols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4" indent="0" algn="l" rtl="0">
              <a:spcBef>
                <a:spcPts val="760"/>
              </a:spcBef>
              <a:spcAft>
                <a:spcPts val="0"/>
              </a:spcAft>
              <a:buSzPts val="1160"/>
              <a:buNone/>
            </a:pP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19"/>
          <p:cNvGrpSpPr/>
          <p:nvPr/>
        </p:nvGrpSpPr>
        <p:grpSpPr>
          <a:xfrm>
            <a:off x="6995604" y="1430177"/>
            <a:ext cx="3519921" cy="3940493"/>
            <a:chOff x="184120" y="441925"/>
            <a:chExt cx="3519921" cy="3940493"/>
          </a:xfrm>
        </p:grpSpPr>
        <p:sp>
          <p:nvSpPr>
            <p:cNvPr id="145" name="Google Shape;145;p19"/>
            <p:cNvSpPr/>
            <p:nvPr/>
          </p:nvSpPr>
          <p:spPr>
            <a:xfrm>
              <a:off x="226546" y="441925"/>
              <a:ext cx="1359281" cy="75515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EB2ED"/>
                </a:gs>
                <a:gs pos="100000">
                  <a:srgbClr val="229AD8"/>
                </a:gs>
              </a:gsLst>
              <a:path path="circle">
                <a:fillToRect t="100000" r="100000"/>
              </a:path>
              <a:tileRect l="-100000" b="-100000"/>
            </a:gradFill>
            <a:ln w="9525" cap="rnd" cmpd="sng">
              <a:solidFill>
                <a:srgbClr val="ABD2F4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stA="26000" endPos="32000" dist="12700" dir="5400000" sy="-100000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248664" y="464043"/>
              <a:ext cx="1315045" cy="710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CA" sz="1600" b="1" i="0" u="none" strike="noStrike" cap="none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Plagiarism</a:t>
              </a:r>
              <a:endParaRPr dirty="0"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189953" y="441925"/>
              <a:ext cx="1359281" cy="75515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EAEAE"/>
                </a:gs>
                <a:gs pos="100000">
                  <a:srgbClr val="6F6F6F"/>
                </a:gs>
              </a:gsLst>
              <a:lin ang="5400000" scaled="0"/>
            </a:gradFill>
            <a:ln w="9525" cap="rnd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2212071" y="464043"/>
              <a:ext cx="1315045" cy="710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lang="en-CA" sz="1800" b="1" i="0" u="none" strike="noStrike" cap="none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Copy right</a:t>
              </a:r>
              <a:endParaRPr dirty="0"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604707" y="3816051"/>
              <a:ext cx="566367" cy="566367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1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9"/>
            <p:cNvSpPr/>
            <p:nvPr/>
          </p:nvSpPr>
          <p:spPr>
            <a:xfrm rot="240000">
              <a:off x="188270" y="3408645"/>
              <a:ext cx="3399241" cy="237698"/>
            </a:xfrm>
            <a:prstGeom prst="rect">
              <a:avLst/>
            </a:prstGeom>
            <a:gradFill>
              <a:gsLst>
                <a:gs pos="0">
                  <a:srgbClr val="3C3C3C"/>
                </a:gs>
                <a:gs pos="100000">
                  <a:schemeClr val="dk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9"/>
            <p:cNvSpPr/>
            <p:nvPr/>
          </p:nvSpPr>
          <p:spPr>
            <a:xfrm rot="240000">
              <a:off x="2229219" y="2814341"/>
              <a:ext cx="1356265" cy="63188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9"/>
            <p:cNvSpPr txBox="1"/>
            <p:nvPr/>
          </p:nvSpPr>
          <p:spPr>
            <a:xfrm rot="240000">
              <a:off x="2260065" y="2845187"/>
              <a:ext cx="1294573" cy="57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CA" sz="1600" b="1" i="0" u="none" strike="noStrike" cap="none" dirty="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Copy Protection</a:t>
              </a:r>
              <a:endParaRPr dirty="0"/>
            </a:p>
          </p:txBody>
        </p:sp>
        <p:sp>
          <p:nvSpPr>
            <p:cNvPr id="153" name="Google Shape;153;p19"/>
            <p:cNvSpPr/>
            <p:nvPr/>
          </p:nvSpPr>
          <p:spPr>
            <a:xfrm rot="240000">
              <a:off x="2278304" y="2134700"/>
              <a:ext cx="1356265" cy="63188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9"/>
            <p:cNvSpPr txBox="1"/>
            <p:nvPr/>
          </p:nvSpPr>
          <p:spPr>
            <a:xfrm rot="240000">
              <a:off x="2309150" y="2165546"/>
              <a:ext cx="1294573" cy="57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/>
                <a:buNone/>
              </a:pPr>
              <a:r>
                <a:rPr lang="en-CA" sz="1400" b="1" i="0" u="none" strike="noStrike" cap="none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Privacy Laws</a:t>
              </a:r>
              <a:endParaRPr dirty="0"/>
            </a:p>
          </p:txBody>
        </p:sp>
        <p:sp>
          <p:nvSpPr>
            <p:cNvPr id="155" name="Google Shape;155;p19"/>
            <p:cNvSpPr/>
            <p:nvPr/>
          </p:nvSpPr>
          <p:spPr>
            <a:xfrm rot="240000">
              <a:off x="2327389" y="1470163"/>
              <a:ext cx="1356265" cy="63188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8C4F1"/>
                </a:gs>
                <a:gs pos="100000">
                  <a:srgbClr val="B88DE6"/>
                </a:gs>
              </a:gsLst>
              <a:lin ang="5400000" scaled="0"/>
            </a:gradFill>
            <a:ln w="9525" cap="rnd" cmpd="sng">
              <a:solidFill>
                <a:srgbClr val="CFB7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9"/>
            <p:cNvSpPr txBox="1"/>
            <p:nvPr/>
          </p:nvSpPr>
          <p:spPr>
            <a:xfrm rot="240000">
              <a:off x="2358235" y="1501009"/>
              <a:ext cx="1294573" cy="57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CA" sz="1600" b="1" i="0" u="none" strike="noStrike" cap="none" dirty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Algorithms</a:t>
              </a:r>
              <a:endParaRPr dirty="0"/>
            </a:p>
          </p:txBody>
        </p:sp>
        <p:sp>
          <p:nvSpPr>
            <p:cNvPr id="157" name="Google Shape;157;p19"/>
            <p:cNvSpPr/>
            <p:nvPr/>
          </p:nvSpPr>
          <p:spPr>
            <a:xfrm rot="240000">
              <a:off x="284691" y="2678413"/>
              <a:ext cx="1356265" cy="63188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95D91"/>
                </a:gs>
                <a:gs pos="100000">
                  <a:srgbClr val="C33776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392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9"/>
            <p:cNvSpPr txBox="1"/>
            <p:nvPr/>
          </p:nvSpPr>
          <p:spPr>
            <a:xfrm rot="240000">
              <a:off x="315537" y="2709259"/>
              <a:ext cx="1294573" cy="57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mic Sans MS"/>
                <a:buNone/>
              </a:pPr>
              <a:r>
                <a:rPr lang="en-CA" sz="1800" b="1" i="0" u="none" strike="noStrike" cap="none" dirty="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Fair Use</a:t>
              </a:r>
              <a:endParaRPr dirty="0"/>
            </a:p>
          </p:txBody>
        </p:sp>
        <p:sp>
          <p:nvSpPr>
            <p:cNvPr id="159" name="Google Shape;159;p19"/>
            <p:cNvSpPr/>
            <p:nvPr/>
          </p:nvSpPr>
          <p:spPr>
            <a:xfrm rot="240000">
              <a:off x="612318" y="1615672"/>
              <a:ext cx="1356265" cy="63188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5875" cap="rnd" cmpd="sng">
              <a:solidFill>
                <a:srgbClr val="9C36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9"/>
            <p:cNvSpPr txBox="1"/>
            <p:nvPr/>
          </p:nvSpPr>
          <p:spPr>
            <a:xfrm rot="240000">
              <a:off x="643164" y="1646518"/>
              <a:ext cx="1294573" cy="570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mic Sans MS"/>
                <a:buNone/>
              </a:pPr>
              <a:r>
                <a:rPr lang="en-CA" sz="1600" b="1" i="0" u="none" strike="noStrike" cap="none" dirty="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Idea Stealing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C1737C-7292-4CA7-A5BD-50D7B7E336DF}"/>
              </a:ext>
            </a:extLst>
          </p:cNvPr>
          <p:cNvSpPr txBox="1"/>
          <p:nvPr/>
        </p:nvSpPr>
        <p:spPr>
          <a:xfrm>
            <a:off x="6742164" y="6006797"/>
            <a:ext cx="52779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/>
              <a:t>Jocoy</a:t>
            </a:r>
            <a:r>
              <a:rPr lang="en-US" sz="900" dirty="0"/>
              <a:t>, Christine L., and David </a:t>
            </a:r>
            <a:r>
              <a:rPr lang="en-US" sz="900" dirty="0" err="1"/>
              <a:t>DiBiase</a:t>
            </a:r>
            <a:r>
              <a:rPr lang="en-US" sz="900" dirty="0"/>
              <a:t>. "Plagiarism by adult learners online: A case study in detection and remediation." </a:t>
            </a:r>
            <a:r>
              <a:rPr lang="en-US" sz="900" i="1" dirty="0"/>
              <a:t>The International Review of Research in Open and Distributed Learning</a:t>
            </a:r>
            <a:r>
              <a:rPr lang="en-US" sz="900" dirty="0"/>
              <a:t> 7, no. 1 (2006).</a:t>
            </a:r>
            <a:endParaRPr lang="en-CA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ctrTitle" idx="4294967295"/>
          </p:nvPr>
        </p:nvSpPr>
        <p:spPr>
          <a:xfrm>
            <a:off x="-1" y="361950"/>
            <a:ext cx="568642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Bodoni"/>
              <a:buNone/>
            </a:pPr>
            <a:r>
              <a:rPr lang="en-CA" sz="3959" b="0" i="0" u="none" strike="noStrike" cap="none" dirty="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     </a:t>
            </a:r>
            <a:r>
              <a:rPr lang="en-CA" sz="4000" b="0" i="0" u="none" strike="noStrike" cap="none" dirty="0">
                <a:ea typeface="Bodoni"/>
                <a:cs typeface="Bodoni"/>
                <a:sym typeface="Bodoni"/>
              </a:rPr>
              <a:t>Legal Issues</a:t>
            </a:r>
            <a:endParaRPr sz="4000" b="0" i="0" u="none" strike="noStrike" cap="none" dirty="0">
              <a:ea typeface="Corbel"/>
              <a:cs typeface="Corbel"/>
              <a:sym typeface="Corbel"/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>
            <a:off x="5720080" y="835557"/>
            <a:ext cx="6154086" cy="3162299"/>
            <a:chOff x="0" y="0"/>
            <a:chExt cx="6154086" cy="3162299"/>
          </a:xfrm>
        </p:grpSpPr>
        <p:sp>
          <p:nvSpPr>
            <p:cNvPr id="167" name="Google Shape;167;p20"/>
            <p:cNvSpPr/>
            <p:nvPr/>
          </p:nvSpPr>
          <p:spPr>
            <a:xfrm>
              <a:off x="0" y="0"/>
              <a:ext cx="6154086" cy="988218"/>
            </a:xfrm>
            <a:prstGeom prst="roundRect">
              <a:avLst>
                <a:gd name="adj" fmla="val 10000"/>
              </a:avLst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1329639" y="0"/>
              <a:ext cx="4824446" cy="988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en-CA" sz="19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Plagiarism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en-CA" sz="15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Content Copying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en-CA" sz="15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Cheating and plagiarism R.A.(1990)</a:t>
              </a:r>
              <a:endParaRPr dirty="0"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98821" y="98821"/>
              <a:ext cx="1230817" cy="790574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0" y="1087040"/>
              <a:ext cx="6154086" cy="98821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B9D9F5"/>
                </a:gs>
                <a:gs pos="100000">
                  <a:srgbClr val="75BCEF"/>
                </a:gs>
              </a:gsLst>
              <a:lin ang="5400000" scaled="0"/>
            </a:gradFill>
            <a:ln w="9525" cap="rnd" cmpd="sng">
              <a:solidFill>
                <a:srgbClr val="ABD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1329639" y="1087040"/>
              <a:ext cx="4824446" cy="988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rbel"/>
                <a:buNone/>
              </a:pPr>
              <a:r>
                <a:rPr lang="en-CA" sz="1900" b="0" i="0" u="none" strike="noStrike" cap="none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Copyright</a:t>
              </a:r>
              <a:endParaRPr sz="19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Char char="•"/>
              </a:pPr>
              <a:r>
                <a:rPr lang="en-CA" sz="1500" b="0" i="0" u="none" strike="noStrike" cap="none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Lack of Adherence to Copyright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Char char="•"/>
              </a:pPr>
              <a:r>
                <a:rPr lang="en-CA" sz="1500" b="0" i="0" u="none" strike="noStrike" cap="none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Digital Millennium Copyright Act </a:t>
              </a:r>
              <a:endParaRPr sz="15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98821" y="1196811"/>
              <a:ext cx="1230817" cy="790574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t="-15999" b="-15998"/>
              </a:stretch>
            </a:blip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0" y="2174081"/>
              <a:ext cx="6154086" cy="988218"/>
            </a:xfrm>
            <a:prstGeom prst="roundRect">
              <a:avLst>
                <a:gd name="adj" fmla="val 10000"/>
              </a:avLst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1329639" y="2174081"/>
              <a:ext cx="4824446" cy="988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en-CA" sz="19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Algorithms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en-CA" sz="15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Use of Artificial Intelligence</a:t>
              </a:r>
              <a:endParaRPr sz="15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en-CA" sz="15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Accuracy and efficiency</a:t>
              </a:r>
              <a:endParaRPr sz="15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98821" y="2272903"/>
              <a:ext cx="1230817" cy="790574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t="-26998" b="-26998"/>
              </a:stretch>
            </a:blip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5686424" y="4096678"/>
            <a:ext cx="6154086" cy="2164819"/>
            <a:chOff x="0" y="0"/>
            <a:chExt cx="6154086" cy="2164819"/>
          </a:xfrm>
        </p:grpSpPr>
        <p:sp>
          <p:nvSpPr>
            <p:cNvPr id="177" name="Google Shape;177;p20"/>
            <p:cNvSpPr/>
            <p:nvPr/>
          </p:nvSpPr>
          <p:spPr>
            <a:xfrm>
              <a:off x="0" y="0"/>
              <a:ext cx="6154086" cy="103086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B9D9F5"/>
                </a:gs>
                <a:gs pos="100000">
                  <a:srgbClr val="75BCEF"/>
                </a:gs>
              </a:gsLst>
              <a:lin ang="5400000" scaled="0"/>
            </a:gradFill>
            <a:ln w="9525" cap="rnd" cmpd="sng">
              <a:solidFill>
                <a:srgbClr val="ABD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1333903" y="0"/>
              <a:ext cx="4820182" cy="103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rPr lang="en-CA" sz="2000" b="0" i="0" u="none" strike="noStrike" cap="none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Privacy Laws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Char char="•"/>
              </a:pPr>
              <a:r>
                <a:rPr lang="en-CA" sz="1600" b="0" i="0" u="none" strike="noStrike" cap="none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 Privacy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Char char="•"/>
              </a:pPr>
              <a:r>
                <a:rPr lang="en-CA" sz="1600" b="0" i="0" u="none" strike="noStrike" cap="none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FERPA(Family Educational Rights and Privacy Act)</a:t>
              </a:r>
              <a:endParaRPr dirty="0"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03086" y="103086"/>
              <a:ext cx="1230817" cy="824693"/>
            </a:xfrm>
            <a:prstGeom prst="roundRect">
              <a:avLst>
                <a:gd name="adj" fmla="val 10000"/>
              </a:avLst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0" y="1133953"/>
              <a:ext cx="6154086" cy="1030866"/>
            </a:xfrm>
            <a:prstGeom prst="roundRect">
              <a:avLst>
                <a:gd name="adj" fmla="val 10000"/>
              </a:avLst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1333903" y="1133953"/>
              <a:ext cx="4820182" cy="1030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lang="en-CA" sz="20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Fair Use</a:t>
              </a:r>
              <a:endParaRPr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rbel"/>
                <a:buChar char="•"/>
              </a:pPr>
              <a:r>
                <a:rPr lang="en-CA" sz="16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Teach Act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rbel"/>
                <a:buChar char="•"/>
              </a:pPr>
              <a:r>
                <a:rPr lang="en-CA" sz="1600" b="0" i="0" u="none" strike="noStrike" cap="none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Protection of rights</a:t>
              </a:r>
              <a:endParaRPr sz="16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03086" y="1248462"/>
              <a:ext cx="1230817" cy="824693"/>
            </a:xfrm>
            <a:prstGeom prst="roundRect">
              <a:avLst>
                <a:gd name="adj" fmla="val 10000"/>
              </a:avLst>
            </a:prstGeom>
            <a:blipFill rotWithShape="1">
              <a:blip r:embed="rId7">
                <a:alphaModFix/>
              </a:blip>
              <a:stretch>
                <a:fillRect t="-15999" b="-15998"/>
              </a:stretch>
            </a:blip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" name="Google Shape;183;p20"/>
          <p:cNvSpPr/>
          <p:nvPr/>
        </p:nvSpPr>
        <p:spPr>
          <a:xfrm>
            <a:off x="1143798" y="2111642"/>
            <a:ext cx="24833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0"/>
          <p:cNvSpPr txBox="1"/>
          <p:nvPr/>
        </p:nvSpPr>
        <p:spPr>
          <a:xfrm>
            <a:off x="591348" y="2173946"/>
            <a:ext cx="4576282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CA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Awareness of terms and conditions to participants.</a:t>
            </a:r>
            <a:endParaRPr sz="2000" dirty="0"/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CA" sz="2000" b="0" i="0" u="none" strike="noStrike" cap="none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U </a:t>
            </a:r>
            <a:r>
              <a:rPr lang="en-CA" sz="2000" b="0" i="0" u="none" strike="noStrike" cap="none" dirty="0" err="1">
                <a:solidFill>
                  <a:schemeClr val="dk1"/>
                </a:solidFill>
                <a:ea typeface="Corbel"/>
                <a:cs typeface="Corbel"/>
                <a:sym typeface="Corbel"/>
              </a:rPr>
              <a:t>Impactify</a:t>
            </a:r>
            <a:r>
              <a:rPr lang="en-CA" sz="2000" b="0" i="0" u="none" strike="noStrike" cap="none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 must adhere to legal laws governing privacy.</a:t>
            </a:r>
            <a:endParaRPr sz="2000" dirty="0"/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CA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Transparency</a:t>
            </a:r>
            <a:endParaRPr sz="2000" dirty="0"/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CA" sz="2000" b="0" i="0" u="none" strike="noStrike" cap="none" dirty="0">
                <a:solidFill>
                  <a:schemeClr val="dk1"/>
                </a:solidFill>
                <a:ea typeface="Corbel"/>
                <a:cs typeface="Corbel"/>
                <a:sym typeface="Corbel"/>
              </a:rPr>
              <a:t>Gamification approach</a:t>
            </a:r>
            <a:endParaRPr sz="2000" dirty="0"/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CA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use of Fair Use policy.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750C15-F676-48C2-9FCD-AA88D9098258}"/>
              </a:ext>
            </a:extLst>
          </p:cNvPr>
          <p:cNvSpPr txBox="1"/>
          <p:nvPr/>
        </p:nvSpPr>
        <p:spPr>
          <a:xfrm>
            <a:off x="3295650" y="6387415"/>
            <a:ext cx="1025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00" dirty="0"/>
              <a:t>Bell, Tom W. "Fair Use v. Fared Use: The Impact of Automated Rights Management on Copyright s Fair Use Doctrine." North Carolina Law Review. 76 (1998): 557-619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Admin. </a:t>
            </a:r>
            <a:r>
              <a:rPr lang="en-US" sz="900" i="1" dirty="0"/>
              <a:t>Copyright Laws - Intellectual Property Laws - Plagiarism Laws</a:t>
            </a:r>
            <a:r>
              <a:rPr lang="en-US" sz="900" dirty="0"/>
              <a:t>, 2020, www.checkforplagiarism.net/plagiarism-law.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8DCEF7-1921-4814-B4A7-F9E4D0FC12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ACM and IEEE Code of Ethics and Professional Conduct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CF250A-9DB8-4F37-906F-27091059B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428538"/>
              </p:ext>
            </p:extLst>
          </p:nvPr>
        </p:nvGraphicFramePr>
        <p:xfrm>
          <a:off x="677863" y="2180253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69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A12E-41A4-4AE2-8BBA-F4DE31D0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76" y="208088"/>
            <a:ext cx="7766936" cy="1646302"/>
          </a:xfrm>
        </p:spPr>
        <p:txBody>
          <a:bodyPr/>
          <a:lstStyle/>
          <a:p>
            <a:pPr algn="l"/>
            <a:r>
              <a:rPr lang="en-IN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39D73-7F1E-4613-A2EC-CFD595C41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776" y="1854390"/>
            <a:ext cx="8541906" cy="4650105"/>
          </a:xfrm>
        </p:spPr>
        <p:txBody>
          <a:bodyPr>
            <a:normAutofit/>
          </a:bodyPr>
          <a:lstStyle/>
          <a:p>
            <a:pPr algn="l"/>
            <a:endParaRPr lang="en-CA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Pappas, Christopher. “Top 20 </a:t>
            </a:r>
            <a:r>
              <a:rPr lang="en-US" sz="1400" i="1" dirty="0" err="1">
                <a:solidFill>
                  <a:schemeClr val="tx1"/>
                </a:solidFill>
              </a:rPr>
              <a:t>ELearning</a:t>
            </a:r>
            <a:r>
              <a:rPr lang="en-US" sz="1400" i="1" dirty="0">
                <a:solidFill>
                  <a:schemeClr val="tx1"/>
                </a:solidFill>
              </a:rPr>
              <a:t> Statistics For 2019.” </a:t>
            </a:r>
            <a:r>
              <a:rPr lang="en-US" sz="1400" i="1" dirty="0" err="1">
                <a:solidFill>
                  <a:schemeClr val="tx1"/>
                </a:solidFill>
              </a:rPr>
              <a:t>ELearning</a:t>
            </a:r>
            <a:r>
              <a:rPr lang="en-US" sz="1400" i="1" dirty="0">
                <a:solidFill>
                  <a:schemeClr val="tx1"/>
                </a:solidFill>
              </a:rPr>
              <a:t> Industry, 22 Apr. 2020, elearningindustry.com/top-elearning-statistics-2019.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tx1"/>
                </a:solidFill>
              </a:rPr>
              <a:t>Sillis</a:t>
            </a:r>
            <a:r>
              <a:rPr lang="en-US" sz="1400" i="1" dirty="0">
                <a:solidFill>
                  <a:schemeClr val="tx1"/>
                </a:solidFill>
              </a:rPr>
              <a:t>, Ben. “6 </a:t>
            </a:r>
            <a:r>
              <a:rPr lang="en-US" sz="1400" i="1" dirty="0" err="1">
                <a:solidFill>
                  <a:schemeClr val="tx1"/>
                </a:solidFill>
              </a:rPr>
              <a:t>mindblowing</a:t>
            </a:r>
            <a:r>
              <a:rPr lang="en-US" sz="1400" i="1" dirty="0">
                <a:solidFill>
                  <a:schemeClr val="tx1"/>
                </a:solidFill>
              </a:rPr>
              <a:t> social enterprise stats you need to know” Red Bull Gives You Wings - RedBull.com, </a:t>
            </a:r>
            <a:r>
              <a:rPr lang="en-US" sz="1400" i="1" dirty="0" err="1">
                <a:solidFill>
                  <a:schemeClr val="tx1"/>
                </a:solidFill>
              </a:rPr>
              <a:t>Redbull</a:t>
            </a:r>
            <a:r>
              <a:rPr lang="en-US" sz="1400" i="1" dirty="0">
                <a:solidFill>
                  <a:schemeClr val="tx1"/>
                </a:solidFill>
              </a:rPr>
              <a:t>, 2018, www.redbull.com/ca-en/social-enterprise-stats. </a:t>
            </a:r>
            <a:endParaRPr lang="en-US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Hoffman, Jaimie. “Primary Menu.” Education and Careers, 2018, blog.classesandcareers.com/education/infographics/student-demographics-infographic/.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Groopman</a:t>
            </a:r>
            <a:r>
              <a:rPr lang="en-US" sz="1400" dirty="0">
                <a:solidFill>
                  <a:schemeClr val="tx1"/>
                </a:solidFill>
              </a:rPr>
              <a:t>, Jessica. “AI Is Driving a New Business Function: Digital Ethics.” </a:t>
            </a:r>
            <a:r>
              <a:rPr lang="en-US" sz="1400" i="1" dirty="0" err="1">
                <a:solidFill>
                  <a:schemeClr val="tx1"/>
                </a:solidFill>
              </a:rPr>
              <a:t>ClickZ</a:t>
            </a:r>
            <a:r>
              <a:rPr lang="en-US" sz="1400" dirty="0">
                <a:solidFill>
                  <a:schemeClr val="tx1"/>
                </a:solidFill>
              </a:rPr>
              <a:t>, 17 Sept. 2019, 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www.clickz.com/ai-ethics-new-business-function/216985/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Jocoy</a:t>
            </a:r>
            <a:r>
              <a:rPr lang="en-US" sz="1400" dirty="0">
                <a:solidFill>
                  <a:schemeClr val="tx1"/>
                </a:solidFill>
              </a:rPr>
              <a:t>, Christine L., and David </a:t>
            </a:r>
            <a:r>
              <a:rPr lang="en-US" sz="1400" dirty="0" err="1">
                <a:solidFill>
                  <a:schemeClr val="tx1"/>
                </a:solidFill>
              </a:rPr>
              <a:t>DiBiase</a:t>
            </a:r>
            <a:r>
              <a:rPr lang="en-US" sz="1400" dirty="0">
                <a:solidFill>
                  <a:schemeClr val="tx1"/>
                </a:solidFill>
              </a:rPr>
              <a:t>. "Plagiarism by adult learners online: A case study in detection and remediation." </a:t>
            </a:r>
            <a:r>
              <a:rPr lang="en-US" sz="1400" i="1" dirty="0">
                <a:solidFill>
                  <a:schemeClr val="tx1"/>
                </a:solidFill>
              </a:rPr>
              <a:t>The International Review of Research in Open and Distributed Learning</a:t>
            </a:r>
            <a:r>
              <a:rPr lang="en-US" sz="1400" dirty="0">
                <a:solidFill>
                  <a:schemeClr val="tx1"/>
                </a:solidFill>
              </a:rPr>
              <a:t> 7, no. 1 (2006).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Bell, Tom W. "Fair Use v. Fared Use: The Impact of Automated Rights Management on Copyright s Fair Use Doctrine." North Carolina Law Review. 76 (1998): 557-619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Admin. </a:t>
            </a:r>
            <a:r>
              <a:rPr lang="en-US" sz="1400" i="1" dirty="0">
                <a:solidFill>
                  <a:schemeClr val="tx1"/>
                </a:solidFill>
              </a:rPr>
              <a:t>Copyright Laws - Intellectual Property Laws - Plagiarism Laws</a:t>
            </a:r>
            <a:r>
              <a:rPr lang="en-US" sz="1400" dirty="0">
                <a:solidFill>
                  <a:schemeClr val="tx1"/>
                </a:solidFill>
              </a:rPr>
              <a:t>, 2020, www.checkforplagiarism.net/plagiarism-law.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chemeClr val="accent1"/>
              </a:solidFill>
            </a:endParaRPr>
          </a:p>
          <a:p>
            <a:pPr algn="l"/>
            <a:endParaRPr lang="en-I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1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1236-5997-42B6-B246-6FD0738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 IMPACTIFY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7FF6C-E206-43E5-998D-02209F2F8D5E}"/>
              </a:ext>
            </a:extLst>
          </p:cNvPr>
          <p:cNvSpPr/>
          <p:nvPr/>
        </p:nvSpPr>
        <p:spPr>
          <a:xfrm>
            <a:off x="6094410" y="2160589"/>
            <a:ext cx="580295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Impactify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an e-Learning, e-Facilitation and e-coaching platform to encourage social development where social entrepreneurs can learn, grow and connect.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504785-7636-4BEC-AE78-F85BE9B83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91686"/>
            <a:ext cx="5062993" cy="5062993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620F597C-B17C-4DBD-9430-A1C6DFDB1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802259"/>
              </p:ext>
            </p:extLst>
          </p:nvPr>
        </p:nvGraphicFramePr>
        <p:xfrm>
          <a:off x="5862807" y="3219705"/>
          <a:ext cx="5039139" cy="176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197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ED7A990-0E15-43E8-9190-2E1F426C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F9FF1CF6-C85D-40D2-801F-5251FFFB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3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8F4EB-E1EB-4F99-A8B4-E1B7206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3FAA5-9377-4CAF-882D-F8DC51C7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DF4E8155-2CF9-439B-8685-83236EEF7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26EC1-F7A5-4BB7-88F8-F3CD6B37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51" y="124143"/>
            <a:ext cx="4512989" cy="13525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Key 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732FC-3335-4D56-B83D-5F8B8E09F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61" y="1396062"/>
            <a:ext cx="4512989" cy="495760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E-learning expend 90% less energy and 85% less CO2 outflows.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Social Entrepreneurs as such bring diversity as research reveals that 40% of the social enterprises in UK are led by women, out of which 31% comprise of black, Asian, or minority ethnic directors and 40% have directors with a disability.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62.4% of institutions developed by e-learning.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Market research by </a:t>
            </a:r>
            <a:r>
              <a:rPr lang="en-US" sz="1600" dirty="0" err="1">
                <a:solidFill>
                  <a:schemeClr val="tx1"/>
                </a:solidFill>
              </a:rPr>
              <a:t>Impactrio</a:t>
            </a:r>
            <a:r>
              <a:rPr lang="en-US" sz="1600" dirty="0">
                <a:solidFill>
                  <a:schemeClr val="tx1"/>
                </a:solidFill>
              </a:rPr>
              <a:t>, found (60%) networking is important.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Education Today recently posted an “Online Student Demographics” infographic that summarizes the studies of several leading </a:t>
            </a:r>
            <a:r>
              <a:rPr lang="en-US" sz="1400" dirty="0">
                <a:solidFill>
                  <a:schemeClr val="tx1"/>
                </a:solidFill>
              </a:rPr>
              <a:t>organizations in e-learning. The gender make-up is 53% female and 47% male.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5974869-4595-4127-8324-296B63D0D4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7805" y="800418"/>
            <a:ext cx="5956908" cy="4430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498A4-E991-4A09-9C51-905970E4CF67}"/>
              </a:ext>
            </a:extLst>
          </p:cNvPr>
          <p:cNvSpPr txBox="1"/>
          <p:nvPr/>
        </p:nvSpPr>
        <p:spPr>
          <a:xfrm>
            <a:off x="5245451" y="5501684"/>
            <a:ext cx="6893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800" dirty="0">
              <a:solidFill>
                <a:schemeClr val="bg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i="1" dirty="0"/>
              <a:t>Pappas, Christopher. “Top 20 </a:t>
            </a:r>
            <a:r>
              <a:rPr lang="en-US" sz="800" i="1" dirty="0" err="1"/>
              <a:t>ELearning</a:t>
            </a:r>
            <a:r>
              <a:rPr lang="en-US" sz="800" i="1" dirty="0"/>
              <a:t> Statistics For 2019.” </a:t>
            </a:r>
            <a:r>
              <a:rPr lang="en-US" sz="800" i="1" dirty="0" err="1"/>
              <a:t>ELearning</a:t>
            </a:r>
            <a:r>
              <a:rPr lang="en-US" sz="800" i="1" dirty="0"/>
              <a:t> Industry, 22 Apr. 2020, elearningindustry.com/top-elearning-statistics-2019.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i="1" dirty="0" err="1"/>
              <a:t>Sillis</a:t>
            </a:r>
            <a:r>
              <a:rPr lang="en-US" sz="800" i="1" dirty="0"/>
              <a:t>, Ben. “6 </a:t>
            </a:r>
            <a:r>
              <a:rPr lang="en-US" sz="800" i="1" dirty="0" err="1"/>
              <a:t>mindblowing</a:t>
            </a:r>
            <a:r>
              <a:rPr lang="en-US" sz="800" i="1" dirty="0"/>
              <a:t> social enterprise stats you need to know” Red Bull Gives You Wings - RedBull.com, </a:t>
            </a:r>
            <a:r>
              <a:rPr lang="en-US" sz="800" i="1" dirty="0" err="1"/>
              <a:t>Redbull</a:t>
            </a:r>
            <a:r>
              <a:rPr lang="en-US" sz="800" i="1" dirty="0"/>
              <a:t>, 2018, www.redbull.com/ca-en/social-enterprise-stats. </a:t>
            </a:r>
            <a:endParaRPr lang="en-US" sz="8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CA" sz="800" dirty="0"/>
              <a:t>Hoffman, Jaimie. “Primary Menu.” Education and Careers, 2018, blog.classesandcareers.com/education/infographics/student-demographics-infographic/.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FCBD-EF08-4C99-960E-1A2F3298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F6534-1152-4C9B-B4D7-E1C2404E4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954" y="845613"/>
            <a:ext cx="8545406" cy="80030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</a:rPr>
              <a:t>Key Stakeholders</a:t>
            </a:r>
            <a:endParaRPr lang="en-CA" sz="36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EEAE263-013D-4493-9550-321BFF1CF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236589"/>
              </p:ext>
            </p:extLst>
          </p:nvPr>
        </p:nvGraphicFramePr>
        <p:xfrm>
          <a:off x="1724660" y="2137837"/>
          <a:ext cx="6786880" cy="362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10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FCF5-1D54-445D-9B22-329714B9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Components</a:t>
            </a:r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94D4CB-D575-401D-8B9C-A6D340B52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760087"/>
              </p:ext>
            </p:extLst>
          </p:nvPr>
        </p:nvGraphicFramePr>
        <p:xfrm>
          <a:off x="717568" y="2072640"/>
          <a:ext cx="7694911" cy="4608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7B2A9B-0621-4C6E-AE0C-4572612D567A}"/>
              </a:ext>
            </a:extLst>
          </p:cNvPr>
          <p:cNvSpPr txBox="1"/>
          <p:nvPr/>
        </p:nvSpPr>
        <p:spPr>
          <a:xfrm>
            <a:off x="4264245" y="5925506"/>
            <a:ext cx="13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20503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95A2B57-BD03-4A74-955D-0BB0F23B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20" y="365240"/>
            <a:ext cx="3854528" cy="1278466"/>
          </a:xfrm>
        </p:spPr>
        <p:txBody>
          <a:bodyPr>
            <a:normAutofit/>
          </a:bodyPr>
          <a:lstStyle/>
          <a:p>
            <a:r>
              <a:rPr lang="en-US" sz="4000" dirty="0"/>
              <a:t>Students</a:t>
            </a:r>
            <a:endParaRPr lang="en-CA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57001-D523-4948-B891-120395F64185}"/>
              </a:ext>
            </a:extLst>
          </p:cNvPr>
          <p:cNvGrpSpPr/>
          <p:nvPr/>
        </p:nvGrpSpPr>
        <p:grpSpPr>
          <a:xfrm>
            <a:off x="2679701" y="1052741"/>
            <a:ext cx="6832597" cy="5405754"/>
            <a:chOff x="3649571" y="1887168"/>
            <a:chExt cx="4674195" cy="460460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F7DE9F-9D1D-4919-B0B5-492FC9C4E893}"/>
                </a:ext>
              </a:extLst>
            </p:cNvPr>
            <p:cNvSpPr/>
            <p:nvPr/>
          </p:nvSpPr>
          <p:spPr>
            <a:xfrm>
              <a:off x="5710891" y="1887168"/>
              <a:ext cx="1129597" cy="1298387"/>
            </a:xfrm>
            <a:custGeom>
              <a:avLst/>
              <a:gdLst>
                <a:gd name="connsiteX0" fmla="*/ 0 w 1298387"/>
                <a:gd name="connsiteY0" fmla="*/ 564799 h 1129597"/>
                <a:gd name="connsiteX1" fmla="*/ 282399 w 1298387"/>
                <a:gd name="connsiteY1" fmla="*/ 0 h 1129597"/>
                <a:gd name="connsiteX2" fmla="*/ 1015988 w 1298387"/>
                <a:gd name="connsiteY2" fmla="*/ 0 h 1129597"/>
                <a:gd name="connsiteX3" fmla="*/ 1298387 w 1298387"/>
                <a:gd name="connsiteY3" fmla="*/ 564799 h 1129597"/>
                <a:gd name="connsiteX4" fmla="*/ 1015988 w 1298387"/>
                <a:gd name="connsiteY4" fmla="*/ 1129597 h 1129597"/>
                <a:gd name="connsiteX5" fmla="*/ 282399 w 1298387"/>
                <a:gd name="connsiteY5" fmla="*/ 1129597 h 1129597"/>
                <a:gd name="connsiteX6" fmla="*/ 0 w 1298387"/>
                <a:gd name="connsiteY6" fmla="*/ 564799 h 1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7" h="1129597">
                  <a:moveTo>
                    <a:pt x="649193" y="0"/>
                  </a:moveTo>
                  <a:lnTo>
                    <a:pt x="1298387" y="245687"/>
                  </a:lnTo>
                  <a:lnTo>
                    <a:pt x="1298387" y="883910"/>
                  </a:lnTo>
                  <a:lnTo>
                    <a:pt x="649193" y="1129597"/>
                  </a:lnTo>
                  <a:lnTo>
                    <a:pt x="0" y="883910"/>
                  </a:lnTo>
                  <a:lnTo>
                    <a:pt x="0" y="245687"/>
                  </a:lnTo>
                  <a:lnTo>
                    <a:pt x="649193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7939" tIns="244242" rIns="217939" bIns="24424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i="1" u="sng" kern="1200" dirty="0"/>
                <a:t>Privacy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D563C71-B6F3-44C3-B83A-AB88ADCA528E}"/>
                </a:ext>
              </a:extLst>
            </p:cNvPr>
            <p:cNvSpPr/>
            <p:nvPr/>
          </p:nvSpPr>
          <p:spPr>
            <a:xfrm>
              <a:off x="6874766" y="2146845"/>
              <a:ext cx="1449000" cy="779032"/>
            </a:xfrm>
            <a:custGeom>
              <a:avLst/>
              <a:gdLst>
                <a:gd name="connsiteX0" fmla="*/ 0 w 1449000"/>
                <a:gd name="connsiteY0" fmla="*/ 0 h 779032"/>
                <a:gd name="connsiteX1" fmla="*/ 1449000 w 1449000"/>
                <a:gd name="connsiteY1" fmla="*/ 0 h 779032"/>
                <a:gd name="connsiteX2" fmla="*/ 1449000 w 1449000"/>
                <a:gd name="connsiteY2" fmla="*/ 779032 h 779032"/>
                <a:gd name="connsiteX3" fmla="*/ 0 w 1449000"/>
                <a:gd name="connsiteY3" fmla="*/ 779032 h 779032"/>
                <a:gd name="connsiteX4" fmla="*/ 0 w 1449000"/>
                <a:gd name="connsiteY4" fmla="*/ 0 h 77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000" h="779032">
                  <a:moveTo>
                    <a:pt x="0" y="0"/>
                  </a:moveTo>
                  <a:lnTo>
                    <a:pt x="1449000" y="0"/>
                  </a:lnTo>
                  <a:lnTo>
                    <a:pt x="1449000" y="779032"/>
                  </a:lnTo>
                  <a:lnTo>
                    <a:pt x="0" y="7790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Anonymity</a:t>
              </a:r>
            </a:p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Data Privacy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C207923-D004-4BA0-ACF8-538A92F92A98}"/>
                </a:ext>
              </a:extLst>
            </p:cNvPr>
            <p:cNvSpPr/>
            <p:nvPr/>
          </p:nvSpPr>
          <p:spPr>
            <a:xfrm>
              <a:off x="4490926" y="1887168"/>
              <a:ext cx="1129597" cy="1298387"/>
            </a:xfrm>
            <a:custGeom>
              <a:avLst/>
              <a:gdLst>
                <a:gd name="connsiteX0" fmla="*/ 0 w 1298387"/>
                <a:gd name="connsiteY0" fmla="*/ 564799 h 1129597"/>
                <a:gd name="connsiteX1" fmla="*/ 282399 w 1298387"/>
                <a:gd name="connsiteY1" fmla="*/ 0 h 1129597"/>
                <a:gd name="connsiteX2" fmla="*/ 1015988 w 1298387"/>
                <a:gd name="connsiteY2" fmla="*/ 0 h 1129597"/>
                <a:gd name="connsiteX3" fmla="*/ 1298387 w 1298387"/>
                <a:gd name="connsiteY3" fmla="*/ 564799 h 1129597"/>
                <a:gd name="connsiteX4" fmla="*/ 1015988 w 1298387"/>
                <a:gd name="connsiteY4" fmla="*/ 1129597 h 1129597"/>
                <a:gd name="connsiteX5" fmla="*/ 282399 w 1298387"/>
                <a:gd name="connsiteY5" fmla="*/ 1129597 h 1129597"/>
                <a:gd name="connsiteX6" fmla="*/ 0 w 1298387"/>
                <a:gd name="connsiteY6" fmla="*/ 564799 h 1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7" h="1129597">
                  <a:moveTo>
                    <a:pt x="649193" y="0"/>
                  </a:moveTo>
                  <a:lnTo>
                    <a:pt x="1298387" y="245687"/>
                  </a:lnTo>
                  <a:lnTo>
                    <a:pt x="1298387" y="883910"/>
                  </a:lnTo>
                  <a:lnTo>
                    <a:pt x="649193" y="1129597"/>
                  </a:lnTo>
                  <a:lnTo>
                    <a:pt x="0" y="883910"/>
                  </a:lnTo>
                  <a:lnTo>
                    <a:pt x="0" y="245687"/>
                  </a:lnTo>
                  <a:lnTo>
                    <a:pt x="649193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29" tIns="202332" rIns="176029" bIns="20233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0246EB-1F18-4019-B366-0C1C6B530427}"/>
                </a:ext>
              </a:extLst>
            </p:cNvPr>
            <p:cNvSpPr/>
            <p:nvPr/>
          </p:nvSpPr>
          <p:spPr>
            <a:xfrm>
              <a:off x="5098572" y="2989239"/>
              <a:ext cx="1129597" cy="1298387"/>
            </a:xfrm>
            <a:custGeom>
              <a:avLst/>
              <a:gdLst>
                <a:gd name="connsiteX0" fmla="*/ 0 w 1298387"/>
                <a:gd name="connsiteY0" fmla="*/ 564799 h 1129597"/>
                <a:gd name="connsiteX1" fmla="*/ 282399 w 1298387"/>
                <a:gd name="connsiteY1" fmla="*/ 0 h 1129597"/>
                <a:gd name="connsiteX2" fmla="*/ 1015988 w 1298387"/>
                <a:gd name="connsiteY2" fmla="*/ 0 h 1129597"/>
                <a:gd name="connsiteX3" fmla="*/ 1298387 w 1298387"/>
                <a:gd name="connsiteY3" fmla="*/ 564799 h 1129597"/>
                <a:gd name="connsiteX4" fmla="*/ 1015988 w 1298387"/>
                <a:gd name="connsiteY4" fmla="*/ 1129597 h 1129597"/>
                <a:gd name="connsiteX5" fmla="*/ 282399 w 1298387"/>
                <a:gd name="connsiteY5" fmla="*/ 1129597 h 1129597"/>
                <a:gd name="connsiteX6" fmla="*/ 0 w 1298387"/>
                <a:gd name="connsiteY6" fmla="*/ 564799 h 1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7" h="1129597">
                  <a:moveTo>
                    <a:pt x="649193" y="0"/>
                  </a:moveTo>
                  <a:lnTo>
                    <a:pt x="1298387" y="245687"/>
                  </a:lnTo>
                  <a:lnTo>
                    <a:pt x="1298387" y="883910"/>
                  </a:lnTo>
                  <a:lnTo>
                    <a:pt x="649193" y="1129597"/>
                  </a:lnTo>
                  <a:lnTo>
                    <a:pt x="0" y="883910"/>
                  </a:lnTo>
                  <a:lnTo>
                    <a:pt x="0" y="245687"/>
                  </a:lnTo>
                  <a:lnTo>
                    <a:pt x="649193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7939" tIns="244242" rIns="217939" bIns="24424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i="1" u="sng" kern="1200" dirty="0"/>
                <a:t>Diversity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BA3D156-957C-488D-A74E-93440B0D11AA}"/>
                </a:ext>
              </a:extLst>
            </p:cNvPr>
            <p:cNvSpPr/>
            <p:nvPr/>
          </p:nvSpPr>
          <p:spPr>
            <a:xfrm>
              <a:off x="3649571" y="3248917"/>
              <a:ext cx="1402258" cy="779032"/>
            </a:xfrm>
            <a:custGeom>
              <a:avLst/>
              <a:gdLst>
                <a:gd name="connsiteX0" fmla="*/ 0 w 1402258"/>
                <a:gd name="connsiteY0" fmla="*/ 0 h 779032"/>
                <a:gd name="connsiteX1" fmla="*/ 1402258 w 1402258"/>
                <a:gd name="connsiteY1" fmla="*/ 0 h 779032"/>
                <a:gd name="connsiteX2" fmla="*/ 1402258 w 1402258"/>
                <a:gd name="connsiteY2" fmla="*/ 779032 h 779032"/>
                <a:gd name="connsiteX3" fmla="*/ 0 w 1402258"/>
                <a:gd name="connsiteY3" fmla="*/ 779032 h 779032"/>
                <a:gd name="connsiteX4" fmla="*/ 0 w 1402258"/>
                <a:gd name="connsiteY4" fmla="*/ 0 h 77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258" h="779032">
                  <a:moveTo>
                    <a:pt x="0" y="0"/>
                  </a:moveTo>
                  <a:lnTo>
                    <a:pt x="1402258" y="0"/>
                  </a:lnTo>
                  <a:lnTo>
                    <a:pt x="1402258" y="779032"/>
                  </a:lnTo>
                  <a:lnTo>
                    <a:pt x="0" y="7790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kern="1200" dirty="0"/>
                <a:t>Cultural</a:t>
              </a:r>
            </a:p>
            <a:p>
              <a:pPr lvl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kern="1200" dirty="0"/>
                <a:t>Learner</a:t>
              </a:r>
            </a:p>
            <a:p>
              <a:pPr lvl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kern="1200" dirty="0"/>
                <a:t>Geographical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E3D98E-7BFC-47B9-8323-F9E971CDFAF8}"/>
                </a:ext>
              </a:extLst>
            </p:cNvPr>
            <p:cNvSpPr/>
            <p:nvPr/>
          </p:nvSpPr>
          <p:spPr>
            <a:xfrm>
              <a:off x="6318537" y="2989239"/>
              <a:ext cx="1129597" cy="1298387"/>
            </a:xfrm>
            <a:custGeom>
              <a:avLst/>
              <a:gdLst>
                <a:gd name="connsiteX0" fmla="*/ 0 w 1298387"/>
                <a:gd name="connsiteY0" fmla="*/ 564799 h 1129597"/>
                <a:gd name="connsiteX1" fmla="*/ 282399 w 1298387"/>
                <a:gd name="connsiteY1" fmla="*/ 0 h 1129597"/>
                <a:gd name="connsiteX2" fmla="*/ 1015988 w 1298387"/>
                <a:gd name="connsiteY2" fmla="*/ 0 h 1129597"/>
                <a:gd name="connsiteX3" fmla="*/ 1298387 w 1298387"/>
                <a:gd name="connsiteY3" fmla="*/ 564799 h 1129597"/>
                <a:gd name="connsiteX4" fmla="*/ 1015988 w 1298387"/>
                <a:gd name="connsiteY4" fmla="*/ 1129597 h 1129597"/>
                <a:gd name="connsiteX5" fmla="*/ 282399 w 1298387"/>
                <a:gd name="connsiteY5" fmla="*/ 1129597 h 1129597"/>
                <a:gd name="connsiteX6" fmla="*/ 0 w 1298387"/>
                <a:gd name="connsiteY6" fmla="*/ 564799 h 1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7" h="1129597">
                  <a:moveTo>
                    <a:pt x="649193" y="0"/>
                  </a:moveTo>
                  <a:lnTo>
                    <a:pt x="1298387" y="245687"/>
                  </a:lnTo>
                  <a:lnTo>
                    <a:pt x="1298387" y="883910"/>
                  </a:lnTo>
                  <a:lnTo>
                    <a:pt x="649193" y="1129597"/>
                  </a:lnTo>
                  <a:lnTo>
                    <a:pt x="0" y="883910"/>
                  </a:lnTo>
                  <a:lnTo>
                    <a:pt x="0" y="245687"/>
                  </a:lnTo>
                  <a:lnTo>
                    <a:pt x="649193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29" tIns="202332" rIns="176029" bIns="20233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F0E840-6473-4841-AB96-39A9556181AD}"/>
                </a:ext>
              </a:extLst>
            </p:cNvPr>
            <p:cNvSpPr/>
            <p:nvPr/>
          </p:nvSpPr>
          <p:spPr>
            <a:xfrm>
              <a:off x="5710891" y="4091311"/>
              <a:ext cx="1129597" cy="1298387"/>
            </a:xfrm>
            <a:custGeom>
              <a:avLst/>
              <a:gdLst>
                <a:gd name="connsiteX0" fmla="*/ 0 w 1298387"/>
                <a:gd name="connsiteY0" fmla="*/ 564799 h 1129597"/>
                <a:gd name="connsiteX1" fmla="*/ 282399 w 1298387"/>
                <a:gd name="connsiteY1" fmla="*/ 0 h 1129597"/>
                <a:gd name="connsiteX2" fmla="*/ 1015988 w 1298387"/>
                <a:gd name="connsiteY2" fmla="*/ 0 h 1129597"/>
                <a:gd name="connsiteX3" fmla="*/ 1298387 w 1298387"/>
                <a:gd name="connsiteY3" fmla="*/ 564799 h 1129597"/>
                <a:gd name="connsiteX4" fmla="*/ 1015988 w 1298387"/>
                <a:gd name="connsiteY4" fmla="*/ 1129597 h 1129597"/>
                <a:gd name="connsiteX5" fmla="*/ 282399 w 1298387"/>
                <a:gd name="connsiteY5" fmla="*/ 1129597 h 1129597"/>
                <a:gd name="connsiteX6" fmla="*/ 0 w 1298387"/>
                <a:gd name="connsiteY6" fmla="*/ 564799 h 1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7" h="1129597">
                  <a:moveTo>
                    <a:pt x="649193" y="0"/>
                  </a:moveTo>
                  <a:lnTo>
                    <a:pt x="1298387" y="245687"/>
                  </a:lnTo>
                  <a:lnTo>
                    <a:pt x="1298387" y="883910"/>
                  </a:lnTo>
                  <a:lnTo>
                    <a:pt x="649193" y="1129597"/>
                  </a:lnTo>
                  <a:lnTo>
                    <a:pt x="0" y="883910"/>
                  </a:lnTo>
                  <a:lnTo>
                    <a:pt x="0" y="245687"/>
                  </a:lnTo>
                  <a:lnTo>
                    <a:pt x="649193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7939" tIns="244242" rIns="217939" bIns="24424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i="1" u="sng" kern="1200" dirty="0"/>
                <a:t>Accessibility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6B6100-EAB8-4346-896D-1D062D4A55A3}"/>
                </a:ext>
              </a:extLst>
            </p:cNvPr>
            <p:cNvSpPr/>
            <p:nvPr/>
          </p:nvSpPr>
          <p:spPr>
            <a:xfrm>
              <a:off x="6874766" y="4350988"/>
              <a:ext cx="1449000" cy="779032"/>
            </a:xfrm>
            <a:custGeom>
              <a:avLst/>
              <a:gdLst>
                <a:gd name="connsiteX0" fmla="*/ 0 w 1449000"/>
                <a:gd name="connsiteY0" fmla="*/ 0 h 779032"/>
                <a:gd name="connsiteX1" fmla="*/ 1449000 w 1449000"/>
                <a:gd name="connsiteY1" fmla="*/ 0 h 779032"/>
                <a:gd name="connsiteX2" fmla="*/ 1449000 w 1449000"/>
                <a:gd name="connsiteY2" fmla="*/ 779032 h 779032"/>
                <a:gd name="connsiteX3" fmla="*/ 0 w 1449000"/>
                <a:gd name="connsiteY3" fmla="*/ 779032 h 779032"/>
                <a:gd name="connsiteX4" fmla="*/ 0 w 1449000"/>
                <a:gd name="connsiteY4" fmla="*/ 0 h 77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000" h="779032">
                  <a:moveTo>
                    <a:pt x="0" y="0"/>
                  </a:moveTo>
                  <a:lnTo>
                    <a:pt x="1449000" y="0"/>
                  </a:lnTo>
                  <a:lnTo>
                    <a:pt x="1449000" y="779032"/>
                  </a:lnTo>
                  <a:lnTo>
                    <a:pt x="0" y="7790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Technical</a:t>
              </a:r>
            </a:p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Disabled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B641F-4288-4B9F-A821-9B8663BF44DE}"/>
                </a:ext>
              </a:extLst>
            </p:cNvPr>
            <p:cNvSpPr/>
            <p:nvPr/>
          </p:nvSpPr>
          <p:spPr>
            <a:xfrm>
              <a:off x="4490926" y="4091311"/>
              <a:ext cx="1129597" cy="1298387"/>
            </a:xfrm>
            <a:custGeom>
              <a:avLst/>
              <a:gdLst>
                <a:gd name="connsiteX0" fmla="*/ 0 w 1298387"/>
                <a:gd name="connsiteY0" fmla="*/ 564799 h 1129597"/>
                <a:gd name="connsiteX1" fmla="*/ 282399 w 1298387"/>
                <a:gd name="connsiteY1" fmla="*/ 0 h 1129597"/>
                <a:gd name="connsiteX2" fmla="*/ 1015988 w 1298387"/>
                <a:gd name="connsiteY2" fmla="*/ 0 h 1129597"/>
                <a:gd name="connsiteX3" fmla="*/ 1298387 w 1298387"/>
                <a:gd name="connsiteY3" fmla="*/ 564799 h 1129597"/>
                <a:gd name="connsiteX4" fmla="*/ 1015988 w 1298387"/>
                <a:gd name="connsiteY4" fmla="*/ 1129597 h 1129597"/>
                <a:gd name="connsiteX5" fmla="*/ 282399 w 1298387"/>
                <a:gd name="connsiteY5" fmla="*/ 1129597 h 1129597"/>
                <a:gd name="connsiteX6" fmla="*/ 0 w 1298387"/>
                <a:gd name="connsiteY6" fmla="*/ 564799 h 1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7" h="1129597">
                  <a:moveTo>
                    <a:pt x="649193" y="0"/>
                  </a:moveTo>
                  <a:lnTo>
                    <a:pt x="1298387" y="245687"/>
                  </a:lnTo>
                  <a:lnTo>
                    <a:pt x="1298387" y="883910"/>
                  </a:lnTo>
                  <a:lnTo>
                    <a:pt x="649193" y="1129597"/>
                  </a:lnTo>
                  <a:lnTo>
                    <a:pt x="0" y="883910"/>
                  </a:lnTo>
                  <a:lnTo>
                    <a:pt x="0" y="245687"/>
                  </a:lnTo>
                  <a:lnTo>
                    <a:pt x="649193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29" tIns="202332" rIns="176029" bIns="20233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E2A65D-2F37-486E-A599-65575848D943}"/>
                </a:ext>
              </a:extLst>
            </p:cNvPr>
            <p:cNvSpPr/>
            <p:nvPr/>
          </p:nvSpPr>
          <p:spPr>
            <a:xfrm>
              <a:off x="5098572" y="5193381"/>
              <a:ext cx="1129598" cy="1298388"/>
            </a:xfrm>
            <a:custGeom>
              <a:avLst/>
              <a:gdLst>
                <a:gd name="connsiteX0" fmla="*/ 0 w 1298387"/>
                <a:gd name="connsiteY0" fmla="*/ 564799 h 1129597"/>
                <a:gd name="connsiteX1" fmla="*/ 282399 w 1298387"/>
                <a:gd name="connsiteY1" fmla="*/ 0 h 1129597"/>
                <a:gd name="connsiteX2" fmla="*/ 1015988 w 1298387"/>
                <a:gd name="connsiteY2" fmla="*/ 0 h 1129597"/>
                <a:gd name="connsiteX3" fmla="*/ 1298387 w 1298387"/>
                <a:gd name="connsiteY3" fmla="*/ 564799 h 1129597"/>
                <a:gd name="connsiteX4" fmla="*/ 1015988 w 1298387"/>
                <a:gd name="connsiteY4" fmla="*/ 1129597 h 1129597"/>
                <a:gd name="connsiteX5" fmla="*/ 282399 w 1298387"/>
                <a:gd name="connsiteY5" fmla="*/ 1129597 h 1129597"/>
                <a:gd name="connsiteX6" fmla="*/ 0 w 1298387"/>
                <a:gd name="connsiteY6" fmla="*/ 564799 h 1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7" h="1129597">
                  <a:moveTo>
                    <a:pt x="649193" y="0"/>
                  </a:moveTo>
                  <a:lnTo>
                    <a:pt x="1298387" y="245687"/>
                  </a:lnTo>
                  <a:lnTo>
                    <a:pt x="1298387" y="883910"/>
                  </a:lnTo>
                  <a:lnTo>
                    <a:pt x="649193" y="1129597"/>
                  </a:lnTo>
                  <a:lnTo>
                    <a:pt x="0" y="883910"/>
                  </a:lnTo>
                  <a:lnTo>
                    <a:pt x="0" y="245687"/>
                  </a:lnTo>
                  <a:lnTo>
                    <a:pt x="649193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7939" tIns="244243" rIns="217940" bIns="24424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b="1" i="1" u="sng" kern="1200" dirty="0"/>
                <a:t>Etiquettes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C63EBC-FBE7-4D94-B0BE-2B645CEB335C}"/>
                </a:ext>
              </a:extLst>
            </p:cNvPr>
            <p:cNvSpPr/>
            <p:nvPr/>
          </p:nvSpPr>
          <p:spPr>
            <a:xfrm>
              <a:off x="3649571" y="5453059"/>
              <a:ext cx="1402258" cy="779032"/>
            </a:xfrm>
            <a:custGeom>
              <a:avLst/>
              <a:gdLst>
                <a:gd name="connsiteX0" fmla="*/ 0 w 1402258"/>
                <a:gd name="connsiteY0" fmla="*/ 0 h 779032"/>
                <a:gd name="connsiteX1" fmla="*/ 1402258 w 1402258"/>
                <a:gd name="connsiteY1" fmla="*/ 0 h 779032"/>
                <a:gd name="connsiteX2" fmla="*/ 1402258 w 1402258"/>
                <a:gd name="connsiteY2" fmla="*/ 779032 h 779032"/>
                <a:gd name="connsiteX3" fmla="*/ 0 w 1402258"/>
                <a:gd name="connsiteY3" fmla="*/ 779032 h 779032"/>
                <a:gd name="connsiteX4" fmla="*/ 0 w 1402258"/>
                <a:gd name="connsiteY4" fmla="*/ 0 h 77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258" h="779032">
                  <a:moveTo>
                    <a:pt x="0" y="0"/>
                  </a:moveTo>
                  <a:lnTo>
                    <a:pt x="1402258" y="0"/>
                  </a:lnTo>
                  <a:lnTo>
                    <a:pt x="1402258" y="779032"/>
                  </a:lnTo>
                  <a:lnTo>
                    <a:pt x="0" y="7790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Plagiarism</a:t>
              </a:r>
            </a:p>
            <a:p>
              <a:pPr marL="0" lvl="0" indent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Behaviour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F3F82F-F50F-4BF2-A5E9-EC1EB13F174E}"/>
                </a:ext>
              </a:extLst>
            </p:cNvPr>
            <p:cNvSpPr/>
            <p:nvPr/>
          </p:nvSpPr>
          <p:spPr>
            <a:xfrm>
              <a:off x="6318537" y="5193382"/>
              <a:ext cx="1129597" cy="1298387"/>
            </a:xfrm>
            <a:custGeom>
              <a:avLst/>
              <a:gdLst>
                <a:gd name="connsiteX0" fmla="*/ 0 w 1298387"/>
                <a:gd name="connsiteY0" fmla="*/ 564799 h 1129597"/>
                <a:gd name="connsiteX1" fmla="*/ 282399 w 1298387"/>
                <a:gd name="connsiteY1" fmla="*/ 0 h 1129597"/>
                <a:gd name="connsiteX2" fmla="*/ 1015988 w 1298387"/>
                <a:gd name="connsiteY2" fmla="*/ 0 h 1129597"/>
                <a:gd name="connsiteX3" fmla="*/ 1298387 w 1298387"/>
                <a:gd name="connsiteY3" fmla="*/ 564799 h 1129597"/>
                <a:gd name="connsiteX4" fmla="*/ 1015988 w 1298387"/>
                <a:gd name="connsiteY4" fmla="*/ 1129597 h 1129597"/>
                <a:gd name="connsiteX5" fmla="*/ 282399 w 1298387"/>
                <a:gd name="connsiteY5" fmla="*/ 1129597 h 1129597"/>
                <a:gd name="connsiteX6" fmla="*/ 0 w 1298387"/>
                <a:gd name="connsiteY6" fmla="*/ 564799 h 112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7" h="1129597">
                  <a:moveTo>
                    <a:pt x="649193" y="0"/>
                  </a:moveTo>
                  <a:lnTo>
                    <a:pt x="1298387" y="245687"/>
                  </a:lnTo>
                  <a:lnTo>
                    <a:pt x="1298387" y="883910"/>
                  </a:lnTo>
                  <a:lnTo>
                    <a:pt x="649193" y="1129597"/>
                  </a:lnTo>
                  <a:lnTo>
                    <a:pt x="0" y="883910"/>
                  </a:lnTo>
                  <a:lnTo>
                    <a:pt x="0" y="245687"/>
                  </a:lnTo>
                  <a:lnTo>
                    <a:pt x="649193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29" tIns="202332" rIns="176029" bIns="20233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12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FF9F4-C999-45D1-86D7-59F3ECFC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Suggested Solutions</a:t>
            </a:r>
          </a:p>
        </p:txBody>
      </p:sp>
      <p:grpSp>
        <p:nvGrpSpPr>
          <p:cNvPr id="51" name="Group 37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9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AB52C7FF-9F17-46B4-9F42-5C34923FA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07610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44ACBF-53E5-4ADA-B68B-CD48A429F543}"/>
              </a:ext>
            </a:extLst>
          </p:cNvPr>
          <p:cNvSpPr txBox="1"/>
          <p:nvPr/>
        </p:nvSpPr>
        <p:spPr>
          <a:xfrm>
            <a:off x="8031482" y="6096679"/>
            <a:ext cx="62593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aseline="30000" dirty="0">
                <a:solidFill>
                  <a:schemeClr val="bg1"/>
                </a:solidFill>
              </a:rPr>
              <a:t>1</a:t>
            </a:r>
            <a:r>
              <a:rPr lang="en-IN" sz="900" dirty="0">
                <a:solidFill>
                  <a:schemeClr val="bg1"/>
                </a:solidFill>
              </a:rPr>
              <a:t> Americans with Disabilities act</a:t>
            </a:r>
          </a:p>
          <a:p>
            <a:r>
              <a:rPr lang="en-IN" sz="900" baseline="30000" dirty="0">
                <a:solidFill>
                  <a:schemeClr val="bg1"/>
                </a:solidFill>
              </a:rPr>
              <a:t>2</a:t>
            </a:r>
            <a:r>
              <a:rPr lang="en-IN" sz="900" dirty="0">
                <a:solidFill>
                  <a:schemeClr val="bg1"/>
                </a:solidFill>
              </a:rPr>
              <a:t> Universal Design for Learning</a:t>
            </a:r>
          </a:p>
          <a:p>
            <a:r>
              <a:rPr lang="en-IN" sz="900" baseline="30000" dirty="0">
                <a:solidFill>
                  <a:schemeClr val="bg1"/>
                </a:solidFill>
              </a:rPr>
              <a:t>3</a:t>
            </a:r>
            <a:r>
              <a:rPr lang="en-IN" sz="900" dirty="0">
                <a:solidFill>
                  <a:schemeClr val="bg1"/>
                </a:solidFill>
              </a:rPr>
              <a:t> Personal Information Protection and Electronic Document Act</a:t>
            </a:r>
          </a:p>
          <a:p>
            <a:r>
              <a:rPr lang="en-IN" sz="900" baseline="30000" dirty="0">
                <a:solidFill>
                  <a:schemeClr val="bg1"/>
                </a:solidFill>
              </a:rPr>
              <a:t>4</a:t>
            </a:r>
            <a:r>
              <a:rPr lang="en-IN" sz="900" dirty="0">
                <a:solidFill>
                  <a:schemeClr val="bg1"/>
                </a:solidFill>
              </a:rPr>
              <a:t> Family Education Rights and Privacy Act</a:t>
            </a:r>
          </a:p>
          <a:p>
            <a:r>
              <a:rPr lang="en-IN" sz="900" baseline="30000" dirty="0">
                <a:solidFill>
                  <a:schemeClr val="bg1"/>
                </a:solidFill>
              </a:rPr>
              <a:t>5  </a:t>
            </a:r>
            <a:r>
              <a:rPr lang="en-IN" sz="900" dirty="0">
                <a:solidFill>
                  <a:schemeClr val="bg1"/>
                </a:solidFill>
              </a:rPr>
              <a:t>Centre for Humane Technology</a:t>
            </a:r>
          </a:p>
        </p:txBody>
      </p:sp>
    </p:spTree>
    <p:extLst>
      <p:ext uri="{BB962C8B-B14F-4D97-AF65-F5344CB8AC3E}">
        <p14:creationId xmlns:p14="http://schemas.microsoft.com/office/powerpoint/2010/main" val="283479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737-0594-4F16-A03B-3ACB02D3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22" y="694147"/>
            <a:ext cx="6880006" cy="6340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Upper Management</a:t>
            </a:r>
          </a:p>
        </p:txBody>
      </p:sp>
      <p:pic>
        <p:nvPicPr>
          <p:cNvPr id="5" name="Content Placeholder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E7F2DBF8-861C-47A3-B6E7-9103B8A3CA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 r="1115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6BFF9F5-409D-422E-9884-8AEF19A8A97D}"/>
              </a:ext>
            </a:extLst>
          </p:cNvPr>
          <p:cNvGraphicFramePr>
            <a:graphicFrameLocks/>
          </p:cNvGraphicFramePr>
          <p:nvPr/>
        </p:nvGraphicFramePr>
        <p:xfrm>
          <a:off x="472021" y="1698103"/>
          <a:ext cx="6495824" cy="478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39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E24F-2938-43DC-AEDD-1372AC5F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Educators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2BBF76-AEA5-41BF-814D-EA75DCF5B4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2" r="32480" b="-1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C0C859F-C17B-43CC-8483-F82E0DA3BC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5734067"/>
              </p:ext>
            </p:extLst>
          </p:nvPr>
        </p:nvGraphicFramePr>
        <p:xfrm>
          <a:off x="643467" y="178298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2949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1214</Words>
  <Application>Microsoft Office PowerPoint</Application>
  <PresentationFormat>Widescreen</PresentationFormat>
  <Paragraphs>228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Bodoni</vt:lpstr>
      <vt:lpstr>Calibri</vt:lpstr>
      <vt:lpstr>Comic Sans MS</vt:lpstr>
      <vt:lpstr>Corbel</vt:lpstr>
      <vt:lpstr>Noto Sans Symbols</vt:lpstr>
      <vt:lpstr>Trebuchet MS</vt:lpstr>
      <vt:lpstr>Wingdings</vt:lpstr>
      <vt:lpstr>Wingdings 3</vt:lpstr>
      <vt:lpstr>Facet</vt:lpstr>
      <vt:lpstr>Ethics in Designing  U IMPACTIFY</vt:lpstr>
      <vt:lpstr>U IMPACTIFY</vt:lpstr>
      <vt:lpstr>Key Facts</vt:lpstr>
      <vt:lpstr>  </vt:lpstr>
      <vt:lpstr>Ethical Components</vt:lpstr>
      <vt:lpstr>Students</vt:lpstr>
      <vt:lpstr>Suggested Solutions</vt:lpstr>
      <vt:lpstr>Upper Management</vt:lpstr>
      <vt:lpstr>Educators</vt:lpstr>
      <vt:lpstr>Educator (possible solutions)</vt:lpstr>
      <vt:lpstr>Community Ethical Issues</vt:lpstr>
      <vt:lpstr>Community Ethical Issues</vt:lpstr>
      <vt:lpstr>Community Ethical Issues</vt:lpstr>
      <vt:lpstr>Artificial Intelligence </vt:lpstr>
      <vt:lpstr>PowerPoint Presentation</vt:lpstr>
      <vt:lpstr>Legal Issues</vt:lpstr>
      <vt:lpstr>     Legal Issues</vt:lpstr>
      <vt:lpstr>ACM and IEEE Code of Ethics and Professional Conduct</vt:lpstr>
      <vt:lpstr>REFERENCES</vt:lpstr>
      <vt:lpstr>Thank You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Designing U IMPACTIFY</dc:title>
  <dc:creator>Onizuka Eikichi</dc:creator>
  <cp:lastModifiedBy>khushalpt</cp:lastModifiedBy>
  <cp:revision>30</cp:revision>
  <dcterms:created xsi:type="dcterms:W3CDTF">2020-06-28T23:03:04Z</dcterms:created>
  <dcterms:modified xsi:type="dcterms:W3CDTF">2020-06-29T20:30:16Z</dcterms:modified>
</cp:coreProperties>
</file>