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7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8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9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6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3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7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2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D47FE-F656-4A5C-9A69-B33BA1D80ADF}" type="datetimeFigureOut">
              <a:rPr lang="en-US" smtClean="0"/>
              <a:t>23-Jul-17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2671E-6B73-4DD0-89F4-D6F224CB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2915"/>
            <a:ext cx="7187714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lt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DASHBOARD - WIREFRAME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34" y="1348154"/>
            <a:ext cx="2020765" cy="3592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591" y="1348155"/>
            <a:ext cx="2014901" cy="3582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69" y="1371600"/>
            <a:ext cx="2004646" cy="3563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86" y="1348154"/>
            <a:ext cx="2017834" cy="3587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35" y="5310554"/>
            <a:ext cx="2043085" cy="3569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Straight Arrow Connector 16"/>
          <p:cNvCxnSpPr>
            <a:stCxn id="7" idx="3"/>
            <a:endCxn id="11" idx="1"/>
          </p:cNvCxnSpPr>
          <p:nvPr/>
        </p:nvCxnSpPr>
        <p:spPr>
          <a:xfrm>
            <a:off x="3047999" y="3144390"/>
            <a:ext cx="492370" cy="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13" idx="1"/>
          </p:cNvCxnSpPr>
          <p:nvPr/>
        </p:nvCxnSpPr>
        <p:spPr>
          <a:xfrm flipV="1">
            <a:off x="5545015" y="3141785"/>
            <a:ext cx="492371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9" idx="1"/>
          </p:cNvCxnSpPr>
          <p:nvPr/>
        </p:nvCxnSpPr>
        <p:spPr>
          <a:xfrm flipV="1">
            <a:off x="8055220" y="3139178"/>
            <a:ext cx="492371" cy="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</p:cNvCxnSpPr>
          <p:nvPr/>
        </p:nvCxnSpPr>
        <p:spPr>
          <a:xfrm flipH="1">
            <a:off x="9555041" y="4930201"/>
            <a:ext cx="1" cy="38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3"/>
          </p:cNvCxnSpPr>
          <p:nvPr/>
        </p:nvCxnSpPr>
        <p:spPr>
          <a:xfrm flipH="1">
            <a:off x="8055220" y="7095067"/>
            <a:ext cx="492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8" y="4044463"/>
            <a:ext cx="527538" cy="52753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2485294"/>
            <a:ext cx="527538" cy="52753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813" y="2749063"/>
            <a:ext cx="527538" cy="5275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184" y="1371600"/>
            <a:ext cx="527538" cy="527538"/>
          </a:xfrm>
          <a:prstGeom prst="rect">
            <a:avLst/>
          </a:prstGeom>
        </p:spPr>
      </p:pic>
      <p:cxnSp>
        <p:nvCxnSpPr>
          <p:cNvPr id="55" name="Straight Arrow Connector 54"/>
          <p:cNvCxnSpPr>
            <a:stCxn id="38" idx="1"/>
            <a:endCxn id="3" idx="3"/>
          </p:cNvCxnSpPr>
          <p:nvPr/>
        </p:nvCxnSpPr>
        <p:spPr>
          <a:xfrm flipH="1" flipV="1">
            <a:off x="5591909" y="7095065"/>
            <a:ext cx="4202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77" y="5310553"/>
            <a:ext cx="1995515" cy="3569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184" y="5485096"/>
            <a:ext cx="527538" cy="5275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69" y="5310552"/>
            <a:ext cx="2051540" cy="3569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34" y="5302153"/>
            <a:ext cx="2042949" cy="35774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130" y="5411504"/>
            <a:ext cx="527538" cy="5275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857" y="5785340"/>
            <a:ext cx="527538" cy="5275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369" y="6424246"/>
            <a:ext cx="527538" cy="5275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3" idx="1"/>
            <a:endCxn id="6" idx="3"/>
          </p:cNvCxnSpPr>
          <p:nvPr/>
        </p:nvCxnSpPr>
        <p:spPr>
          <a:xfrm flipH="1" flipV="1">
            <a:off x="3070183" y="7090865"/>
            <a:ext cx="470186" cy="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76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Khushal Sukhadia</dc:creator>
  <cp:lastModifiedBy>Khushal Sukhadia</cp:lastModifiedBy>
  <cp:revision>9</cp:revision>
  <dcterms:created xsi:type="dcterms:W3CDTF">2017-07-23T15:35:19Z</dcterms:created>
  <dcterms:modified xsi:type="dcterms:W3CDTF">2017-07-23T17:11:25Z</dcterms:modified>
</cp:coreProperties>
</file>