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915"/>
            <a:ext cx="718771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MUSEUM TOUR - WIREFRAME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" y="994822"/>
            <a:ext cx="1380760" cy="2454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60" y="994825"/>
            <a:ext cx="1380760" cy="245468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96" y="994825"/>
            <a:ext cx="1380760" cy="2454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37" y="994822"/>
            <a:ext cx="1380760" cy="2454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953" y="898111"/>
            <a:ext cx="1380758" cy="25513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23" y="3728916"/>
            <a:ext cx="1384789" cy="24618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32" y="994828"/>
            <a:ext cx="1380758" cy="24546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68" y="3728917"/>
            <a:ext cx="1451098" cy="24618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92" y="3728917"/>
            <a:ext cx="1451098" cy="24618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41" y="994824"/>
            <a:ext cx="1380760" cy="2454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46" y="898107"/>
            <a:ext cx="1380760" cy="2551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46" y="3728917"/>
            <a:ext cx="1380760" cy="2461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96" y="3728917"/>
            <a:ext cx="1380760" cy="246184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1" idx="3"/>
            <a:endCxn id="2" idx="1"/>
          </p:cNvCxnSpPr>
          <p:nvPr/>
        </p:nvCxnSpPr>
        <p:spPr>
          <a:xfrm>
            <a:off x="1394683" y="2222165"/>
            <a:ext cx="155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22" idx="1"/>
          </p:cNvCxnSpPr>
          <p:nvPr/>
        </p:nvCxnSpPr>
        <p:spPr>
          <a:xfrm>
            <a:off x="2930801" y="2222167"/>
            <a:ext cx="155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3"/>
            <a:endCxn id="23" idx="1"/>
          </p:cNvCxnSpPr>
          <p:nvPr/>
        </p:nvCxnSpPr>
        <p:spPr>
          <a:xfrm>
            <a:off x="4466920" y="2222168"/>
            <a:ext cx="15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3"/>
            <a:endCxn id="27" idx="1"/>
          </p:cNvCxnSpPr>
          <p:nvPr/>
        </p:nvCxnSpPr>
        <p:spPr>
          <a:xfrm>
            <a:off x="5998556" y="2222168"/>
            <a:ext cx="1508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3"/>
            <a:endCxn id="24" idx="1"/>
          </p:cNvCxnSpPr>
          <p:nvPr/>
        </p:nvCxnSpPr>
        <p:spPr>
          <a:xfrm flipV="1">
            <a:off x="7530190" y="2222165"/>
            <a:ext cx="15074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</p:cNvCxnSpPr>
          <p:nvPr/>
        </p:nvCxnSpPr>
        <p:spPr>
          <a:xfrm>
            <a:off x="9061697" y="2222165"/>
            <a:ext cx="15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25" idx="1"/>
          </p:cNvCxnSpPr>
          <p:nvPr/>
        </p:nvCxnSpPr>
        <p:spPr>
          <a:xfrm>
            <a:off x="10593206" y="2173806"/>
            <a:ext cx="15074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6" idx="0"/>
          </p:cNvCxnSpPr>
          <p:nvPr/>
        </p:nvCxnSpPr>
        <p:spPr>
          <a:xfrm flipH="1">
            <a:off x="11432318" y="3449506"/>
            <a:ext cx="2014" cy="27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1"/>
            <a:endCxn id="5" idx="3"/>
          </p:cNvCxnSpPr>
          <p:nvPr/>
        </p:nvCxnSpPr>
        <p:spPr>
          <a:xfrm flipH="1">
            <a:off x="10593206" y="4959840"/>
            <a:ext cx="14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1"/>
            <a:endCxn id="32" idx="3"/>
          </p:cNvCxnSpPr>
          <p:nvPr/>
        </p:nvCxnSpPr>
        <p:spPr>
          <a:xfrm flipH="1">
            <a:off x="9096866" y="4959840"/>
            <a:ext cx="115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33" idx="3"/>
          </p:cNvCxnSpPr>
          <p:nvPr/>
        </p:nvCxnSpPr>
        <p:spPr>
          <a:xfrm flipH="1">
            <a:off x="7530190" y="4959841"/>
            <a:ext cx="115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  <a:endCxn id="6" idx="3"/>
          </p:cNvCxnSpPr>
          <p:nvPr/>
        </p:nvCxnSpPr>
        <p:spPr>
          <a:xfrm flipH="1">
            <a:off x="5998556" y="4959841"/>
            <a:ext cx="8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61" y="3728915"/>
            <a:ext cx="1380760" cy="24618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41" y="3728915"/>
            <a:ext cx="1392550" cy="246184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6" idx="1"/>
            <a:endCxn id="46" idx="3"/>
          </p:cNvCxnSpPr>
          <p:nvPr/>
        </p:nvCxnSpPr>
        <p:spPr>
          <a:xfrm flipH="1" flipV="1">
            <a:off x="4466921" y="4959839"/>
            <a:ext cx="1508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7" idx="3"/>
          </p:cNvCxnSpPr>
          <p:nvPr/>
        </p:nvCxnSpPr>
        <p:spPr>
          <a:xfrm flipH="1">
            <a:off x="2942591" y="4959839"/>
            <a:ext cx="14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1" y="2567354"/>
            <a:ext cx="363549" cy="3635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83" y="3085956"/>
            <a:ext cx="363549" cy="3635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6" y="2904315"/>
            <a:ext cx="363549" cy="3635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38" y="3225662"/>
            <a:ext cx="363549" cy="3635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421" y="3085956"/>
            <a:ext cx="363549" cy="3635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86" y="3799055"/>
            <a:ext cx="363549" cy="3635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55" y="5827213"/>
            <a:ext cx="363549" cy="3635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78" y="3839333"/>
            <a:ext cx="363549" cy="3635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32" y="5827213"/>
            <a:ext cx="363549" cy="3635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31" y="3828587"/>
            <a:ext cx="363549" cy="3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Khushal Sukhadia</dc:creator>
  <cp:lastModifiedBy>Khushal Sukhadia</cp:lastModifiedBy>
  <cp:revision>5</cp:revision>
  <dcterms:created xsi:type="dcterms:W3CDTF">2017-07-23T15:35:19Z</dcterms:created>
  <dcterms:modified xsi:type="dcterms:W3CDTF">2017-07-23T17:14:51Z</dcterms:modified>
</cp:coreProperties>
</file>