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colors4.xml" ContentType="application/vnd.openxmlformats-officedocument.drawingml.diagramColors+xml"/>
  <Override PartName="/ppt/diagrams/drawing4.xml" ContentType="application/vnd.ms-office.drawingml.diagramDrawing+xml"/>
  <Override PartName="/ppt/diagrams/quickStyle4.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4.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7" r:id="rId3"/>
    <p:sldId id="264" r:id="rId4"/>
    <p:sldId id="282" r:id="rId5"/>
    <p:sldId id="280" r:id="rId6"/>
    <p:sldId id="301" r:id="rId7"/>
    <p:sldId id="302" r:id="rId8"/>
    <p:sldId id="278" r:id="rId9"/>
    <p:sldId id="279" r:id="rId10"/>
    <p:sldId id="303" r:id="rId11"/>
    <p:sldId id="312" r:id="rId12"/>
    <p:sldId id="304" r:id="rId13"/>
    <p:sldId id="313" r:id="rId14"/>
    <p:sldId id="315" r:id="rId15"/>
    <p:sldId id="314" r:id="rId16"/>
    <p:sldId id="316" r:id="rId17"/>
    <p:sldId id="305" r:id="rId18"/>
    <p:sldId id="306" r:id="rId19"/>
    <p:sldId id="307" r:id="rId20"/>
    <p:sldId id="318" r:id="rId21"/>
    <p:sldId id="317" r:id="rId22"/>
    <p:sldId id="319" r:id="rId23"/>
    <p:sldId id="308" r:id="rId24"/>
    <p:sldId id="320" r:id="rId25"/>
    <p:sldId id="309" r:id="rId26"/>
    <p:sldId id="325" r:id="rId27"/>
    <p:sldId id="321" r:id="rId28"/>
    <p:sldId id="322" r:id="rId29"/>
    <p:sldId id="324" r:id="rId30"/>
    <p:sldId id="326" r:id="rId31"/>
    <p:sldId id="310" r:id="rId32"/>
    <p:sldId id="323" r:id="rId3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921"/>
    <a:srgbClr val="232F3E"/>
    <a:srgbClr val="F8A11F"/>
    <a:srgbClr val="ED7D31"/>
    <a:srgbClr val="FF9A00"/>
    <a:srgbClr val="12181F"/>
    <a:srgbClr val="AFABAB"/>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p:cViewPr varScale="1">
        <p:scale>
          <a:sx n="90" d="100"/>
          <a:sy n="90"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39250-5481-4327-A2C1-BD8293AC6111}" type="doc">
      <dgm:prSet loTypeId="urn:microsoft.com/office/officeart/2005/8/layout/process1" loCatId="process" qsTypeId="urn:microsoft.com/office/officeart/2005/8/quickstyle/simple1" qsCatId="simple" csTypeId="urn:microsoft.com/office/officeart/2005/8/colors/accent2_2" csCatId="accent2" phldr="1"/>
      <dgm:spPr/>
    </dgm:pt>
    <dgm:pt modelId="{B0B28BEA-D578-4452-993E-F3C1B3989C15}">
      <dgm:prSet phldrT="[Text]"/>
      <dgm:spPr/>
      <dgm:t>
        <a:bodyPr/>
        <a:lstStyle/>
        <a:p>
          <a:r>
            <a:rPr lang="en-US" dirty="0"/>
            <a:t>Tokenization</a:t>
          </a:r>
        </a:p>
      </dgm:t>
    </dgm:pt>
    <dgm:pt modelId="{A8985923-85F4-4251-8AB5-2855399B34CA}" type="parTrans" cxnId="{ED1D84F3-B03C-4C5F-92CD-4008006FFE0E}">
      <dgm:prSet/>
      <dgm:spPr/>
      <dgm:t>
        <a:bodyPr/>
        <a:lstStyle/>
        <a:p>
          <a:endParaRPr lang="en-US"/>
        </a:p>
      </dgm:t>
    </dgm:pt>
    <dgm:pt modelId="{9A95F90D-719E-4676-8375-EB51C7CFF57E}" type="sibTrans" cxnId="{ED1D84F3-B03C-4C5F-92CD-4008006FFE0E}">
      <dgm:prSet/>
      <dgm:spPr/>
      <dgm:t>
        <a:bodyPr/>
        <a:lstStyle/>
        <a:p>
          <a:endParaRPr lang="en-US"/>
        </a:p>
      </dgm:t>
    </dgm:pt>
    <dgm:pt modelId="{D4110ECA-1D77-47CA-94FA-531CA2EAA6A2}">
      <dgm:prSet phldrT="[Text]"/>
      <dgm:spPr/>
      <dgm:t>
        <a:bodyPr/>
        <a:lstStyle/>
        <a:p>
          <a:r>
            <a:rPr lang="en-US" dirty="0"/>
            <a:t>Convert tokenized text to tensor</a:t>
          </a:r>
        </a:p>
      </dgm:t>
    </dgm:pt>
    <dgm:pt modelId="{8A660861-58B1-415F-9379-64439CCA5251}" type="parTrans" cxnId="{F1DDE4DB-25BB-47E3-B346-6B0F29B1EB64}">
      <dgm:prSet/>
      <dgm:spPr/>
      <dgm:t>
        <a:bodyPr/>
        <a:lstStyle/>
        <a:p>
          <a:endParaRPr lang="en-US"/>
        </a:p>
      </dgm:t>
    </dgm:pt>
    <dgm:pt modelId="{FFE7A560-A552-493F-9AF3-AE1C68961599}" type="sibTrans" cxnId="{F1DDE4DB-25BB-47E3-B346-6B0F29B1EB64}">
      <dgm:prSet/>
      <dgm:spPr/>
      <dgm:t>
        <a:bodyPr/>
        <a:lstStyle/>
        <a:p>
          <a:endParaRPr lang="en-US"/>
        </a:p>
      </dgm:t>
    </dgm:pt>
    <dgm:pt modelId="{8CBC5CDC-55E5-454B-AEA2-C33DBAFF4E63}">
      <dgm:prSet phldrT="[Text]"/>
      <dgm:spPr/>
      <dgm:t>
        <a:bodyPr/>
        <a:lstStyle/>
        <a:p>
          <a:r>
            <a:rPr lang="en-US" dirty="0"/>
            <a:t>Implement size consistency for all tensors</a:t>
          </a:r>
        </a:p>
      </dgm:t>
    </dgm:pt>
    <dgm:pt modelId="{325BD3E6-0E5B-4CE2-86A4-0D678B62706F}" type="parTrans" cxnId="{EC468E5C-A93B-4929-94D6-6D01763D08F4}">
      <dgm:prSet/>
      <dgm:spPr/>
      <dgm:t>
        <a:bodyPr/>
        <a:lstStyle/>
        <a:p>
          <a:endParaRPr lang="en-US"/>
        </a:p>
      </dgm:t>
    </dgm:pt>
    <dgm:pt modelId="{DFAB6455-5A03-4592-8916-0855263E29E5}" type="sibTrans" cxnId="{EC468E5C-A93B-4929-94D6-6D01763D08F4}">
      <dgm:prSet/>
      <dgm:spPr/>
      <dgm:t>
        <a:bodyPr/>
        <a:lstStyle/>
        <a:p>
          <a:endParaRPr lang="en-US"/>
        </a:p>
      </dgm:t>
    </dgm:pt>
    <dgm:pt modelId="{8939F352-1AAF-457D-9155-C776501F8413}">
      <dgm:prSet phldrT="[Text]"/>
      <dgm:spPr/>
      <dgm:t>
        <a:bodyPr/>
        <a:lstStyle/>
        <a:p>
          <a:r>
            <a:rPr lang="en-US" dirty="0"/>
            <a:t>Create batches</a:t>
          </a:r>
        </a:p>
      </dgm:t>
    </dgm:pt>
    <dgm:pt modelId="{27C77D23-9A26-4B50-B5DF-B87FAF96CA93}" type="parTrans" cxnId="{B7AF517D-94C4-40BA-8113-AB0E82B67A54}">
      <dgm:prSet/>
      <dgm:spPr/>
      <dgm:t>
        <a:bodyPr/>
        <a:lstStyle/>
        <a:p>
          <a:endParaRPr lang="en-US"/>
        </a:p>
      </dgm:t>
    </dgm:pt>
    <dgm:pt modelId="{2A825216-886F-4788-80BD-E6080717CBDF}" type="sibTrans" cxnId="{B7AF517D-94C4-40BA-8113-AB0E82B67A54}">
      <dgm:prSet/>
      <dgm:spPr/>
      <dgm:t>
        <a:bodyPr/>
        <a:lstStyle/>
        <a:p>
          <a:endParaRPr lang="en-US"/>
        </a:p>
      </dgm:t>
    </dgm:pt>
    <dgm:pt modelId="{096F153A-84AC-462F-B9E8-502F9488D01F}" type="pres">
      <dgm:prSet presAssocID="{75639250-5481-4327-A2C1-BD8293AC6111}" presName="Name0" presStyleCnt="0">
        <dgm:presLayoutVars>
          <dgm:dir/>
          <dgm:resizeHandles val="exact"/>
        </dgm:presLayoutVars>
      </dgm:prSet>
      <dgm:spPr/>
    </dgm:pt>
    <dgm:pt modelId="{93E48A0A-6030-4AFA-9914-BC6D46CAFD82}" type="pres">
      <dgm:prSet presAssocID="{B0B28BEA-D578-4452-993E-F3C1B3989C15}" presName="node" presStyleLbl="node1" presStyleIdx="0" presStyleCnt="4">
        <dgm:presLayoutVars>
          <dgm:bulletEnabled val="1"/>
        </dgm:presLayoutVars>
      </dgm:prSet>
      <dgm:spPr/>
    </dgm:pt>
    <dgm:pt modelId="{EC2CB5BA-3BA0-449D-9EBB-6594E9B7F7F6}" type="pres">
      <dgm:prSet presAssocID="{9A95F90D-719E-4676-8375-EB51C7CFF57E}" presName="sibTrans" presStyleLbl="sibTrans2D1" presStyleIdx="0" presStyleCnt="3"/>
      <dgm:spPr/>
    </dgm:pt>
    <dgm:pt modelId="{8B83F3E5-506B-4B3C-9BCE-8970008B6E2D}" type="pres">
      <dgm:prSet presAssocID="{9A95F90D-719E-4676-8375-EB51C7CFF57E}" presName="connectorText" presStyleLbl="sibTrans2D1" presStyleIdx="0" presStyleCnt="3"/>
      <dgm:spPr/>
    </dgm:pt>
    <dgm:pt modelId="{CA049047-7E19-4F49-8B5B-0BF16C675344}" type="pres">
      <dgm:prSet presAssocID="{D4110ECA-1D77-47CA-94FA-531CA2EAA6A2}" presName="node" presStyleLbl="node1" presStyleIdx="1" presStyleCnt="4">
        <dgm:presLayoutVars>
          <dgm:bulletEnabled val="1"/>
        </dgm:presLayoutVars>
      </dgm:prSet>
      <dgm:spPr/>
    </dgm:pt>
    <dgm:pt modelId="{AD576D5F-8ECE-44D6-A39E-2DB19DCDBECA}" type="pres">
      <dgm:prSet presAssocID="{FFE7A560-A552-493F-9AF3-AE1C68961599}" presName="sibTrans" presStyleLbl="sibTrans2D1" presStyleIdx="1" presStyleCnt="3"/>
      <dgm:spPr/>
    </dgm:pt>
    <dgm:pt modelId="{4CBC1EAC-7560-4E08-B683-46916DA0FD57}" type="pres">
      <dgm:prSet presAssocID="{FFE7A560-A552-493F-9AF3-AE1C68961599}" presName="connectorText" presStyleLbl="sibTrans2D1" presStyleIdx="1" presStyleCnt="3"/>
      <dgm:spPr/>
    </dgm:pt>
    <dgm:pt modelId="{02510353-5CE9-4715-A339-E7D4FE3700F8}" type="pres">
      <dgm:prSet presAssocID="{8CBC5CDC-55E5-454B-AEA2-C33DBAFF4E63}" presName="node" presStyleLbl="node1" presStyleIdx="2" presStyleCnt="4">
        <dgm:presLayoutVars>
          <dgm:bulletEnabled val="1"/>
        </dgm:presLayoutVars>
      </dgm:prSet>
      <dgm:spPr/>
    </dgm:pt>
    <dgm:pt modelId="{BBBDDE34-511E-436B-B5A2-B1B6E70F611B}" type="pres">
      <dgm:prSet presAssocID="{DFAB6455-5A03-4592-8916-0855263E29E5}" presName="sibTrans" presStyleLbl="sibTrans2D1" presStyleIdx="2" presStyleCnt="3"/>
      <dgm:spPr/>
    </dgm:pt>
    <dgm:pt modelId="{153812FC-F635-498F-A597-BF8A47F4F9CB}" type="pres">
      <dgm:prSet presAssocID="{DFAB6455-5A03-4592-8916-0855263E29E5}" presName="connectorText" presStyleLbl="sibTrans2D1" presStyleIdx="2" presStyleCnt="3"/>
      <dgm:spPr/>
    </dgm:pt>
    <dgm:pt modelId="{0CD6C5C4-AA4E-42F9-AAF4-B72F90038767}" type="pres">
      <dgm:prSet presAssocID="{8939F352-1AAF-457D-9155-C776501F8413}" presName="node" presStyleLbl="node1" presStyleIdx="3" presStyleCnt="4">
        <dgm:presLayoutVars>
          <dgm:bulletEnabled val="1"/>
        </dgm:presLayoutVars>
      </dgm:prSet>
      <dgm:spPr/>
    </dgm:pt>
  </dgm:ptLst>
  <dgm:cxnLst>
    <dgm:cxn modelId="{6CEA5C06-277A-4DE8-A2B0-C7DE808C2056}" type="presOf" srcId="{8CBC5CDC-55E5-454B-AEA2-C33DBAFF4E63}" destId="{02510353-5CE9-4715-A339-E7D4FE3700F8}" srcOrd="0" destOrd="0" presId="urn:microsoft.com/office/officeart/2005/8/layout/process1"/>
    <dgm:cxn modelId="{DBD5AE20-2128-455C-9625-4F9941F83DAE}" type="presOf" srcId="{FFE7A560-A552-493F-9AF3-AE1C68961599}" destId="{AD576D5F-8ECE-44D6-A39E-2DB19DCDBECA}" srcOrd="0" destOrd="0" presId="urn:microsoft.com/office/officeart/2005/8/layout/process1"/>
    <dgm:cxn modelId="{DE517228-30C1-41B8-BEFB-FF425B4DA961}" type="presOf" srcId="{D4110ECA-1D77-47CA-94FA-531CA2EAA6A2}" destId="{CA049047-7E19-4F49-8B5B-0BF16C675344}" srcOrd="0" destOrd="0" presId="urn:microsoft.com/office/officeart/2005/8/layout/process1"/>
    <dgm:cxn modelId="{8285B728-11B3-4F07-85FC-45199D253F40}" type="presOf" srcId="{8939F352-1AAF-457D-9155-C776501F8413}" destId="{0CD6C5C4-AA4E-42F9-AAF4-B72F90038767}" srcOrd="0" destOrd="0" presId="urn:microsoft.com/office/officeart/2005/8/layout/process1"/>
    <dgm:cxn modelId="{EC468E5C-A93B-4929-94D6-6D01763D08F4}" srcId="{75639250-5481-4327-A2C1-BD8293AC6111}" destId="{8CBC5CDC-55E5-454B-AEA2-C33DBAFF4E63}" srcOrd="2" destOrd="0" parTransId="{325BD3E6-0E5B-4CE2-86A4-0D678B62706F}" sibTransId="{DFAB6455-5A03-4592-8916-0855263E29E5}"/>
    <dgm:cxn modelId="{C4EF594C-05C7-447A-8FB2-3CDBD38F3D78}" type="presOf" srcId="{DFAB6455-5A03-4592-8916-0855263E29E5}" destId="{153812FC-F635-498F-A597-BF8A47F4F9CB}" srcOrd="1" destOrd="0" presId="urn:microsoft.com/office/officeart/2005/8/layout/process1"/>
    <dgm:cxn modelId="{B7AF517D-94C4-40BA-8113-AB0E82B67A54}" srcId="{75639250-5481-4327-A2C1-BD8293AC6111}" destId="{8939F352-1AAF-457D-9155-C776501F8413}" srcOrd="3" destOrd="0" parTransId="{27C77D23-9A26-4B50-B5DF-B87FAF96CA93}" sibTransId="{2A825216-886F-4788-80BD-E6080717CBDF}"/>
    <dgm:cxn modelId="{DD778B92-F13F-451A-818D-3AF6CB73E09C}" type="presOf" srcId="{B0B28BEA-D578-4452-993E-F3C1B3989C15}" destId="{93E48A0A-6030-4AFA-9914-BC6D46CAFD82}" srcOrd="0" destOrd="0" presId="urn:microsoft.com/office/officeart/2005/8/layout/process1"/>
    <dgm:cxn modelId="{C90F7E98-7998-40CB-A90D-C0FC6212ED49}" type="presOf" srcId="{75639250-5481-4327-A2C1-BD8293AC6111}" destId="{096F153A-84AC-462F-B9E8-502F9488D01F}" srcOrd="0" destOrd="0" presId="urn:microsoft.com/office/officeart/2005/8/layout/process1"/>
    <dgm:cxn modelId="{558EC9B9-6BCA-4DD7-92AD-992FF3F81106}" type="presOf" srcId="{DFAB6455-5A03-4592-8916-0855263E29E5}" destId="{BBBDDE34-511E-436B-B5A2-B1B6E70F611B}" srcOrd="0" destOrd="0" presId="urn:microsoft.com/office/officeart/2005/8/layout/process1"/>
    <dgm:cxn modelId="{6E879ECE-58B9-4E2E-BD31-FD6E0AC3222B}" type="presOf" srcId="{9A95F90D-719E-4676-8375-EB51C7CFF57E}" destId="{8B83F3E5-506B-4B3C-9BCE-8970008B6E2D}" srcOrd="1" destOrd="0" presId="urn:microsoft.com/office/officeart/2005/8/layout/process1"/>
    <dgm:cxn modelId="{F1DDE4DB-25BB-47E3-B346-6B0F29B1EB64}" srcId="{75639250-5481-4327-A2C1-BD8293AC6111}" destId="{D4110ECA-1D77-47CA-94FA-531CA2EAA6A2}" srcOrd="1" destOrd="0" parTransId="{8A660861-58B1-415F-9379-64439CCA5251}" sibTransId="{FFE7A560-A552-493F-9AF3-AE1C68961599}"/>
    <dgm:cxn modelId="{061D2CE1-03A3-400E-B55F-720E78B1C883}" type="presOf" srcId="{9A95F90D-719E-4676-8375-EB51C7CFF57E}" destId="{EC2CB5BA-3BA0-449D-9EBB-6594E9B7F7F6}" srcOrd="0" destOrd="0" presId="urn:microsoft.com/office/officeart/2005/8/layout/process1"/>
    <dgm:cxn modelId="{96733FEA-E2D9-4F16-AD24-35F33B67CC86}" type="presOf" srcId="{FFE7A560-A552-493F-9AF3-AE1C68961599}" destId="{4CBC1EAC-7560-4E08-B683-46916DA0FD57}" srcOrd="1" destOrd="0" presId="urn:microsoft.com/office/officeart/2005/8/layout/process1"/>
    <dgm:cxn modelId="{ED1D84F3-B03C-4C5F-92CD-4008006FFE0E}" srcId="{75639250-5481-4327-A2C1-BD8293AC6111}" destId="{B0B28BEA-D578-4452-993E-F3C1B3989C15}" srcOrd="0" destOrd="0" parTransId="{A8985923-85F4-4251-8AB5-2855399B34CA}" sibTransId="{9A95F90D-719E-4676-8375-EB51C7CFF57E}"/>
    <dgm:cxn modelId="{A7DF0F6C-7582-48BB-810B-5AE73B571F25}" type="presParOf" srcId="{096F153A-84AC-462F-B9E8-502F9488D01F}" destId="{93E48A0A-6030-4AFA-9914-BC6D46CAFD82}" srcOrd="0" destOrd="0" presId="urn:microsoft.com/office/officeart/2005/8/layout/process1"/>
    <dgm:cxn modelId="{CA2D56AA-673D-4BF5-8F51-6542B23DA9F6}" type="presParOf" srcId="{096F153A-84AC-462F-B9E8-502F9488D01F}" destId="{EC2CB5BA-3BA0-449D-9EBB-6594E9B7F7F6}" srcOrd="1" destOrd="0" presId="urn:microsoft.com/office/officeart/2005/8/layout/process1"/>
    <dgm:cxn modelId="{C5CFA32A-7D71-43E6-A2BF-37E99AB7EA5D}" type="presParOf" srcId="{EC2CB5BA-3BA0-449D-9EBB-6594E9B7F7F6}" destId="{8B83F3E5-506B-4B3C-9BCE-8970008B6E2D}" srcOrd="0" destOrd="0" presId="urn:microsoft.com/office/officeart/2005/8/layout/process1"/>
    <dgm:cxn modelId="{5A51781F-F629-4460-91E0-58C521E31EB7}" type="presParOf" srcId="{096F153A-84AC-462F-B9E8-502F9488D01F}" destId="{CA049047-7E19-4F49-8B5B-0BF16C675344}" srcOrd="2" destOrd="0" presId="urn:microsoft.com/office/officeart/2005/8/layout/process1"/>
    <dgm:cxn modelId="{AEB3F39A-199F-4987-8CF7-7837BD9A96C1}" type="presParOf" srcId="{096F153A-84AC-462F-B9E8-502F9488D01F}" destId="{AD576D5F-8ECE-44D6-A39E-2DB19DCDBECA}" srcOrd="3" destOrd="0" presId="urn:microsoft.com/office/officeart/2005/8/layout/process1"/>
    <dgm:cxn modelId="{6262C1A9-142E-44D3-A9BE-964C8FD2B59C}" type="presParOf" srcId="{AD576D5F-8ECE-44D6-A39E-2DB19DCDBECA}" destId="{4CBC1EAC-7560-4E08-B683-46916DA0FD57}" srcOrd="0" destOrd="0" presId="urn:microsoft.com/office/officeart/2005/8/layout/process1"/>
    <dgm:cxn modelId="{995B3431-B2B6-442C-A4BE-86335483E9EC}" type="presParOf" srcId="{096F153A-84AC-462F-B9E8-502F9488D01F}" destId="{02510353-5CE9-4715-A339-E7D4FE3700F8}" srcOrd="4" destOrd="0" presId="urn:microsoft.com/office/officeart/2005/8/layout/process1"/>
    <dgm:cxn modelId="{0C1EC46C-C81C-45E8-A75D-43486AB7542E}" type="presParOf" srcId="{096F153A-84AC-462F-B9E8-502F9488D01F}" destId="{BBBDDE34-511E-436B-B5A2-B1B6E70F611B}" srcOrd="5" destOrd="0" presId="urn:microsoft.com/office/officeart/2005/8/layout/process1"/>
    <dgm:cxn modelId="{1339A0EE-89F8-4577-AE4A-95F8BE26FF1A}" type="presParOf" srcId="{BBBDDE34-511E-436B-B5A2-B1B6E70F611B}" destId="{153812FC-F635-498F-A597-BF8A47F4F9CB}" srcOrd="0" destOrd="0" presId="urn:microsoft.com/office/officeart/2005/8/layout/process1"/>
    <dgm:cxn modelId="{C2788FFF-23B2-4D87-AE47-030242594CB8}" type="presParOf" srcId="{096F153A-84AC-462F-B9E8-502F9488D01F}" destId="{0CD6C5C4-AA4E-42F9-AAF4-B72F9003876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39250-5481-4327-A2C1-BD8293AC6111}" type="doc">
      <dgm:prSet loTypeId="urn:microsoft.com/office/officeart/2005/8/layout/process1" loCatId="process" qsTypeId="urn:microsoft.com/office/officeart/2005/8/quickstyle/simple1" qsCatId="simple" csTypeId="urn:microsoft.com/office/officeart/2005/8/colors/accent2_2" csCatId="accent2" phldr="1"/>
      <dgm:spPr/>
    </dgm:pt>
    <dgm:pt modelId="{B0B28BEA-D578-4452-993E-F3C1B3989C15}">
      <dgm:prSet phldrT="[Text]"/>
      <dgm:spPr/>
      <dgm:t>
        <a:bodyPr/>
        <a:lstStyle/>
        <a:p>
          <a:r>
            <a:rPr lang="en-US" dirty="0"/>
            <a:t>Tokenization</a:t>
          </a:r>
        </a:p>
      </dgm:t>
    </dgm:pt>
    <dgm:pt modelId="{A8985923-85F4-4251-8AB5-2855399B34CA}" type="parTrans" cxnId="{ED1D84F3-B03C-4C5F-92CD-4008006FFE0E}">
      <dgm:prSet/>
      <dgm:spPr/>
      <dgm:t>
        <a:bodyPr/>
        <a:lstStyle/>
        <a:p>
          <a:endParaRPr lang="en-US"/>
        </a:p>
      </dgm:t>
    </dgm:pt>
    <dgm:pt modelId="{9A95F90D-719E-4676-8375-EB51C7CFF57E}" type="sibTrans" cxnId="{ED1D84F3-B03C-4C5F-92CD-4008006FFE0E}">
      <dgm:prSet/>
      <dgm:spPr/>
      <dgm:t>
        <a:bodyPr/>
        <a:lstStyle/>
        <a:p>
          <a:endParaRPr lang="en-US"/>
        </a:p>
      </dgm:t>
    </dgm:pt>
    <dgm:pt modelId="{D4110ECA-1D77-47CA-94FA-531CA2EAA6A2}">
      <dgm:prSet phldrT="[Text]"/>
      <dgm:spPr/>
      <dgm:t>
        <a:bodyPr/>
        <a:lstStyle/>
        <a:p>
          <a:r>
            <a:rPr lang="en-US" dirty="0"/>
            <a:t>Convert tokenized text to tensor</a:t>
          </a:r>
        </a:p>
      </dgm:t>
    </dgm:pt>
    <dgm:pt modelId="{8A660861-58B1-415F-9379-64439CCA5251}" type="parTrans" cxnId="{F1DDE4DB-25BB-47E3-B346-6B0F29B1EB64}">
      <dgm:prSet/>
      <dgm:spPr/>
      <dgm:t>
        <a:bodyPr/>
        <a:lstStyle/>
        <a:p>
          <a:endParaRPr lang="en-US"/>
        </a:p>
      </dgm:t>
    </dgm:pt>
    <dgm:pt modelId="{FFE7A560-A552-493F-9AF3-AE1C68961599}" type="sibTrans" cxnId="{F1DDE4DB-25BB-47E3-B346-6B0F29B1EB64}">
      <dgm:prSet/>
      <dgm:spPr/>
      <dgm:t>
        <a:bodyPr/>
        <a:lstStyle/>
        <a:p>
          <a:endParaRPr lang="en-US"/>
        </a:p>
      </dgm:t>
    </dgm:pt>
    <dgm:pt modelId="{8CBC5CDC-55E5-454B-AEA2-C33DBAFF4E63}">
      <dgm:prSet phldrT="[Text]"/>
      <dgm:spPr/>
      <dgm:t>
        <a:bodyPr/>
        <a:lstStyle/>
        <a:p>
          <a:r>
            <a:rPr lang="en-US" dirty="0"/>
            <a:t>Implement size consistency for all tensors</a:t>
          </a:r>
        </a:p>
      </dgm:t>
    </dgm:pt>
    <dgm:pt modelId="{325BD3E6-0E5B-4CE2-86A4-0D678B62706F}" type="parTrans" cxnId="{EC468E5C-A93B-4929-94D6-6D01763D08F4}">
      <dgm:prSet/>
      <dgm:spPr/>
      <dgm:t>
        <a:bodyPr/>
        <a:lstStyle/>
        <a:p>
          <a:endParaRPr lang="en-US"/>
        </a:p>
      </dgm:t>
    </dgm:pt>
    <dgm:pt modelId="{DFAB6455-5A03-4592-8916-0855263E29E5}" type="sibTrans" cxnId="{EC468E5C-A93B-4929-94D6-6D01763D08F4}">
      <dgm:prSet/>
      <dgm:spPr/>
      <dgm:t>
        <a:bodyPr/>
        <a:lstStyle/>
        <a:p>
          <a:endParaRPr lang="en-US"/>
        </a:p>
      </dgm:t>
    </dgm:pt>
    <dgm:pt modelId="{8939F352-1AAF-457D-9155-C776501F8413}">
      <dgm:prSet phldrT="[Text]"/>
      <dgm:spPr/>
      <dgm:t>
        <a:bodyPr/>
        <a:lstStyle/>
        <a:p>
          <a:r>
            <a:rPr lang="en-US" dirty="0"/>
            <a:t>Create batches</a:t>
          </a:r>
        </a:p>
      </dgm:t>
    </dgm:pt>
    <dgm:pt modelId="{27C77D23-9A26-4B50-B5DF-B87FAF96CA93}" type="parTrans" cxnId="{B7AF517D-94C4-40BA-8113-AB0E82B67A54}">
      <dgm:prSet/>
      <dgm:spPr/>
      <dgm:t>
        <a:bodyPr/>
        <a:lstStyle/>
        <a:p>
          <a:endParaRPr lang="en-US"/>
        </a:p>
      </dgm:t>
    </dgm:pt>
    <dgm:pt modelId="{2A825216-886F-4788-80BD-E6080717CBDF}" type="sibTrans" cxnId="{B7AF517D-94C4-40BA-8113-AB0E82B67A54}">
      <dgm:prSet/>
      <dgm:spPr/>
      <dgm:t>
        <a:bodyPr/>
        <a:lstStyle/>
        <a:p>
          <a:endParaRPr lang="en-US"/>
        </a:p>
      </dgm:t>
    </dgm:pt>
    <dgm:pt modelId="{096F153A-84AC-462F-B9E8-502F9488D01F}" type="pres">
      <dgm:prSet presAssocID="{75639250-5481-4327-A2C1-BD8293AC6111}" presName="Name0" presStyleCnt="0">
        <dgm:presLayoutVars>
          <dgm:dir/>
          <dgm:resizeHandles val="exact"/>
        </dgm:presLayoutVars>
      </dgm:prSet>
      <dgm:spPr/>
    </dgm:pt>
    <dgm:pt modelId="{93E48A0A-6030-4AFA-9914-BC6D46CAFD82}" type="pres">
      <dgm:prSet presAssocID="{B0B28BEA-D578-4452-993E-F3C1B3989C15}" presName="node" presStyleLbl="node1" presStyleIdx="0" presStyleCnt="4">
        <dgm:presLayoutVars>
          <dgm:bulletEnabled val="1"/>
        </dgm:presLayoutVars>
      </dgm:prSet>
      <dgm:spPr/>
    </dgm:pt>
    <dgm:pt modelId="{EC2CB5BA-3BA0-449D-9EBB-6594E9B7F7F6}" type="pres">
      <dgm:prSet presAssocID="{9A95F90D-719E-4676-8375-EB51C7CFF57E}" presName="sibTrans" presStyleLbl="sibTrans2D1" presStyleIdx="0" presStyleCnt="3"/>
      <dgm:spPr/>
    </dgm:pt>
    <dgm:pt modelId="{8B83F3E5-506B-4B3C-9BCE-8970008B6E2D}" type="pres">
      <dgm:prSet presAssocID="{9A95F90D-719E-4676-8375-EB51C7CFF57E}" presName="connectorText" presStyleLbl="sibTrans2D1" presStyleIdx="0" presStyleCnt="3"/>
      <dgm:spPr/>
    </dgm:pt>
    <dgm:pt modelId="{CA049047-7E19-4F49-8B5B-0BF16C675344}" type="pres">
      <dgm:prSet presAssocID="{D4110ECA-1D77-47CA-94FA-531CA2EAA6A2}" presName="node" presStyleLbl="node1" presStyleIdx="1" presStyleCnt="4">
        <dgm:presLayoutVars>
          <dgm:bulletEnabled val="1"/>
        </dgm:presLayoutVars>
      </dgm:prSet>
      <dgm:spPr/>
    </dgm:pt>
    <dgm:pt modelId="{AD576D5F-8ECE-44D6-A39E-2DB19DCDBECA}" type="pres">
      <dgm:prSet presAssocID="{FFE7A560-A552-493F-9AF3-AE1C68961599}" presName="sibTrans" presStyleLbl="sibTrans2D1" presStyleIdx="1" presStyleCnt="3"/>
      <dgm:spPr/>
    </dgm:pt>
    <dgm:pt modelId="{4CBC1EAC-7560-4E08-B683-46916DA0FD57}" type="pres">
      <dgm:prSet presAssocID="{FFE7A560-A552-493F-9AF3-AE1C68961599}" presName="connectorText" presStyleLbl="sibTrans2D1" presStyleIdx="1" presStyleCnt="3"/>
      <dgm:spPr/>
    </dgm:pt>
    <dgm:pt modelId="{02510353-5CE9-4715-A339-E7D4FE3700F8}" type="pres">
      <dgm:prSet presAssocID="{8CBC5CDC-55E5-454B-AEA2-C33DBAFF4E63}" presName="node" presStyleLbl="node1" presStyleIdx="2" presStyleCnt="4">
        <dgm:presLayoutVars>
          <dgm:bulletEnabled val="1"/>
        </dgm:presLayoutVars>
      </dgm:prSet>
      <dgm:spPr/>
    </dgm:pt>
    <dgm:pt modelId="{BBBDDE34-511E-436B-B5A2-B1B6E70F611B}" type="pres">
      <dgm:prSet presAssocID="{DFAB6455-5A03-4592-8916-0855263E29E5}" presName="sibTrans" presStyleLbl="sibTrans2D1" presStyleIdx="2" presStyleCnt="3"/>
      <dgm:spPr/>
    </dgm:pt>
    <dgm:pt modelId="{153812FC-F635-498F-A597-BF8A47F4F9CB}" type="pres">
      <dgm:prSet presAssocID="{DFAB6455-5A03-4592-8916-0855263E29E5}" presName="connectorText" presStyleLbl="sibTrans2D1" presStyleIdx="2" presStyleCnt="3"/>
      <dgm:spPr/>
    </dgm:pt>
    <dgm:pt modelId="{0CD6C5C4-AA4E-42F9-AAF4-B72F90038767}" type="pres">
      <dgm:prSet presAssocID="{8939F352-1AAF-457D-9155-C776501F8413}" presName="node" presStyleLbl="node1" presStyleIdx="3" presStyleCnt="4">
        <dgm:presLayoutVars>
          <dgm:bulletEnabled val="1"/>
        </dgm:presLayoutVars>
      </dgm:prSet>
      <dgm:spPr/>
    </dgm:pt>
  </dgm:ptLst>
  <dgm:cxnLst>
    <dgm:cxn modelId="{6CEA5C06-277A-4DE8-A2B0-C7DE808C2056}" type="presOf" srcId="{8CBC5CDC-55E5-454B-AEA2-C33DBAFF4E63}" destId="{02510353-5CE9-4715-A339-E7D4FE3700F8}" srcOrd="0" destOrd="0" presId="urn:microsoft.com/office/officeart/2005/8/layout/process1"/>
    <dgm:cxn modelId="{DBD5AE20-2128-455C-9625-4F9941F83DAE}" type="presOf" srcId="{FFE7A560-A552-493F-9AF3-AE1C68961599}" destId="{AD576D5F-8ECE-44D6-A39E-2DB19DCDBECA}" srcOrd="0" destOrd="0" presId="urn:microsoft.com/office/officeart/2005/8/layout/process1"/>
    <dgm:cxn modelId="{DE517228-30C1-41B8-BEFB-FF425B4DA961}" type="presOf" srcId="{D4110ECA-1D77-47CA-94FA-531CA2EAA6A2}" destId="{CA049047-7E19-4F49-8B5B-0BF16C675344}" srcOrd="0" destOrd="0" presId="urn:microsoft.com/office/officeart/2005/8/layout/process1"/>
    <dgm:cxn modelId="{8285B728-11B3-4F07-85FC-45199D253F40}" type="presOf" srcId="{8939F352-1AAF-457D-9155-C776501F8413}" destId="{0CD6C5C4-AA4E-42F9-AAF4-B72F90038767}" srcOrd="0" destOrd="0" presId="urn:microsoft.com/office/officeart/2005/8/layout/process1"/>
    <dgm:cxn modelId="{EC468E5C-A93B-4929-94D6-6D01763D08F4}" srcId="{75639250-5481-4327-A2C1-BD8293AC6111}" destId="{8CBC5CDC-55E5-454B-AEA2-C33DBAFF4E63}" srcOrd="2" destOrd="0" parTransId="{325BD3E6-0E5B-4CE2-86A4-0D678B62706F}" sibTransId="{DFAB6455-5A03-4592-8916-0855263E29E5}"/>
    <dgm:cxn modelId="{C4EF594C-05C7-447A-8FB2-3CDBD38F3D78}" type="presOf" srcId="{DFAB6455-5A03-4592-8916-0855263E29E5}" destId="{153812FC-F635-498F-A597-BF8A47F4F9CB}" srcOrd="1" destOrd="0" presId="urn:microsoft.com/office/officeart/2005/8/layout/process1"/>
    <dgm:cxn modelId="{B7AF517D-94C4-40BA-8113-AB0E82B67A54}" srcId="{75639250-5481-4327-A2C1-BD8293AC6111}" destId="{8939F352-1AAF-457D-9155-C776501F8413}" srcOrd="3" destOrd="0" parTransId="{27C77D23-9A26-4B50-B5DF-B87FAF96CA93}" sibTransId="{2A825216-886F-4788-80BD-E6080717CBDF}"/>
    <dgm:cxn modelId="{DD778B92-F13F-451A-818D-3AF6CB73E09C}" type="presOf" srcId="{B0B28BEA-D578-4452-993E-F3C1B3989C15}" destId="{93E48A0A-6030-4AFA-9914-BC6D46CAFD82}" srcOrd="0" destOrd="0" presId="urn:microsoft.com/office/officeart/2005/8/layout/process1"/>
    <dgm:cxn modelId="{C90F7E98-7998-40CB-A90D-C0FC6212ED49}" type="presOf" srcId="{75639250-5481-4327-A2C1-BD8293AC6111}" destId="{096F153A-84AC-462F-B9E8-502F9488D01F}" srcOrd="0" destOrd="0" presId="urn:microsoft.com/office/officeart/2005/8/layout/process1"/>
    <dgm:cxn modelId="{558EC9B9-6BCA-4DD7-92AD-992FF3F81106}" type="presOf" srcId="{DFAB6455-5A03-4592-8916-0855263E29E5}" destId="{BBBDDE34-511E-436B-B5A2-B1B6E70F611B}" srcOrd="0" destOrd="0" presId="urn:microsoft.com/office/officeart/2005/8/layout/process1"/>
    <dgm:cxn modelId="{6E879ECE-58B9-4E2E-BD31-FD6E0AC3222B}" type="presOf" srcId="{9A95F90D-719E-4676-8375-EB51C7CFF57E}" destId="{8B83F3E5-506B-4B3C-9BCE-8970008B6E2D}" srcOrd="1" destOrd="0" presId="urn:microsoft.com/office/officeart/2005/8/layout/process1"/>
    <dgm:cxn modelId="{F1DDE4DB-25BB-47E3-B346-6B0F29B1EB64}" srcId="{75639250-5481-4327-A2C1-BD8293AC6111}" destId="{D4110ECA-1D77-47CA-94FA-531CA2EAA6A2}" srcOrd="1" destOrd="0" parTransId="{8A660861-58B1-415F-9379-64439CCA5251}" sibTransId="{FFE7A560-A552-493F-9AF3-AE1C68961599}"/>
    <dgm:cxn modelId="{061D2CE1-03A3-400E-B55F-720E78B1C883}" type="presOf" srcId="{9A95F90D-719E-4676-8375-EB51C7CFF57E}" destId="{EC2CB5BA-3BA0-449D-9EBB-6594E9B7F7F6}" srcOrd="0" destOrd="0" presId="urn:microsoft.com/office/officeart/2005/8/layout/process1"/>
    <dgm:cxn modelId="{96733FEA-E2D9-4F16-AD24-35F33B67CC86}" type="presOf" srcId="{FFE7A560-A552-493F-9AF3-AE1C68961599}" destId="{4CBC1EAC-7560-4E08-B683-46916DA0FD57}" srcOrd="1" destOrd="0" presId="urn:microsoft.com/office/officeart/2005/8/layout/process1"/>
    <dgm:cxn modelId="{ED1D84F3-B03C-4C5F-92CD-4008006FFE0E}" srcId="{75639250-5481-4327-A2C1-BD8293AC6111}" destId="{B0B28BEA-D578-4452-993E-F3C1B3989C15}" srcOrd="0" destOrd="0" parTransId="{A8985923-85F4-4251-8AB5-2855399B34CA}" sibTransId="{9A95F90D-719E-4676-8375-EB51C7CFF57E}"/>
    <dgm:cxn modelId="{A7DF0F6C-7582-48BB-810B-5AE73B571F25}" type="presParOf" srcId="{096F153A-84AC-462F-B9E8-502F9488D01F}" destId="{93E48A0A-6030-4AFA-9914-BC6D46CAFD82}" srcOrd="0" destOrd="0" presId="urn:microsoft.com/office/officeart/2005/8/layout/process1"/>
    <dgm:cxn modelId="{CA2D56AA-673D-4BF5-8F51-6542B23DA9F6}" type="presParOf" srcId="{096F153A-84AC-462F-B9E8-502F9488D01F}" destId="{EC2CB5BA-3BA0-449D-9EBB-6594E9B7F7F6}" srcOrd="1" destOrd="0" presId="urn:microsoft.com/office/officeart/2005/8/layout/process1"/>
    <dgm:cxn modelId="{C5CFA32A-7D71-43E6-A2BF-37E99AB7EA5D}" type="presParOf" srcId="{EC2CB5BA-3BA0-449D-9EBB-6594E9B7F7F6}" destId="{8B83F3E5-506B-4B3C-9BCE-8970008B6E2D}" srcOrd="0" destOrd="0" presId="urn:microsoft.com/office/officeart/2005/8/layout/process1"/>
    <dgm:cxn modelId="{5A51781F-F629-4460-91E0-58C521E31EB7}" type="presParOf" srcId="{096F153A-84AC-462F-B9E8-502F9488D01F}" destId="{CA049047-7E19-4F49-8B5B-0BF16C675344}" srcOrd="2" destOrd="0" presId="urn:microsoft.com/office/officeart/2005/8/layout/process1"/>
    <dgm:cxn modelId="{AEB3F39A-199F-4987-8CF7-7837BD9A96C1}" type="presParOf" srcId="{096F153A-84AC-462F-B9E8-502F9488D01F}" destId="{AD576D5F-8ECE-44D6-A39E-2DB19DCDBECA}" srcOrd="3" destOrd="0" presId="urn:microsoft.com/office/officeart/2005/8/layout/process1"/>
    <dgm:cxn modelId="{6262C1A9-142E-44D3-A9BE-964C8FD2B59C}" type="presParOf" srcId="{AD576D5F-8ECE-44D6-A39E-2DB19DCDBECA}" destId="{4CBC1EAC-7560-4E08-B683-46916DA0FD57}" srcOrd="0" destOrd="0" presId="urn:microsoft.com/office/officeart/2005/8/layout/process1"/>
    <dgm:cxn modelId="{995B3431-B2B6-442C-A4BE-86335483E9EC}" type="presParOf" srcId="{096F153A-84AC-462F-B9E8-502F9488D01F}" destId="{02510353-5CE9-4715-A339-E7D4FE3700F8}" srcOrd="4" destOrd="0" presId="urn:microsoft.com/office/officeart/2005/8/layout/process1"/>
    <dgm:cxn modelId="{0C1EC46C-C81C-45E8-A75D-43486AB7542E}" type="presParOf" srcId="{096F153A-84AC-462F-B9E8-502F9488D01F}" destId="{BBBDDE34-511E-436B-B5A2-B1B6E70F611B}" srcOrd="5" destOrd="0" presId="urn:microsoft.com/office/officeart/2005/8/layout/process1"/>
    <dgm:cxn modelId="{1339A0EE-89F8-4577-AE4A-95F8BE26FF1A}" type="presParOf" srcId="{BBBDDE34-511E-436B-B5A2-B1B6E70F611B}" destId="{153812FC-F635-498F-A597-BF8A47F4F9CB}" srcOrd="0" destOrd="0" presId="urn:microsoft.com/office/officeart/2005/8/layout/process1"/>
    <dgm:cxn modelId="{C2788FFF-23B2-4D87-AE47-030242594CB8}" type="presParOf" srcId="{096F153A-84AC-462F-B9E8-502F9488D01F}" destId="{0CD6C5C4-AA4E-42F9-AAF4-B72F9003876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639250-5481-4327-A2C1-BD8293AC6111}" type="doc">
      <dgm:prSet loTypeId="urn:microsoft.com/office/officeart/2005/8/layout/process1" loCatId="process" qsTypeId="urn:microsoft.com/office/officeart/2005/8/quickstyle/simple1" qsCatId="simple" csTypeId="urn:microsoft.com/office/officeart/2005/8/colors/accent2_2" csCatId="accent2" phldr="1"/>
      <dgm:spPr/>
    </dgm:pt>
    <dgm:pt modelId="{B0B28BEA-D578-4452-993E-F3C1B3989C15}">
      <dgm:prSet phldrT="[Text]"/>
      <dgm:spPr/>
      <dgm:t>
        <a:bodyPr/>
        <a:lstStyle/>
        <a:p>
          <a:r>
            <a:rPr lang="en-US" dirty="0"/>
            <a:t>Tokenization</a:t>
          </a:r>
        </a:p>
      </dgm:t>
    </dgm:pt>
    <dgm:pt modelId="{A8985923-85F4-4251-8AB5-2855399B34CA}" type="parTrans" cxnId="{ED1D84F3-B03C-4C5F-92CD-4008006FFE0E}">
      <dgm:prSet/>
      <dgm:spPr/>
      <dgm:t>
        <a:bodyPr/>
        <a:lstStyle/>
        <a:p>
          <a:endParaRPr lang="en-US"/>
        </a:p>
      </dgm:t>
    </dgm:pt>
    <dgm:pt modelId="{9A95F90D-719E-4676-8375-EB51C7CFF57E}" type="sibTrans" cxnId="{ED1D84F3-B03C-4C5F-92CD-4008006FFE0E}">
      <dgm:prSet/>
      <dgm:spPr/>
      <dgm:t>
        <a:bodyPr/>
        <a:lstStyle/>
        <a:p>
          <a:endParaRPr lang="en-US"/>
        </a:p>
      </dgm:t>
    </dgm:pt>
    <dgm:pt modelId="{D4110ECA-1D77-47CA-94FA-531CA2EAA6A2}">
      <dgm:prSet phldrT="[Text]"/>
      <dgm:spPr/>
      <dgm:t>
        <a:bodyPr/>
        <a:lstStyle/>
        <a:p>
          <a:r>
            <a:rPr lang="en-US" dirty="0"/>
            <a:t>Convert tokenized text to tensor</a:t>
          </a:r>
        </a:p>
      </dgm:t>
    </dgm:pt>
    <dgm:pt modelId="{8A660861-58B1-415F-9379-64439CCA5251}" type="parTrans" cxnId="{F1DDE4DB-25BB-47E3-B346-6B0F29B1EB64}">
      <dgm:prSet/>
      <dgm:spPr/>
      <dgm:t>
        <a:bodyPr/>
        <a:lstStyle/>
        <a:p>
          <a:endParaRPr lang="en-US"/>
        </a:p>
      </dgm:t>
    </dgm:pt>
    <dgm:pt modelId="{FFE7A560-A552-493F-9AF3-AE1C68961599}" type="sibTrans" cxnId="{F1DDE4DB-25BB-47E3-B346-6B0F29B1EB64}">
      <dgm:prSet/>
      <dgm:spPr/>
      <dgm:t>
        <a:bodyPr/>
        <a:lstStyle/>
        <a:p>
          <a:endParaRPr lang="en-US"/>
        </a:p>
      </dgm:t>
    </dgm:pt>
    <dgm:pt modelId="{8CBC5CDC-55E5-454B-AEA2-C33DBAFF4E63}">
      <dgm:prSet phldrT="[Text]"/>
      <dgm:spPr/>
      <dgm:t>
        <a:bodyPr/>
        <a:lstStyle/>
        <a:p>
          <a:r>
            <a:rPr lang="en-US" dirty="0"/>
            <a:t>Implement size consistency for all tensors</a:t>
          </a:r>
        </a:p>
      </dgm:t>
    </dgm:pt>
    <dgm:pt modelId="{325BD3E6-0E5B-4CE2-86A4-0D678B62706F}" type="parTrans" cxnId="{EC468E5C-A93B-4929-94D6-6D01763D08F4}">
      <dgm:prSet/>
      <dgm:spPr/>
      <dgm:t>
        <a:bodyPr/>
        <a:lstStyle/>
        <a:p>
          <a:endParaRPr lang="en-US"/>
        </a:p>
      </dgm:t>
    </dgm:pt>
    <dgm:pt modelId="{DFAB6455-5A03-4592-8916-0855263E29E5}" type="sibTrans" cxnId="{EC468E5C-A93B-4929-94D6-6D01763D08F4}">
      <dgm:prSet/>
      <dgm:spPr/>
      <dgm:t>
        <a:bodyPr/>
        <a:lstStyle/>
        <a:p>
          <a:endParaRPr lang="en-US"/>
        </a:p>
      </dgm:t>
    </dgm:pt>
    <dgm:pt modelId="{8939F352-1AAF-457D-9155-C776501F8413}">
      <dgm:prSet phldrT="[Text]"/>
      <dgm:spPr/>
      <dgm:t>
        <a:bodyPr/>
        <a:lstStyle/>
        <a:p>
          <a:r>
            <a:rPr lang="en-US" dirty="0"/>
            <a:t>Create batches</a:t>
          </a:r>
        </a:p>
      </dgm:t>
    </dgm:pt>
    <dgm:pt modelId="{27C77D23-9A26-4B50-B5DF-B87FAF96CA93}" type="parTrans" cxnId="{B7AF517D-94C4-40BA-8113-AB0E82B67A54}">
      <dgm:prSet/>
      <dgm:spPr/>
      <dgm:t>
        <a:bodyPr/>
        <a:lstStyle/>
        <a:p>
          <a:endParaRPr lang="en-US"/>
        </a:p>
      </dgm:t>
    </dgm:pt>
    <dgm:pt modelId="{2A825216-886F-4788-80BD-E6080717CBDF}" type="sibTrans" cxnId="{B7AF517D-94C4-40BA-8113-AB0E82B67A54}">
      <dgm:prSet/>
      <dgm:spPr/>
      <dgm:t>
        <a:bodyPr/>
        <a:lstStyle/>
        <a:p>
          <a:endParaRPr lang="en-US"/>
        </a:p>
      </dgm:t>
    </dgm:pt>
    <dgm:pt modelId="{096F153A-84AC-462F-B9E8-502F9488D01F}" type="pres">
      <dgm:prSet presAssocID="{75639250-5481-4327-A2C1-BD8293AC6111}" presName="Name0" presStyleCnt="0">
        <dgm:presLayoutVars>
          <dgm:dir/>
          <dgm:resizeHandles val="exact"/>
        </dgm:presLayoutVars>
      </dgm:prSet>
      <dgm:spPr/>
    </dgm:pt>
    <dgm:pt modelId="{93E48A0A-6030-4AFA-9914-BC6D46CAFD82}" type="pres">
      <dgm:prSet presAssocID="{B0B28BEA-D578-4452-993E-F3C1B3989C15}" presName="node" presStyleLbl="node1" presStyleIdx="0" presStyleCnt="4">
        <dgm:presLayoutVars>
          <dgm:bulletEnabled val="1"/>
        </dgm:presLayoutVars>
      </dgm:prSet>
      <dgm:spPr/>
    </dgm:pt>
    <dgm:pt modelId="{EC2CB5BA-3BA0-449D-9EBB-6594E9B7F7F6}" type="pres">
      <dgm:prSet presAssocID="{9A95F90D-719E-4676-8375-EB51C7CFF57E}" presName="sibTrans" presStyleLbl="sibTrans2D1" presStyleIdx="0" presStyleCnt="3"/>
      <dgm:spPr/>
    </dgm:pt>
    <dgm:pt modelId="{8B83F3E5-506B-4B3C-9BCE-8970008B6E2D}" type="pres">
      <dgm:prSet presAssocID="{9A95F90D-719E-4676-8375-EB51C7CFF57E}" presName="connectorText" presStyleLbl="sibTrans2D1" presStyleIdx="0" presStyleCnt="3"/>
      <dgm:spPr/>
    </dgm:pt>
    <dgm:pt modelId="{CA049047-7E19-4F49-8B5B-0BF16C675344}" type="pres">
      <dgm:prSet presAssocID="{D4110ECA-1D77-47CA-94FA-531CA2EAA6A2}" presName="node" presStyleLbl="node1" presStyleIdx="1" presStyleCnt="4">
        <dgm:presLayoutVars>
          <dgm:bulletEnabled val="1"/>
        </dgm:presLayoutVars>
      </dgm:prSet>
      <dgm:spPr/>
    </dgm:pt>
    <dgm:pt modelId="{AD576D5F-8ECE-44D6-A39E-2DB19DCDBECA}" type="pres">
      <dgm:prSet presAssocID="{FFE7A560-A552-493F-9AF3-AE1C68961599}" presName="sibTrans" presStyleLbl="sibTrans2D1" presStyleIdx="1" presStyleCnt="3"/>
      <dgm:spPr/>
    </dgm:pt>
    <dgm:pt modelId="{4CBC1EAC-7560-4E08-B683-46916DA0FD57}" type="pres">
      <dgm:prSet presAssocID="{FFE7A560-A552-493F-9AF3-AE1C68961599}" presName="connectorText" presStyleLbl="sibTrans2D1" presStyleIdx="1" presStyleCnt="3"/>
      <dgm:spPr/>
    </dgm:pt>
    <dgm:pt modelId="{02510353-5CE9-4715-A339-E7D4FE3700F8}" type="pres">
      <dgm:prSet presAssocID="{8CBC5CDC-55E5-454B-AEA2-C33DBAFF4E63}" presName="node" presStyleLbl="node1" presStyleIdx="2" presStyleCnt="4">
        <dgm:presLayoutVars>
          <dgm:bulletEnabled val="1"/>
        </dgm:presLayoutVars>
      </dgm:prSet>
      <dgm:spPr/>
    </dgm:pt>
    <dgm:pt modelId="{BBBDDE34-511E-436B-B5A2-B1B6E70F611B}" type="pres">
      <dgm:prSet presAssocID="{DFAB6455-5A03-4592-8916-0855263E29E5}" presName="sibTrans" presStyleLbl="sibTrans2D1" presStyleIdx="2" presStyleCnt="3"/>
      <dgm:spPr/>
    </dgm:pt>
    <dgm:pt modelId="{153812FC-F635-498F-A597-BF8A47F4F9CB}" type="pres">
      <dgm:prSet presAssocID="{DFAB6455-5A03-4592-8916-0855263E29E5}" presName="connectorText" presStyleLbl="sibTrans2D1" presStyleIdx="2" presStyleCnt="3"/>
      <dgm:spPr/>
    </dgm:pt>
    <dgm:pt modelId="{0CD6C5C4-AA4E-42F9-AAF4-B72F90038767}" type="pres">
      <dgm:prSet presAssocID="{8939F352-1AAF-457D-9155-C776501F8413}" presName="node" presStyleLbl="node1" presStyleIdx="3" presStyleCnt="4">
        <dgm:presLayoutVars>
          <dgm:bulletEnabled val="1"/>
        </dgm:presLayoutVars>
      </dgm:prSet>
      <dgm:spPr/>
    </dgm:pt>
  </dgm:ptLst>
  <dgm:cxnLst>
    <dgm:cxn modelId="{6CEA5C06-277A-4DE8-A2B0-C7DE808C2056}" type="presOf" srcId="{8CBC5CDC-55E5-454B-AEA2-C33DBAFF4E63}" destId="{02510353-5CE9-4715-A339-E7D4FE3700F8}" srcOrd="0" destOrd="0" presId="urn:microsoft.com/office/officeart/2005/8/layout/process1"/>
    <dgm:cxn modelId="{DBD5AE20-2128-455C-9625-4F9941F83DAE}" type="presOf" srcId="{FFE7A560-A552-493F-9AF3-AE1C68961599}" destId="{AD576D5F-8ECE-44D6-A39E-2DB19DCDBECA}" srcOrd="0" destOrd="0" presId="urn:microsoft.com/office/officeart/2005/8/layout/process1"/>
    <dgm:cxn modelId="{DE517228-30C1-41B8-BEFB-FF425B4DA961}" type="presOf" srcId="{D4110ECA-1D77-47CA-94FA-531CA2EAA6A2}" destId="{CA049047-7E19-4F49-8B5B-0BF16C675344}" srcOrd="0" destOrd="0" presId="urn:microsoft.com/office/officeart/2005/8/layout/process1"/>
    <dgm:cxn modelId="{8285B728-11B3-4F07-85FC-45199D253F40}" type="presOf" srcId="{8939F352-1AAF-457D-9155-C776501F8413}" destId="{0CD6C5C4-AA4E-42F9-AAF4-B72F90038767}" srcOrd="0" destOrd="0" presId="urn:microsoft.com/office/officeart/2005/8/layout/process1"/>
    <dgm:cxn modelId="{EC468E5C-A93B-4929-94D6-6D01763D08F4}" srcId="{75639250-5481-4327-A2C1-BD8293AC6111}" destId="{8CBC5CDC-55E5-454B-AEA2-C33DBAFF4E63}" srcOrd="2" destOrd="0" parTransId="{325BD3E6-0E5B-4CE2-86A4-0D678B62706F}" sibTransId="{DFAB6455-5A03-4592-8916-0855263E29E5}"/>
    <dgm:cxn modelId="{C4EF594C-05C7-447A-8FB2-3CDBD38F3D78}" type="presOf" srcId="{DFAB6455-5A03-4592-8916-0855263E29E5}" destId="{153812FC-F635-498F-A597-BF8A47F4F9CB}" srcOrd="1" destOrd="0" presId="urn:microsoft.com/office/officeart/2005/8/layout/process1"/>
    <dgm:cxn modelId="{B7AF517D-94C4-40BA-8113-AB0E82B67A54}" srcId="{75639250-5481-4327-A2C1-BD8293AC6111}" destId="{8939F352-1AAF-457D-9155-C776501F8413}" srcOrd="3" destOrd="0" parTransId="{27C77D23-9A26-4B50-B5DF-B87FAF96CA93}" sibTransId="{2A825216-886F-4788-80BD-E6080717CBDF}"/>
    <dgm:cxn modelId="{DD778B92-F13F-451A-818D-3AF6CB73E09C}" type="presOf" srcId="{B0B28BEA-D578-4452-993E-F3C1B3989C15}" destId="{93E48A0A-6030-4AFA-9914-BC6D46CAFD82}" srcOrd="0" destOrd="0" presId="urn:microsoft.com/office/officeart/2005/8/layout/process1"/>
    <dgm:cxn modelId="{C90F7E98-7998-40CB-A90D-C0FC6212ED49}" type="presOf" srcId="{75639250-5481-4327-A2C1-BD8293AC6111}" destId="{096F153A-84AC-462F-B9E8-502F9488D01F}" srcOrd="0" destOrd="0" presId="urn:microsoft.com/office/officeart/2005/8/layout/process1"/>
    <dgm:cxn modelId="{558EC9B9-6BCA-4DD7-92AD-992FF3F81106}" type="presOf" srcId="{DFAB6455-5A03-4592-8916-0855263E29E5}" destId="{BBBDDE34-511E-436B-B5A2-B1B6E70F611B}" srcOrd="0" destOrd="0" presId="urn:microsoft.com/office/officeart/2005/8/layout/process1"/>
    <dgm:cxn modelId="{6E879ECE-58B9-4E2E-BD31-FD6E0AC3222B}" type="presOf" srcId="{9A95F90D-719E-4676-8375-EB51C7CFF57E}" destId="{8B83F3E5-506B-4B3C-9BCE-8970008B6E2D}" srcOrd="1" destOrd="0" presId="urn:microsoft.com/office/officeart/2005/8/layout/process1"/>
    <dgm:cxn modelId="{F1DDE4DB-25BB-47E3-B346-6B0F29B1EB64}" srcId="{75639250-5481-4327-A2C1-BD8293AC6111}" destId="{D4110ECA-1D77-47CA-94FA-531CA2EAA6A2}" srcOrd="1" destOrd="0" parTransId="{8A660861-58B1-415F-9379-64439CCA5251}" sibTransId="{FFE7A560-A552-493F-9AF3-AE1C68961599}"/>
    <dgm:cxn modelId="{061D2CE1-03A3-400E-B55F-720E78B1C883}" type="presOf" srcId="{9A95F90D-719E-4676-8375-EB51C7CFF57E}" destId="{EC2CB5BA-3BA0-449D-9EBB-6594E9B7F7F6}" srcOrd="0" destOrd="0" presId="urn:microsoft.com/office/officeart/2005/8/layout/process1"/>
    <dgm:cxn modelId="{96733FEA-E2D9-4F16-AD24-35F33B67CC86}" type="presOf" srcId="{FFE7A560-A552-493F-9AF3-AE1C68961599}" destId="{4CBC1EAC-7560-4E08-B683-46916DA0FD57}" srcOrd="1" destOrd="0" presId="urn:microsoft.com/office/officeart/2005/8/layout/process1"/>
    <dgm:cxn modelId="{ED1D84F3-B03C-4C5F-92CD-4008006FFE0E}" srcId="{75639250-5481-4327-A2C1-BD8293AC6111}" destId="{B0B28BEA-D578-4452-993E-F3C1B3989C15}" srcOrd="0" destOrd="0" parTransId="{A8985923-85F4-4251-8AB5-2855399B34CA}" sibTransId="{9A95F90D-719E-4676-8375-EB51C7CFF57E}"/>
    <dgm:cxn modelId="{A7DF0F6C-7582-48BB-810B-5AE73B571F25}" type="presParOf" srcId="{096F153A-84AC-462F-B9E8-502F9488D01F}" destId="{93E48A0A-6030-4AFA-9914-BC6D46CAFD82}" srcOrd="0" destOrd="0" presId="urn:microsoft.com/office/officeart/2005/8/layout/process1"/>
    <dgm:cxn modelId="{CA2D56AA-673D-4BF5-8F51-6542B23DA9F6}" type="presParOf" srcId="{096F153A-84AC-462F-B9E8-502F9488D01F}" destId="{EC2CB5BA-3BA0-449D-9EBB-6594E9B7F7F6}" srcOrd="1" destOrd="0" presId="urn:microsoft.com/office/officeart/2005/8/layout/process1"/>
    <dgm:cxn modelId="{C5CFA32A-7D71-43E6-A2BF-37E99AB7EA5D}" type="presParOf" srcId="{EC2CB5BA-3BA0-449D-9EBB-6594E9B7F7F6}" destId="{8B83F3E5-506B-4B3C-9BCE-8970008B6E2D}" srcOrd="0" destOrd="0" presId="urn:microsoft.com/office/officeart/2005/8/layout/process1"/>
    <dgm:cxn modelId="{5A51781F-F629-4460-91E0-58C521E31EB7}" type="presParOf" srcId="{096F153A-84AC-462F-B9E8-502F9488D01F}" destId="{CA049047-7E19-4F49-8B5B-0BF16C675344}" srcOrd="2" destOrd="0" presId="urn:microsoft.com/office/officeart/2005/8/layout/process1"/>
    <dgm:cxn modelId="{AEB3F39A-199F-4987-8CF7-7837BD9A96C1}" type="presParOf" srcId="{096F153A-84AC-462F-B9E8-502F9488D01F}" destId="{AD576D5F-8ECE-44D6-A39E-2DB19DCDBECA}" srcOrd="3" destOrd="0" presId="urn:microsoft.com/office/officeart/2005/8/layout/process1"/>
    <dgm:cxn modelId="{6262C1A9-142E-44D3-A9BE-964C8FD2B59C}" type="presParOf" srcId="{AD576D5F-8ECE-44D6-A39E-2DB19DCDBECA}" destId="{4CBC1EAC-7560-4E08-B683-46916DA0FD57}" srcOrd="0" destOrd="0" presId="urn:microsoft.com/office/officeart/2005/8/layout/process1"/>
    <dgm:cxn modelId="{995B3431-B2B6-442C-A4BE-86335483E9EC}" type="presParOf" srcId="{096F153A-84AC-462F-B9E8-502F9488D01F}" destId="{02510353-5CE9-4715-A339-E7D4FE3700F8}" srcOrd="4" destOrd="0" presId="urn:microsoft.com/office/officeart/2005/8/layout/process1"/>
    <dgm:cxn modelId="{0C1EC46C-C81C-45E8-A75D-43486AB7542E}" type="presParOf" srcId="{096F153A-84AC-462F-B9E8-502F9488D01F}" destId="{BBBDDE34-511E-436B-B5A2-B1B6E70F611B}" srcOrd="5" destOrd="0" presId="urn:microsoft.com/office/officeart/2005/8/layout/process1"/>
    <dgm:cxn modelId="{1339A0EE-89F8-4577-AE4A-95F8BE26FF1A}" type="presParOf" srcId="{BBBDDE34-511E-436B-B5A2-B1B6E70F611B}" destId="{153812FC-F635-498F-A597-BF8A47F4F9CB}" srcOrd="0" destOrd="0" presId="urn:microsoft.com/office/officeart/2005/8/layout/process1"/>
    <dgm:cxn modelId="{C2788FFF-23B2-4D87-AE47-030242594CB8}" type="presParOf" srcId="{096F153A-84AC-462F-B9E8-502F9488D01F}" destId="{0CD6C5C4-AA4E-42F9-AAF4-B72F9003876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639250-5481-4327-A2C1-BD8293AC6111}" type="doc">
      <dgm:prSet loTypeId="urn:microsoft.com/office/officeart/2005/8/layout/process1" loCatId="process" qsTypeId="urn:microsoft.com/office/officeart/2005/8/quickstyle/simple1" qsCatId="simple" csTypeId="urn:microsoft.com/office/officeart/2005/8/colors/accent2_2" csCatId="accent2" phldr="1"/>
      <dgm:spPr/>
    </dgm:pt>
    <dgm:pt modelId="{B0B28BEA-D578-4452-993E-F3C1B3989C15}">
      <dgm:prSet phldrT="[Text]"/>
      <dgm:spPr/>
      <dgm:t>
        <a:bodyPr/>
        <a:lstStyle/>
        <a:p>
          <a:r>
            <a:rPr lang="en-US" dirty="0"/>
            <a:t>Tokenization</a:t>
          </a:r>
        </a:p>
      </dgm:t>
    </dgm:pt>
    <dgm:pt modelId="{A8985923-85F4-4251-8AB5-2855399B34CA}" type="parTrans" cxnId="{ED1D84F3-B03C-4C5F-92CD-4008006FFE0E}">
      <dgm:prSet/>
      <dgm:spPr/>
      <dgm:t>
        <a:bodyPr/>
        <a:lstStyle/>
        <a:p>
          <a:endParaRPr lang="en-US"/>
        </a:p>
      </dgm:t>
    </dgm:pt>
    <dgm:pt modelId="{9A95F90D-719E-4676-8375-EB51C7CFF57E}" type="sibTrans" cxnId="{ED1D84F3-B03C-4C5F-92CD-4008006FFE0E}">
      <dgm:prSet/>
      <dgm:spPr/>
      <dgm:t>
        <a:bodyPr/>
        <a:lstStyle/>
        <a:p>
          <a:endParaRPr lang="en-US"/>
        </a:p>
      </dgm:t>
    </dgm:pt>
    <dgm:pt modelId="{D4110ECA-1D77-47CA-94FA-531CA2EAA6A2}">
      <dgm:prSet phldrT="[Text]"/>
      <dgm:spPr/>
      <dgm:t>
        <a:bodyPr/>
        <a:lstStyle/>
        <a:p>
          <a:r>
            <a:rPr lang="en-US" dirty="0"/>
            <a:t>Convert tokenized text to tensor</a:t>
          </a:r>
        </a:p>
      </dgm:t>
    </dgm:pt>
    <dgm:pt modelId="{8A660861-58B1-415F-9379-64439CCA5251}" type="parTrans" cxnId="{F1DDE4DB-25BB-47E3-B346-6B0F29B1EB64}">
      <dgm:prSet/>
      <dgm:spPr/>
      <dgm:t>
        <a:bodyPr/>
        <a:lstStyle/>
        <a:p>
          <a:endParaRPr lang="en-US"/>
        </a:p>
      </dgm:t>
    </dgm:pt>
    <dgm:pt modelId="{FFE7A560-A552-493F-9AF3-AE1C68961599}" type="sibTrans" cxnId="{F1DDE4DB-25BB-47E3-B346-6B0F29B1EB64}">
      <dgm:prSet/>
      <dgm:spPr/>
      <dgm:t>
        <a:bodyPr/>
        <a:lstStyle/>
        <a:p>
          <a:endParaRPr lang="en-US"/>
        </a:p>
      </dgm:t>
    </dgm:pt>
    <dgm:pt modelId="{8CBC5CDC-55E5-454B-AEA2-C33DBAFF4E63}">
      <dgm:prSet phldrT="[Text]"/>
      <dgm:spPr/>
      <dgm:t>
        <a:bodyPr/>
        <a:lstStyle/>
        <a:p>
          <a:r>
            <a:rPr lang="en-US" dirty="0"/>
            <a:t>Implement size consistency for all tensors</a:t>
          </a:r>
        </a:p>
      </dgm:t>
    </dgm:pt>
    <dgm:pt modelId="{325BD3E6-0E5B-4CE2-86A4-0D678B62706F}" type="parTrans" cxnId="{EC468E5C-A93B-4929-94D6-6D01763D08F4}">
      <dgm:prSet/>
      <dgm:spPr/>
      <dgm:t>
        <a:bodyPr/>
        <a:lstStyle/>
        <a:p>
          <a:endParaRPr lang="en-US"/>
        </a:p>
      </dgm:t>
    </dgm:pt>
    <dgm:pt modelId="{DFAB6455-5A03-4592-8916-0855263E29E5}" type="sibTrans" cxnId="{EC468E5C-A93B-4929-94D6-6D01763D08F4}">
      <dgm:prSet/>
      <dgm:spPr/>
      <dgm:t>
        <a:bodyPr/>
        <a:lstStyle/>
        <a:p>
          <a:endParaRPr lang="en-US"/>
        </a:p>
      </dgm:t>
    </dgm:pt>
    <dgm:pt modelId="{8939F352-1AAF-457D-9155-C776501F8413}">
      <dgm:prSet phldrT="[Text]"/>
      <dgm:spPr/>
      <dgm:t>
        <a:bodyPr/>
        <a:lstStyle/>
        <a:p>
          <a:r>
            <a:rPr lang="en-US" dirty="0"/>
            <a:t>Create batches</a:t>
          </a:r>
        </a:p>
      </dgm:t>
    </dgm:pt>
    <dgm:pt modelId="{27C77D23-9A26-4B50-B5DF-B87FAF96CA93}" type="parTrans" cxnId="{B7AF517D-94C4-40BA-8113-AB0E82B67A54}">
      <dgm:prSet/>
      <dgm:spPr/>
      <dgm:t>
        <a:bodyPr/>
        <a:lstStyle/>
        <a:p>
          <a:endParaRPr lang="en-US"/>
        </a:p>
      </dgm:t>
    </dgm:pt>
    <dgm:pt modelId="{2A825216-886F-4788-80BD-E6080717CBDF}" type="sibTrans" cxnId="{B7AF517D-94C4-40BA-8113-AB0E82B67A54}">
      <dgm:prSet/>
      <dgm:spPr/>
      <dgm:t>
        <a:bodyPr/>
        <a:lstStyle/>
        <a:p>
          <a:endParaRPr lang="en-US"/>
        </a:p>
      </dgm:t>
    </dgm:pt>
    <dgm:pt modelId="{096F153A-84AC-462F-B9E8-502F9488D01F}" type="pres">
      <dgm:prSet presAssocID="{75639250-5481-4327-A2C1-BD8293AC6111}" presName="Name0" presStyleCnt="0">
        <dgm:presLayoutVars>
          <dgm:dir/>
          <dgm:resizeHandles val="exact"/>
        </dgm:presLayoutVars>
      </dgm:prSet>
      <dgm:spPr/>
    </dgm:pt>
    <dgm:pt modelId="{93E48A0A-6030-4AFA-9914-BC6D46CAFD82}" type="pres">
      <dgm:prSet presAssocID="{B0B28BEA-D578-4452-993E-F3C1B3989C15}" presName="node" presStyleLbl="node1" presStyleIdx="0" presStyleCnt="4">
        <dgm:presLayoutVars>
          <dgm:bulletEnabled val="1"/>
        </dgm:presLayoutVars>
      </dgm:prSet>
      <dgm:spPr/>
    </dgm:pt>
    <dgm:pt modelId="{EC2CB5BA-3BA0-449D-9EBB-6594E9B7F7F6}" type="pres">
      <dgm:prSet presAssocID="{9A95F90D-719E-4676-8375-EB51C7CFF57E}" presName="sibTrans" presStyleLbl="sibTrans2D1" presStyleIdx="0" presStyleCnt="3"/>
      <dgm:spPr/>
    </dgm:pt>
    <dgm:pt modelId="{8B83F3E5-506B-4B3C-9BCE-8970008B6E2D}" type="pres">
      <dgm:prSet presAssocID="{9A95F90D-719E-4676-8375-EB51C7CFF57E}" presName="connectorText" presStyleLbl="sibTrans2D1" presStyleIdx="0" presStyleCnt="3"/>
      <dgm:spPr/>
    </dgm:pt>
    <dgm:pt modelId="{CA049047-7E19-4F49-8B5B-0BF16C675344}" type="pres">
      <dgm:prSet presAssocID="{D4110ECA-1D77-47CA-94FA-531CA2EAA6A2}" presName="node" presStyleLbl="node1" presStyleIdx="1" presStyleCnt="4">
        <dgm:presLayoutVars>
          <dgm:bulletEnabled val="1"/>
        </dgm:presLayoutVars>
      </dgm:prSet>
      <dgm:spPr/>
    </dgm:pt>
    <dgm:pt modelId="{AD576D5F-8ECE-44D6-A39E-2DB19DCDBECA}" type="pres">
      <dgm:prSet presAssocID="{FFE7A560-A552-493F-9AF3-AE1C68961599}" presName="sibTrans" presStyleLbl="sibTrans2D1" presStyleIdx="1" presStyleCnt="3"/>
      <dgm:spPr/>
    </dgm:pt>
    <dgm:pt modelId="{4CBC1EAC-7560-4E08-B683-46916DA0FD57}" type="pres">
      <dgm:prSet presAssocID="{FFE7A560-A552-493F-9AF3-AE1C68961599}" presName="connectorText" presStyleLbl="sibTrans2D1" presStyleIdx="1" presStyleCnt="3"/>
      <dgm:spPr/>
    </dgm:pt>
    <dgm:pt modelId="{02510353-5CE9-4715-A339-E7D4FE3700F8}" type="pres">
      <dgm:prSet presAssocID="{8CBC5CDC-55E5-454B-AEA2-C33DBAFF4E63}" presName="node" presStyleLbl="node1" presStyleIdx="2" presStyleCnt="4">
        <dgm:presLayoutVars>
          <dgm:bulletEnabled val="1"/>
        </dgm:presLayoutVars>
      </dgm:prSet>
      <dgm:spPr/>
    </dgm:pt>
    <dgm:pt modelId="{BBBDDE34-511E-436B-B5A2-B1B6E70F611B}" type="pres">
      <dgm:prSet presAssocID="{DFAB6455-5A03-4592-8916-0855263E29E5}" presName="sibTrans" presStyleLbl="sibTrans2D1" presStyleIdx="2" presStyleCnt="3"/>
      <dgm:spPr/>
    </dgm:pt>
    <dgm:pt modelId="{153812FC-F635-498F-A597-BF8A47F4F9CB}" type="pres">
      <dgm:prSet presAssocID="{DFAB6455-5A03-4592-8916-0855263E29E5}" presName="connectorText" presStyleLbl="sibTrans2D1" presStyleIdx="2" presStyleCnt="3"/>
      <dgm:spPr/>
    </dgm:pt>
    <dgm:pt modelId="{0CD6C5C4-AA4E-42F9-AAF4-B72F90038767}" type="pres">
      <dgm:prSet presAssocID="{8939F352-1AAF-457D-9155-C776501F8413}" presName="node" presStyleLbl="node1" presStyleIdx="3" presStyleCnt="4">
        <dgm:presLayoutVars>
          <dgm:bulletEnabled val="1"/>
        </dgm:presLayoutVars>
      </dgm:prSet>
      <dgm:spPr/>
    </dgm:pt>
  </dgm:ptLst>
  <dgm:cxnLst>
    <dgm:cxn modelId="{6CEA5C06-277A-4DE8-A2B0-C7DE808C2056}" type="presOf" srcId="{8CBC5CDC-55E5-454B-AEA2-C33DBAFF4E63}" destId="{02510353-5CE9-4715-A339-E7D4FE3700F8}" srcOrd="0" destOrd="0" presId="urn:microsoft.com/office/officeart/2005/8/layout/process1"/>
    <dgm:cxn modelId="{DBD5AE20-2128-455C-9625-4F9941F83DAE}" type="presOf" srcId="{FFE7A560-A552-493F-9AF3-AE1C68961599}" destId="{AD576D5F-8ECE-44D6-A39E-2DB19DCDBECA}" srcOrd="0" destOrd="0" presId="urn:microsoft.com/office/officeart/2005/8/layout/process1"/>
    <dgm:cxn modelId="{DE517228-30C1-41B8-BEFB-FF425B4DA961}" type="presOf" srcId="{D4110ECA-1D77-47CA-94FA-531CA2EAA6A2}" destId="{CA049047-7E19-4F49-8B5B-0BF16C675344}" srcOrd="0" destOrd="0" presId="urn:microsoft.com/office/officeart/2005/8/layout/process1"/>
    <dgm:cxn modelId="{8285B728-11B3-4F07-85FC-45199D253F40}" type="presOf" srcId="{8939F352-1AAF-457D-9155-C776501F8413}" destId="{0CD6C5C4-AA4E-42F9-AAF4-B72F90038767}" srcOrd="0" destOrd="0" presId="urn:microsoft.com/office/officeart/2005/8/layout/process1"/>
    <dgm:cxn modelId="{EC468E5C-A93B-4929-94D6-6D01763D08F4}" srcId="{75639250-5481-4327-A2C1-BD8293AC6111}" destId="{8CBC5CDC-55E5-454B-AEA2-C33DBAFF4E63}" srcOrd="2" destOrd="0" parTransId="{325BD3E6-0E5B-4CE2-86A4-0D678B62706F}" sibTransId="{DFAB6455-5A03-4592-8916-0855263E29E5}"/>
    <dgm:cxn modelId="{C4EF594C-05C7-447A-8FB2-3CDBD38F3D78}" type="presOf" srcId="{DFAB6455-5A03-4592-8916-0855263E29E5}" destId="{153812FC-F635-498F-A597-BF8A47F4F9CB}" srcOrd="1" destOrd="0" presId="urn:microsoft.com/office/officeart/2005/8/layout/process1"/>
    <dgm:cxn modelId="{B7AF517D-94C4-40BA-8113-AB0E82B67A54}" srcId="{75639250-5481-4327-A2C1-BD8293AC6111}" destId="{8939F352-1AAF-457D-9155-C776501F8413}" srcOrd="3" destOrd="0" parTransId="{27C77D23-9A26-4B50-B5DF-B87FAF96CA93}" sibTransId="{2A825216-886F-4788-80BD-E6080717CBDF}"/>
    <dgm:cxn modelId="{DD778B92-F13F-451A-818D-3AF6CB73E09C}" type="presOf" srcId="{B0B28BEA-D578-4452-993E-F3C1B3989C15}" destId="{93E48A0A-6030-4AFA-9914-BC6D46CAFD82}" srcOrd="0" destOrd="0" presId="urn:microsoft.com/office/officeart/2005/8/layout/process1"/>
    <dgm:cxn modelId="{C90F7E98-7998-40CB-A90D-C0FC6212ED49}" type="presOf" srcId="{75639250-5481-4327-A2C1-BD8293AC6111}" destId="{096F153A-84AC-462F-B9E8-502F9488D01F}" srcOrd="0" destOrd="0" presId="urn:microsoft.com/office/officeart/2005/8/layout/process1"/>
    <dgm:cxn modelId="{558EC9B9-6BCA-4DD7-92AD-992FF3F81106}" type="presOf" srcId="{DFAB6455-5A03-4592-8916-0855263E29E5}" destId="{BBBDDE34-511E-436B-B5A2-B1B6E70F611B}" srcOrd="0" destOrd="0" presId="urn:microsoft.com/office/officeart/2005/8/layout/process1"/>
    <dgm:cxn modelId="{6E879ECE-58B9-4E2E-BD31-FD6E0AC3222B}" type="presOf" srcId="{9A95F90D-719E-4676-8375-EB51C7CFF57E}" destId="{8B83F3E5-506B-4B3C-9BCE-8970008B6E2D}" srcOrd="1" destOrd="0" presId="urn:microsoft.com/office/officeart/2005/8/layout/process1"/>
    <dgm:cxn modelId="{F1DDE4DB-25BB-47E3-B346-6B0F29B1EB64}" srcId="{75639250-5481-4327-A2C1-BD8293AC6111}" destId="{D4110ECA-1D77-47CA-94FA-531CA2EAA6A2}" srcOrd="1" destOrd="0" parTransId="{8A660861-58B1-415F-9379-64439CCA5251}" sibTransId="{FFE7A560-A552-493F-9AF3-AE1C68961599}"/>
    <dgm:cxn modelId="{061D2CE1-03A3-400E-B55F-720E78B1C883}" type="presOf" srcId="{9A95F90D-719E-4676-8375-EB51C7CFF57E}" destId="{EC2CB5BA-3BA0-449D-9EBB-6594E9B7F7F6}" srcOrd="0" destOrd="0" presId="urn:microsoft.com/office/officeart/2005/8/layout/process1"/>
    <dgm:cxn modelId="{96733FEA-E2D9-4F16-AD24-35F33B67CC86}" type="presOf" srcId="{FFE7A560-A552-493F-9AF3-AE1C68961599}" destId="{4CBC1EAC-7560-4E08-B683-46916DA0FD57}" srcOrd="1" destOrd="0" presId="urn:microsoft.com/office/officeart/2005/8/layout/process1"/>
    <dgm:cxn modelId="{ED1D84F3-B03C-4C5F-92CD-4008006FFE0E}" srcId="{75639250-5481-4327-A2C1-BD8293AC6111}" destId="{B0B28BEA-D578-4452-993E-F3C1B3989C15}" srcOrd="0" destOrd="0" parTransId="{A8985923-85F4-4251-8AB5-2855399B34CA}" sibTransId="{9A95F90D-719E-4676-8375-EB51C7CFF57E}"/>
    <dgm:cxn modelId="{A7DF0F6C-7582-48BB-810B-5AE73B571F25}" type="presParOf" srcId="{096F153A-84AC-462F-B9E8-502F9488D01F}" destId="{93E48A0A-6030-4AFA-9914-BC6D46CAFD82}" srcOrd="0" destOrd="0" presId="urn:microsoft.com/office/officeart/2005/8/layout/process1"/>
    <dgm:cxn modelId="{CA2D56AA-673D-4BF5-8F51-6542B23DA9F6}" type="presParOf" srcId="{096F153A-84AC-462F-B9E8-502F9488D01F}" destId="{EC2CB5BA-3BA0-449D-9EBB-6594E9B7F7F6}" srcOrd="1" destOrd="0" presId="urn:microsoft.com/office/officeart/2005/8/layout/process1"/>
    <dgm:cxn modelId="{C5CFA32A-7D71-43E6-A2BF-37E99AB7EA5D}" type="presParOf" srcId="{EC2CB5BA-3BA0-449D-9EBB-6594E9B7F7F6}" destId="{8B83F3E5-506B-4B3C-9BCE-8970008B6E2D}" srcOrd="0" destOrd="0" presId="urn:microsoft.com/office/officeart/2005/8/layout/process1"/>
    <dgm:cxn modelId="{5A51781F-F629-4460-91E0-58C521E31EB7}" type="presParOf" srcId="{096F153A-84AC-462F-B9E8-502F9488D01F}" destId="{CA049047-7E19-4F49-8B5B-0BF16C675344}" srcOrd="2" destOrd="0" presId="urn:microsoft.com/office/officeart/2005/8/layout/process1"/>
    <dgm:cxn modelId="{AEB3F39A-199F-4987-8CF7-7837BD9A96C1}" type="presParOf" srcId="{096F153A-84AC-462F-B9E8-502F9488D01F}" destId="{AD576D5F-8ECE-44D6-A39E-2DB19DCDBECA}" srcOrd="3" destOrd="0" presId="urn:microsoft.com/office/officeart/2005/8/layout/process1"/>
    <dgm:cxn modelId="{6262C1A9-142E-44D3-A9BE-964C8FD2B59C}" type="presParOf" srcId="{AD576D5F-8ECE-44D6-A39E-2DB19DCDBECA}" destId="{4CBC1EAC-7560-4E08-B683-46916DA0FD57}" srcOrd="0" destOrd="0" presId="urn:microsoft.com/office/officeart/2005/8/layout/process1"/>
    <dgm:cxn modelId="{995B3431-B2B6-442C-A4BE-86335483E9EC}" type="presParOf" srcId="{096F153A-84AC-462F-B9E8-502F9488D01F}" destId="{02510353-5CE9-4715-A339-E7D4FE3700F8}" srcOrd="4" destOrd="0" presId="urn:microsoft.com/office/officeart/2005/8/layout/process1"/>
    <dgm:cxn modelId="{0C1EC46C-C81C-45E8-A75D-43486AB7542E}" type="presParOf" srcId="{096F153A-84AC-462F-B9E8-502F9488D01F}" destId="{BBBDDE34-511E-436B-B5A2-B1B6E70F611B}" srcOrd="5" destOrd="0" presId="urn:microsoft.com/office/officeart/2005/8/layout/process1"/>
    <dgm:cxn modelId="{1339A0EE-89F8-4577-AE4A-95F8BE26FF1A}" type="presParOf" srcId="{BBBDDE34-511E-436B-B5A2-B1B6E70F611B}" destId="{153812FC-F635-498F-A597-BF8A47F4F9CB}" srcOrd="0" destOrd="0" presId="urn:microsoft.com/office/officeart/2005/8/layout/process1"/>
    <dgm:cxn modelId="{C2788FFF-23B2-4D87-AE47-030242594CB8}" type="presParOf" srcId="{096F153A-84AC-462F-B9E8-502F9488D01F}" destId="{0CD6C5C4-AA4E-42F9-AAF4-B72F9003876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790C69-AEEB-46CD-B13E-D8B7DBA002CD}" type="doc">
      <dgm:prSet loTypeId="urn:microsoft.com/office/officeart/2005/8/layout/process1" loCatId="process" qsTypeId="urn:microsoft.com/office/officeart/2005/8/quickstyle/simple1" qsCatId="simple" csTypeId="urn:microsoft.com/office/officeart/2005/8/colors/accent2_2" csCatId="accent2" phldr="1"/>
      <dgm:spPr/>
    </dgm:pt>
    <dgm:pt modelId="{8353F129-DAE4-4BFE-A591-91799E8F483F}">
      <dgm:prSet phldrT="[Text]"/>
      <dgm:spPr/>
      <dgm:t>
        <a:bodyPr/>
        <a:lstStyle/>
        <a:p>
          <a:r>
            <a:rPr lang="en-US" dirty="0"/>
            <a:t>Clear optimizer gradient</a:t>
          </a:r>
        </a:p>
      </dgm:t>
    </dgm:pt>
    <dgm:pt modelId="{A96AFDAD-8E5E-4F78-B0E2-3DF9C50B837F}" type="parTrans" cxnId="{77D02E30-3766-4BF3-9F4F-304693AB97C2}">
      <dgm:prSet/>
      <dgm:spPr/>
      <dgm:t>
        <a:bodyPr/>
        <a:lstStyle/>
        <a:p>
          <a:endParaRPr lang="en-US"/>
        </a:p>
      </dgm:t>
    </dgm:pt>
    <dgm:pt modelId="{0FE86321-F736-48E0-845A-9D5DCB2C6B99}" type="sibTrans" cxnId="{77D02E30-3766-4BF3-9F4F-304693AB97C2}">
      <dgm:prSet/>
      <dgm:spPr/>
      <dgm:t>
        <a:bodyPr/>
        <a:lstStyle/>
        <a:p>
          <a:endParaRPr lang="en-US"/>
        </a:p>
      </dgm:t>
    </dgm:pt>
    <dgm:pt modelId="{1D55FD4B-09A4-4725-B563-8DB9E05C1521}">
      <dgm:prSet phldrT="[Text]"/>
      <dgm:spPr/>
      <dgm:t>
        <a:bodyPr/>
        <a:lstStyle/>
        <a:p>
          <a:r>
            <a:rPr lang="en-US" dirty="0"/>
            <a:t>Forward the batch to the model.</a:t>
          </a:r>
        </a:p>
      </dgm:t>
    </dgm:pt>
    <dgm:pt modelId="{D04B8E0E-1666-4332-92D9-CC224B2C74B4}" type="parTrans" cxnId="{432E9FEA-88F6-49D1-9584-12A8366FA7E9}">
      <dgm:prSet/>
      <dgm:spPr/>
      <dgm:t>
        <a:bodyPr/>
        <a:lstStyle/>
        <a:p>
          <a:endParaRPr lang="en-US"/>
        </a:p>
      </dgm:t>
    </dgm:pt>
    <dgm:pt modelId="{B452FC47-042B-44F3-BD56-C00063FB9458}" type="sibTrans" cxnId="{432E9FEA-88F6-49D1-9584-12A8366FA7E9}">
      <dgm:prSet/>
      <dgm:spPr/>
      <dgm:t>
        <a:bodyPr/>
        <a:lstStyle/>
        <a:p>
          <a:endParaRPr lang="en-US"/>
        </a:p>
      </dgm:t>
    </dgm:pt>
    <dgm:pt modelId="{76D4FD41-3038-43B3-9E24-B04D43A6DEB6}">
      <dgm:prSet phldrT="[Text]"/>
      <dgm:spPr/>
      <dgm:t>
        <a:bodyPr/>
        <a:lstStyle/>
        <a:p>
          <a:r>
            <a:rPr lang="en-US" dirty="0"/>
            <a:t>Compute loss.</a:t>
          </a:r>
        </a:p>
      </dgm:t>
    </dgm:pt>
    <dgm:pt modelId="{9EE72F5E-0860-4F99-A378-DD46754D142E}" type="parTrans" cxnId="{04BD5AAB-AE07-483B-8EC5-6EB74FB833B6}">
      <dgm:prSet/>
      <dgm:spPr/>
      <dgm:t>
        <a:bodyPr/>
        <a:lstStyle/>
        <a:p>
          <a:endParaRPr lang="en-US"/>
        </a:p>
      </dgm:t>
    </dgm:pt>
    <dgm:pt modelId="{22F027F3-81AE-45C6-B138-AED2D7D0A10F}" type="sibTrans" cxnId="{04BD5AAB-AE07-483B-8EC5-6EB74FB833B6}">
      <dgm:prSet/>
      <dgm:spPr/>
      <dgm:t>
        <a:bodyPr/>
        <a:lstStyle/>
        <a:p>
          <a:endParaRPr lang="en-US"/>
        </a:p>
      </dgm:t>
    </dgm:pt>
    <dgm:pt modelId="{9CE681A8-E223-4B9C-83AD-A74ED0BF4221}">
      <dgm:prSet phldrT="[Text]"/>
      <dgm:spPr/>
      <dgm:t>
        <a:bodyPr/>
        <a:lstStyle/>
        <a:p>
          <a:r>
            <a:rPr lang="en-US" dirty="0"/>
            <a:t>Back propagate loss</a:t>
          </a:r>
        </a:p>
      </dgm:t>
    </dgm:pt>
    <dgm:pt modelId="{23D695C5-D392-4C79-ACD8-EA4F6DC98B06}" type="parTrans" cxnId="{6C7565C6-0E1D-46B4-B0CA-D03763AA92A5}">
      <dgm:prSet/>
      <dgm:spPr/>
      <dgm:t>
        <a:bodyPr/>
        <a:lstStyle/>
        <a:p>
          <a:endParaRPr lang="en-US"/>
        </a:p>
      </dgm:t>
    </dgm:pt>
    <dgm:pt modelId="{48A9C059-568A-4358-89A7-670CA505C8AB}" type="sibTrans" cxnId="{6C7565C6-0E1D-46B4-B0CA-D03763AA92A5}">
      <dgm:prSet/>
      <dgm:spPr/>
      <dgm:t>
        <a:bodyPr/>
        <a:lstStyle/>
        <a:p>
          <a:endParaRPr lang="en-US"/>
        </a:p>
      </dgm:t>
    </dgm:pt>
    <dgm:pt modelId="{3B3BC09C-2977-4612-8892-70DD66BC3B64}">
      <dgm:prSet phldrT="[Text]"/>
      <dgm:spPr/>
      <dgm:t>
        <a:bodyPr/>
        <a:lstStyle/>
        <a:p>
          <a:r>
            <a:rPr lang="en-US" dirty="0"/>
            <a:t>Return accuracy.</a:t>
          </a:r>
        </a:p>
      </dgm:t>
    </dgm:pt>
    <dgm:pt modelId="{70D66645-AF8B-4B7D-848B-F77FBDA78F35}" type="parTrans" cxnId="{0EA69B8A-FECF-46DC-AE4C-4CCB55F9C7D3}">
      <dgm:prSet/>
      <dgm:spPr/>
      <dgm:t>
        <a:bodyPr/>
        <a:lstStyle/>
        <a:p>
          <a:endParaRPr lang="en-US"/>
        </a:p>
      </dgm:t>
    </dgm:pt>
    <dgm:pt modelId="{34419045-3C5F-4A26-984C-18027286DBFB}" type="sibTrans" cxnId="{0EA69B8A-FECF-46DC-AE4C-4CCB55F9C7D3}">
      <dgm:prSet/>
      <dgm:spPr/>
      <dgm:t>
        <a:bodyPr/>
        <a:lstStyle/>
        <a:p>
          <a:endParaRPr lang="en-US"/>
        </a:p>
      </dgm:t>
    </dgm:pt>
    <dgm:pt modelId="{90DA670A-B04A-4471-BF21-8A45B1358448}" type="pres">
      <dgm:prSet presAssocID="{6F790C69-AEEB-46CD-B13E-D8B7DBA002CD}" presName="Name0" presStyleCnt="0">
        <dgm:presLayoutVars>
          <dgm:dir/>
          <dgm:resizeHandles val="exact"/>
        </dgm:presLayoutVars>
      </dgm:prSet>
      <dgm:spPr/>
    </dgm:pt>
    <dgm:pt modelId="{5EFBFDB1-631D-4275-B50C-D019BA9E92B3}" type="pres">
      <dgm:prSet presAssocID="{8353F129-DAE4-4BFE-A591-91799E8F483F}" presName="node" presStyleLbl="node1" presStyleIdx="0" presStyleCnt="5">
        <dgm:presLayoutVars>
          <dgm:bulletEnabled val="1"/>
        </dgm:presLayoutVars>
      </dgm:prSet>
      <dgm:spPr/>
    </dgm:pt>
    <dgm:pt modelId="{2FBE1377-D153-4D6E-8D49-597E09D7DE15}" type="pres">
      <dgm:prSet presAssocID="{0FE86321-F736-48E0-845A-9D5DCB2C6B99}" presName="sibTrans" presStyleLbl="sibTrans2D1" presStyleIdx="0" presStyleCnt="4"/>
      <dgm:spPr/>
    </dgm:pt>
    <dgm:pt modelId="{7F3CC2AB-54C0-4648-BE2E-9B2EA937139F}" type="pres">
      <dgm:prSet presAssocID="{0FE86321-F736-48E0-845A-9D5DCB2C6B99}" presName="connectorText" presStyleLbl="sibTrans2D1" presStyleIdx="0" presStyleCnt="4"/>
      <dgm:spPr/>
    </dgm:pt>
    <dgm:pt modelId="{3B22DCE3-665F-4839-9E92-78DA45BDD107}" type="pres">
      <dgm:prSet presAssocID="{1D55FD4B-09A4-4725-B563-8DB9E05C1521}" presName="node" presStyleLbl="node1" presStyleIdx="1" presStyleCnt="5">
        <dgm:presLayoutVars>
          <dgm:bulletEnabled val="1"/>
        </dgm:presLayoutVars>
      </dgm:prSet>
      <dgm:spPr/>
    </dgm:pt>
    <dgm:pt modelId="{FEFB9664-1FDD-4909-A0F8-CC474CFC2D2B}" type="pres">
      <dgm:prSet presAssocID="{B452FC47-042B-44F3-BD56-C00063FB9458}" presName="sibTrans" presStyleLbl="sibTrans2D1" presStyleIdx="1" presStyleCnt="4"/>
      <dgm:spPr/>
    </dgm:pt>
    <dgm:pt modelId="{B583F858-ED19-4886-9864-7B01541850C7}" type="pres">
      <dgm:prSet presAssocID="{B452FC47-042B-44F3-BD56-C00063FB9458}" presName="connectorText" presStyleLbl="sibTrans2D1" presStyleIdx="1" presStyleCnt="4"/>
      <dgm:spPr/>
    </dgm:pt>
    <dgm:pt modelId="{F5C923C4-3445-4038-9D9B-793D7BADEAFE}" type="pres">
      <dgm:prSet presAssocID="{76D4FD41-3038-43B3-9E24-B04D43A6DEB6}" presName="node" presStyleLbl="node1" presStyleIdx="2" presStyleCnt="5">
        <dgm:presLayoutVars>
          <dgm:bulletEnabled val="1"/>
        </dgm:presLayoutVars>
      </dgm:prSet>
      <dgm:spPr/>
    </dgm:pt>
    <dgm:pt modelId="{044647D0-98E0-438A-817B-CE3718F5CC24}" type="pres">
      <dgm:prSet presAssocID="{22F027F3-81AE-45C6-B138-AED2D7D0A10F}" presName="sibTrans" presStyleLbl="sibTrans2D1" presStyleIdx="2" presStyleCnt="4"/>
      <dgm:spPr/>
    </dgm:pt>
    <dgm:pt modelId="{833D7D14-AC4A-4CA3-B811-DF3E225335A2}" type="pres">
      <dgm:prSet presAssocID="{22F027F3-81AE-45C6-B138-AED2D7D0A10F}" presName="connectorText" presStyleLbl="sibTrans2D1" presStyleIdx="2" presStyleCnt="4"/>
      <dgm:spPr/>
    </dgm:pt>
    <dgm:pt modelId="{9ECCB31C-6B71-4439-AED1-A936675C8EB5}" type="pres">
      <dgm:prSet presAssocID="{9CE681A8-E223-4B9C-83AD-A74ED0BF4221}" presName="node" presStyleLbl="node1" presStyleIdx="3" presStyleCnt="5">
        <dgm:presLayoutVars>
          <dgm:bulletEnabled val="1"/>
        </dgm:presLayoutVars>
      </dgm:prSet>
      <dgm:spPr/>
    </dgm:pt>
    <dgm:pt modelId="{6C664572-F467-4143-9D85-103B43572D27}" type="pres">
      <dgm:prSet presAssocID="{48A9C059-568A-4358-89A7-670CA505C8AB}" presName="sibTrans" presStyleLbl="sibTrans2D1" presStyleIdx="3" presStyleCnt="4"/>
      <dgm:spPr/>
    </dgm:pt>
    <dgm:pt modelId="{244880D7-E773-41B1-8425-A13C2D6246CA}" type="pres">
      <dgm:prSet presAssocID="{48A9C059-568A-4358-89A7-670CA505C8AB}" presName="connectorText" presStyleLbl="sibTrans2D1" presStyleIdx="3" presStyleCnt="4"/>
      <dgm:spPr/>
    </dgm:pt>
    <dgm:pt modelId="{8CC37D50-810E-40CA-9411-AE9AFCFD0CCF}" type="pres">
      <dgm:prSet presAssocID="{3B3BC09C-2977-4612-8892-70DD66BC3B64}" presName="node" presStyleLbl="node1" presStyleIdx="4" presStyleCnt="5">
        <dgm:presLayoutVars>
          <dgm:bulletEnabled val="1"/>
        </dgm:presLayoutVars>
      </dgm:prSet>
      <dgm:spPr/>
    </dgm:pt>
  </dgm:ptLst>
  <dgm:cxnLst>
    <dgm:cxn modelId="{BC7E8511-914B-43E7-83E7-96768C4D9AF9}" type="presOf" srcId="{48A9C059-568A-4358-89A7-670CA505C8AB}" destId="{6C664572-F467-4143-9D85-103B43572D27}" srcOrd="0" destOrd="0" presId="urn:microsoft.com/office/officeart/2005/8/layout/process1"/>
    <dgm:cxn modelId="{E593FC1A-D994-4CB7-A35E-3ACE2647A6AD}" type="presOf" srcId="{48A9C059-568A-4358-89A7-670CA505C8AB}" destId="{244880D7-E773-41B1-8425-A13C2D6246CA}" srcOrd="1" destOrd="0" presId="urn:microsoft.com/office/officeart/2005/8/layout/process1"/>
    <dgm:cxn modelId="{7F46E825-FC86-491A-BA09-46EA4C883E2D}" type="presOf" srcId="{22F027F3-81AE-45C6-B138-AED2D7D0A10F}" destId="{044647D0-98E0-438A-817B-CE3718F5CC24}" srcOrd="0" destOrd="0" presId="urn:microsoft.com/office/officeart/2005/8/layout/process1"/>
    <dgm:cxn modelId="{77D02E30-3766-4BF3-9F4F-304693AB97C2}" srcId="{6F790C69-AEEB-46CD-B13E-D8B7DBA002CD}" destId="{8353F129-DAE4-4BFE-A591-91799E8F483F}" srcOrd="0" destOrd="0" parTransId="{A96AFDAD-8E5E-4F78-B0E2-3DF9C50B837F}" sibTransId="{0FE86321-F736-48E0-845A-9D5DCB2C6B99}"/>
    <dgm:cxn modelId="{BF1F7035-D711-48EC-8C1D-82CA49286A96}" type="presOf" srcId="{22F027F3-81AE-45C6-B138-AED2D7D0A10F}" destId="{833D7D14-AC4A-4CA3-B811-DF3E225335A2}" srcOrd="1" destOrd="0" presId="urn:microsoft.com/office/officeart/2005/8/layout/process1"/>
    <dgm:cxn modelId="{A26F8262-EDF3-4954-B0E2-362874846050}" type="presOf" srcId="{B452FC47-042B-44F3-BD56-C00063FB9458}" destId="{FEFB9664-1FDD-4909-A0F8-CC474CFC2D2B}" srcOrd="0" destOrd="0" presId="urn:microsoft.com/office/officeart/2005/8/layout/process1"/>
    <dgm:cxn modelId="{C5B83582-BAFB-4153-BFB0-44258D232E50}" type="presOf" srcId="{0FE86321-F736-48E0-845A-9D5DCB2C6B99}" destId="{2FBE1377-D153-4D6E-8D49-597E09D7DE15}" srcOrd="0" destOrd="0" presId="urn:microsoft.com/office/officeart/2005/8/layout/process1"/>
    <dgm:cxn modelId="{E4717588-CC17-4887-99D9-9E6322A32480}" type="presOf" srcId="{B452FC47-042B-44F3-BD56-C00063FB9458}" destId="{B583F858-ED19-4886-9864-7B01541850C7}" srcOrd="1" destOrd="0" presId="urn:microsoft.com/office/officeart/2005/8/layout/process1"/>
    <dgm:cxn modelId="{0EA69B8A-FECF-46DC-AE4C-4CCB55F9C7D3}" srcId="{6F790C69-AEEB-46CD-B13E-D8B7DBA002CD}" destId="{3B3BC09C-2977-4612-8892-70DD66BC3B64}" srcOrd="4" destOrd="0" parTransId="{70D66645-AF8B-4B7D-848B-F77FBDA78F35}" sibTransId="{34419045-3C5F-4A26-984C-18027286DBFB}"/>
    <dgm:cxn modelId="{C01D6DA7-6C53-4153-B054-4975EDFE58C3}" type="presOf" srcId="{0FE86321-F736-48E0-845A-9D5DCB2C6B99}" destId="{7F3CC2AB-54C0-4648-BE2E-9B2EA937139F}" srcOrd="1" destOrd="0" presId="urn:microsoft.com/office/officeart/2005/8/layout/process1"/>
    <dgm:cxn modelId="{04BD5AAB-AE07-483B-8EC5-6EB74FB833B6}" srcId="{6F790C69-AEEB-46CD-B13E-D8B7DBA002CD}" destId="{76D4FD41-3038-43B3-9E24-B04D43A6DEB6}" srcOrd="2" destOrd="0" parTransId="{9EE72F5E-0860-4F99-A378-DD46754D142E}" sibTransId="{22F027F3-81AE-45C6-B138-AED2D7D0A10F}"/>
    <dgm:cxn modelId="{074C37C1-34B0-4591-A0A9-0E02B6EEDA81}" type="presOf" srcId="{76D4FD41-3038-43B3-9E24-B04D43A6DEB6}" destId="{F5C923C4-3445-4038-9D9B-793D7BADEAFE}" srcOrd="0" destOrd="0" presId="urn:microsoft.com/office/officeart/2005/8/layout/process1"/>
    <dgm:cxn modelId="{AB45C2C3-1C75-4246-A31D-5C01E4E33D9D}" type="presOf" srcId="{1D55FD4B-09A4-4725-B563-8DB9E05C1521}" destId="{3B22DCE3-665F-4839-9E92-78DA45BDD107}" srcOrd="0" destOrd="0" presId="urn:microsoft.com/office/officeart/2005/8/layout/process1"/>
    <dgm:cxn modelId="{6C7565C6-0E1D-46B4-B0CA-D03763AA92A5}" srcId="{6F790C69-AEEB-46CD-B13E-D8B7DBA002CD}" destId="{9CE681A8-E223-4B9C-83AD-A74ED0BF4221}" srcOrd="3" destOrd="0" parTransId="{23D695C5-D392-4C79-ACD8-EA4F6DC98B06}" sibTransId="{48A9C059-568A-4358-89A7-670CA505C8AB}"/>
    <dgm:cxn modelId="{7F4544DB-9464-4097-941E-7EF7458B2A5B}" type="presOf" srcId="{9CE681A8-E223-4B9C-83AD-A74ED0BF4221}" destId="{9ECCB31C-6B71-4439-AED1-A936675C8EB5}" srcOrd="0" destOrd="0" presId="urn:microsoft.com/office/officeart/2005/8/layout/process1"/>
    <dgm:cxn modelId="{3C367FDB-F813-4B8C-8B30-7EC917291D90}" type="presOf" srcId="{8353F129-DAE4-4BFE-A591-91799E8F483F}" destId="{5EFBFDB1-631D-4275-B50C-D019BA9E92B3}" srcOrd="0" destOrd="0" presId="urn:microsoft.com/office/officeart/2005/8/layout/process1"/>
    <dgm:cxn modelId="{9DFF16E2-39C0-48D4-8033-12E36056C31E}" type="presOf" srcId="{3B3BC09C-2977-4612-8892-70DD66BC3B64}" destId="{8CC37D50-810E-40CA-9411-AE9AFCFD0CCF}" srcOrd="0" destOrd="0" presId="urn:microsoft.com/office/officeart/2005/8/layout/process1"/>
    <dgm:cxn modelId="{C0975FE9-C10B-4F22-A297-EC111DEDCB1A}" type="presOf" srcId="{6F790C69-AEEB-46CD-B13E-D8B7DBA002CD}" destId="{90DA670A-B04A-4471-BF21-8A45B1358448}" srcOrd="0" destOrd="0" presId="urn:microsoft.com/office/officeart/2005/8/layout/process1"/>
    <dgm:cxn modelId="{432E9FEA-88F6-49D1-9584-12A8366FA7E9}" srcId="{6F790C69-AEEB-46CD-B13E-D8B7DBA002CD}" destId="{1D55FD4B-09A4-4725-B563-8DB9E05C1521}" srcOrd="1" destOrd="0" parTransId="{D04B8E0E-1666-4332-92D9-CC224B2C74B4}" sibTransId="{B452FC47-042B-44F3-BD56-C00063FB9458}"/>
    <dgm:cxn modelId="{3F32A379-4CA0-4D34-95CD-4A7646C65E02}" type="presParOf" srcId="{90DA670A-B04A-4471-BF21-8A45B1358448}" destId="{5EFBFDB1-631D-4275-B50C-D019BA9E92B3}" srcOrd="0" destOrd="0" presId="urn:microsoft.com/office/officeart/2005/8/layout/process1"/>
    <dgm:cxn modelId="{9AC719E4-F69E-4EAE-BC47-45DEFA7079C2}" type="presParOf" srcId="{90DA670A-B04A-4471-BF21-8A45B1358448}" destId="{2FBE1377-D153-4D6E-8D49-597E09D7DE15}" srcOrd="1" destOrd="0" presId="urn:microsoft.com/office/officeart/2005/8/layout/process1"/>
    <dgm:cxn modelId="{FB167628-211A-4E57-BC47-08B4FB8B78EB}" type="presParOf" srcId="{2FBE1377-D153-4D6E-8D49-597E09D7DE15}" destId="{7F3CC2AB-54C0-4648-BE2E-9B2EA937139F}" srcOrd="0" destOrd="0" presId="urn:microsoft.com/office/officeart/2005/8/layout/process1"/>
    <dgm:cxn modelId="{2BA78A0B-BA73-437B-992D-0860E4454D78}" type="presParOf" srcId="{90DA670A-B04A-4471-BF21-8A45B1358448}" destId="{3B22DCE3-665F-4839-9E92-78DA45BDD107}" srcOrd="2" destOrd="0" presId="urn:microsoft.com/office/officeart/2005/8/layout/process1"/>
    <dgm:cxn modelId="{0B618EC4-6760-4EA0-B654-F13CB874AE23}" type="presParOf" srcId="{90DA670A-B04A-4471-BF21-8A45B1358448}" destId="{FEFB9664-1FDD-4909-A0F8-CC474CFC2D2B}" srcOrd="3" destOrd="0" presId="urn:microsoft.com/office/officeart/2005/8/layout/process1"/>
    <dgm:cxn modelId="{4E654F7F-A3BB-49BE-B05D-A28F0686AF77}" type="presParOf" srcId="{FEFB9664-1FDD-4909-A0F8-CC474CFC2D2B}" destId="{B583F858-ED19-4886-9864-7B01541850C7}" srcOrd="0" destOrd="0" presId="urn:microsoft.com/office/officeart/2005/8/layout/process1"/>
    <dgm:cxn modelId="{D00EF24F-56F8-4E34-94F8-FF67C75CC409}" type="presParOf" srcId="{90DA670A-B04A-4471-BF21-8A45B1358448}" destId="{F5C923C4-3445-4038-9D9B-793D7BADEAFE}" srcOrd="4" destOrd="0" presId="urn:microsoft.com/office/officeart/2005/8/layout/process1"/>
    <dgm:cxn modelId="{60CC7E74-B5BA-4ADE-B3B2-7FD89B9B143A}" type="presParOf" srcId="{90DA670A-B04A-4471-BF21-8A45B1358448}" destId="{044647D0-98E0-438A-817B-CE3718F5CC24}" srcOrd="5" destOrd="0" presId="urn:microsoft.com/office/officeart/2005/8/layout/process1"/>
    <dgm:cxn modelId="{FF6A75CD-CF8E-457F-91F7-FCEF3B76E720}" type="presParOf" srcId="{044647D0-98E0-438A-817B-CE3718F5CC24}" destId="{833D7D14-AC4A-4CA3-B811-DF3E225335A2}" srcOrd="0" destOrd="0" presId="urn:microsoft.com/office/officeart/2005/8/layout/process1"/>
    <dgm:cxn modelId="{5E91E8EC-A613-46E6-AB52-5F3F707FAA22}" type="presParOf" srcId="{90DA670A-B04A-4471-BF21-8A45B1358448}" destId="{9ECCB31C-6B71-4439-AED1-A936675C8EB5}" srcOrd="6" destOrd="0" presId="urn:microsoft.com/office/officeart/2005/8/layout/process1"/>
    <dgm:cxn modelId="{3F31B92F-AB62-4CC2-B11A-2B171313AB49}" type="presParOf" srcId="{90DA670A-B04A-4471-BF21-8A45B1358448}" destId="{6C664572-F467-4143-9D85-103B43572D27}" srcOrd="7" destOrd="0" presId="urn:microsoft.com/office/officeart/2005/8/layout/process1"/>
    <dgm:cxn modelId="{99215689-8564-47A6-86A8-A7E0692391BA}" type="presParOf" srcId="{6C664572-F467-4143-9D85-103B43572D27}" destId="{244880D7-E773-41B1-8425-A13C2D6246CA}" srcOrd="0" destOrd="0" presId="urn:microsoft.com/office/officeart/2005/8/layout/process1"/>
    <dgm:cxn modelId="{53E34E17-8ED9-4297-95F9-6175F6B8BEBE}" type="presParOf" srcId="{90DA670A-B04A-4471-BF21-8A45B1358448}" destId="{8CC37D50-810E-40CA-9411-AE9AFCFD0CC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8A0A-6030-4AFA-9914-BC6D46CAFD82}">
      <dsp:nvSpPr>
        <dsp:cNvPr id="0" name=""/>
        <dsp:cNvSpPr/>
      </dsp:nvSpPr>
      <dsp:spPr>
        <a:xfrm>
          <a:off x="4299"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Tokenization</a:t>
          </a:r>
        </a:p>
      </dsp:txBody>
      <dsp:txXfrm>
        <a:off x="37338" y="2487500"/>
        <a:ext cx="1813953" cy="1061940"/>
      </dsp:txXfrm>
    </dsp:sp>
    <dsp:sp modelId="{EC2CB5BA-3BA0-449D-9EBB-6594E9B7F7F6}">
      <dsp:nvSpPr>
        <dsp:cNvPr id="0" name=""/>
        <dsp:cNvSpPr/>
      </dsp:nvSpPr>
      <dsp:spPr>
        <a:xfrm>
          <a:off x="2072334"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72334" y="2878595"/>
        <a:ext cx="278996" cy="279749"/>
      </dsp:txXfrm>
    </dsp:sp>
    <dsp:sp modelId="{CA049047-7E19-4F49-8B5B-0BF16C675344}">
      <dsp:nvSpPr>
        <dsp:cNvPr id="0" name=""/>
        <dsp:cNvSpPr/>
      </dsp:nvSpPr>
      <dsp:spPr>
        <a:xfrm>
          <a:off x="2636344"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Convert tokenized text to tensor</a:t>
          </a:r>
        </a:p>
      </dsp:txBody>
      <dsp:txXfrm>
        <a:off x="2669383" y="2487500"/>
        <a:ext cx="1813953" cy="1061940"/>
      </dsp:txXfrm>
    </dsp:sp>
    <dsp:sp modelId="{AD576D5F-8ECE-44D6-A39E-2DB19DCDBECA}">
      <dsp:nvSpPr>
        <dsp:cNvPr id="0" name=""/>
        <dsp:cNvSpPr/>
      </dsp:nvSpPr>
      <dsp:spPr>
        <a:xfrm>
          <a:off x="4704378"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704378" y="2878595"/>
        <a:ext cx="278996" cy="279749"/>
      </dsp:txXfrm>
    </dsp:sp>
    <dsp:sp modelId="{02510353-5CE9-4715-A339-E7D4FE3700F8}">
      <dsp:nvSpPr>
        <dsp:cNvPr id="0" name=""/>
        <dsp:cNvSpPr/>
      </dsp:nvSpPr>
      <dsp:spPr>
        <a:xfrm>
          <a:off x="5268388"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Implement size consistency for all tensors</a:t>
          </a:r>
        </a:p>
      </dsp:txBody>
      <dsp:txXfrm>
        <a:off x="5301427" y="2487500"/>
        <a:ext cx="1813953" cy="1061940"/>
      </dsp:txXfrm>
    </dsp:sp>
    <dsp:sp modelId="{BBBDDE34-511E-436B-B5A2-B1B6E70F611B}">
      <dsp:nvSpPr>
        <dsp:cNvPr id="0" name=""/>
        <dsp:cNvSpPr/>
      </dsp:nvSpPr>
      <dsp:spPr>
        <a:xfrm>
          <a:off x="7336423"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36423" y="2878595"/>
        <a:ext cx="278996" cy="279749"/>
      </dsp:txXfrm>
    </dsp:sp>
    <dsp:sp modelId="{0CD6C5C4-AA4E-42F9-AAF4-B72F90038767}">
      <dsp:nvSpPr>
        <dsp:cNvPr id="0" name=""/>
        <dsp:cNvSpPr/>
      </dsp:nvSpPr>
      <dsp:spPr>
        <a:xfrm>
          <a:off x="7900432"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Create batches</a:t>
          </a:r>
        </a:p>
      </dsp:txBody>
      <dsp:txXfrm>
        <a:off x="7933471" y="2487500"/>
        <a:ext cx="1813953" cy="1061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8A0A-6030-4AFA-9914-BC6D46CAFD82}">
      <dsp:nvSpPr>
        <dsp:cNvPr id="0" name=""/>
        <dsp:cNvSpPr/>
      </dsp:nvSpPr>
      <dsp:spPr>
        <a:xfrm>
          <a:off x="4299"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Tokenization</a:t>
          </a:r>
        </a:p>
      </dsp:txBody>
      <dsp:txXfrm>
        <a:off x="37338" y="2487500"/>
        <a:ext cx="1813953" cy="1061940"/>
      </dsp:txXfrm>
    </dsp:sp>
    <dsp:sp modelId="{EC2CB5BA-3BA0-449D-9EBB-6594E9B7F7F6}">
      <dsp:nvSpPr>
        <dsp:cNvPr id="0" name=""/>
        <dsp:cNvSpPr/>
      </dsp:nvSpPr>
      <dsp:spPr>
        <a:xfrm>
          <a:off x="2072334"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72334" y="2878595"/>
        <a:ext cx="278996" cy="279749"/>
      </dsp:txXfrm>
    </dsp:sp>
    <dsp:sp modelId="{CA049047-7E19-4F49-8B5B-0BF16C675344}">
      <dsp:nvSpPr>
        <dsp:cNvPr id="0" name=""/>
        <dsp:cNvSpPr/>
      </dsp:nvSpPr>
      <dsp:spPr>
        <a:xfrm>
          <a:off x="2636344"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Convert tokenized text to tensor</a:t>
          </a:r>
        </a:p>
      </dsp:txBody>
      <dsp:txXfrm>
        <a:off x="2669383" y="2487500"/>
        <a:ext cx="1813953" cy="1061940"/>
      </dsp:txXfrm>
    </dsp:sp>
    <dsp:sp modelId="{AD576D5F-8ECE-44D6-A39E-2DB19DCDBECA}">
      <dsp:nvSpPr>
        <dsp:cNvPr id="0" name=""/>
        <dsp:cNvSpPr/>
      </dsp:nvSpPr>
      <dsp:spPr>
        <a:xfrm>
          <a:off x="4704378"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704378" y="2878595"/>
        <a:ext cx="278996" cy="279749"/>
      </dsp:txXfrm>
    </dsp:sp>
    <dsp:sp modelId="{02510353-5CE9-4715-A339-E7D4FE3700F8}">
      <dsp:nvSpPr>
        <dsp:cNvPr id="0" name=""/>
        <dsp:cNvSpPr/>
      </dsp:nvSpPr>
      <dsp:spPr>
        <a:xfrm>
          <a:off x="5268388"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Implement size consistency for all tensors</a:t>
          </a:r>
        </a:p>
      </dsp:txBody>
      <dsp:txXfrm>
        <a:off x="5301427" y="2487500"/>
        <a:ext cx="1813953" cy="1061940"/>
      </dsp:txXfrm>
    </dsp:sp>
    <dsp:sp modelId="{BBBDDE34-511E-436B-B5A2-B1B6E70F611B}">
      <dsp:nvSpPr>
        <dsp:cNvPr id="0" name=""/>
        <dsp:cNvSpPr/>
      </dsp:nvSpPr>
      <dsp:spPr>
        <a:xfrm>
          <a:off x="7336423"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36423" y="2878595"/>
        <a:ext cx="278996" cy="279749"/>
      </dsp:txXfrm>
    </dsp:sp>
    <dsp:sp modelId="{0CD6C5C4-AA4E-42F9-AAF4-B72F90038767}">
      <dsp:nvSpPr>
        <dsp:cNvPr id="0" name=""/>
        <dsp:cNvSpPr/>
      </dsp:nvSpPr>
      <dsp:spPr>
        <a:xfrm>
          <a:off x="7900432"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Create batches</a:t>
          </a:r>
        </a:p>
      </dsp:txBody>
      <dsp:txXfrm>
        <a:off x="7933471" y="2487500"/>
        <a:ext cx="1813953" cy="1061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8A0A-6030-4AFA-9914-BC6D46CAFD82}">
      <dsp:nvSpPr>
        <dsp:cNvPr id="0" name=""/>
        <dsp:cNvSpPr/>
      </dsp:nvSpPr>
      <dsp:spPr>
        <a:xfrm>
          <a:off x="4299"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Tokenization</a:t>
          </a:r>
        </a:p>
      </dsp:txBody>
      <dsp:txXfrm>
        <a:off x="37338" y="2487500"/>
        <a:ext cx="1813953" cy="1061940"/>
      </dsp:txXfrm>
    </dsp:sp>
    <dsp:sp modelId="{EC2CB5BA-3BA0-449D-9EBB-6594E9B7F7F6}">
      <dsp:nvSpPr>
        <dsp:cNvPr id="0" name=""/>
        <dsp:cNvSpPr/>
      </dsp:nvSpPr>
      <dsp:spPr>
        <a:xfrm>
          <a:off x="2072334"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72334" y="2878595"/>
        <a:ext cx="278996" cy="279749"/>
      </dsp:txXfrm>
    </dsp:sp>
    <dsp:sp modelId="{CA049047-7E19-4F49-8B5B-0BF16C675344}">
      <dsp:nvSpPr>
        <dsp:cNvPr id="0" name=""/>
        <dsp:cNvSpPr/>
      </dsp:nvSpPr>
      <dsp:spPr>
        <a:xfrm>
          <a:off x="2636344"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Convert tokenized text to tensor</a:t>
          </a:r>
        </a:p>
      </dsp:txBody>
      <dsp:txXfrm>
        <a:off x="2669383" y="2487500"/>
        <a:ext cx="1813953" cy="1061940"/>
      </dsp:txXfrm>
    </dsp:sp>
    <dsp:sp modelId="{AD576D5F-8ECE-44D6-A39E-2DB19DCDBECA}">
      <dsp:nvSpPr>
        <dsp:cNvPr id="0" name=""/>
        <dsp:cNvSpPr/>
      </dsp:nvSpPr>
      <dsp:spPr>
        <a:xfrm>
          <a:off x="4704378"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704378" y="2878595"/>
        <a:ext cx="278996" cy="279749"/>
      </dsp:txXfrm>
    </dsp:sp>
    <dsp:sp modelId="{02510353-5CE9-4715-A339-E7D4FE3700F8}">
      <dsp:nvSpPr>
        <dsp:cNvPr id="0" name=""/>
        <dsp:cNvSpPr/>
      </dsp:nvSpPr>
      <dsp:spPr>
        <a:xfrm>
          <a:off x="5268388"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Implement size consistency for all tensors</a:t>
          </a:r>
        </a:p>
      </dsp:txBody>
      <dsp:txXfrm>
        <a:off x="5301427" y="2487500"/>
        <a:ext cx="1813953" cy="1061940"/>
      </dsp:txXfrm>
    </dsp:sp>
    <dsp:sp modelId="{BBBDDE34-511E-436B-B5A2-B1B6E70F611B}">
      <dsp:nvSpPr>
        <dsp:cNvPr id="0" name=""/>
        <dsp:cNvSpPr/>
      </dsp:nvSpPr>
      <dsp:spPr>
        <a:xfrm>
          <a:off x="7336423"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36423" y="2878595"/>
        <a:ext cx="278996" cy="279749"/>
      </dsp:txXfrm>
    </dsp:sp>
    <dsp:sp modelId="{0CD6C5C4-AA4E-42F9-AAF4-B72F90038767}">
      <dsp:nvSpPr>
        <dsp:cNvPr id="0" name=""/>
        <dsp:cNvSpPr/>
      </dsp:nvSpPr>
      <dsp:spPr>
        <a:xfrm>
          <a:off x="7900432"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Create batches</a:t>
          </a:r>
        </a:p>
      </dsp:txBody>
      <dsp:txXfrm>
        <a:off x="7933471" y="2487500"/>
        <a:ext cx="1813953" cy="1061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8A0A-6030-4AFA-9914-BC6D46CAFD82}">
      <dsp:nvSpPr>
        <dsp:cNvPr id="0" name=""/>
        <dsp:cNvSpPr/>
      </dsp:nvSpPr>
      <dsp:spPr>
        <a:xfrm>
          <a:off x="4299"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Tokenization</a:t>
          </a:r>
        </a:p>
      </dsp:txBody>
      <dsp:txXfrm>
        <a:off x="37338" y="2487500"/>
        <a:ext cx="1813953" cy="1061940"/>
      </dsp:txXfrm>
    </dsp:sp>
    <dsp:sp modelId="{EC2CB5BA-3BA0-449D-9EBB-6594E9B7F7F6}">
      <dsp:nvSpPr>
        <dsp:cNvPr id="0" name=""/>
        <dsp:cNvSpPr/>
      </dsp:nvSpPr>
      <dsp:spPr>
        <a:xfrm>
          <a:off x="2072334"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72334" y="2878595"/>
        <a:ext cx="278996" cy="279749"/>
      </dsp:txXfrm>
    </dsp:sp>
    <dsp:sp modelId="{CA049047-7E19-4F49-8B5B-0BF16C675344}">
      <dsp:nvSpPr>
        <dsp:cNvPr id="0" name=""/>
        <dsp:cNvSpPr/>
      </dsp:nvSpPr>
      <dsp:spPr>
        <a:xfrm>
          <a:off x="2636344"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Convert tokenized text to tensor</a:t>
          </a:r>
        </a:p>
      </dsp:txBody>
      <dsp:txXfrm>
        <a:off x="2669383" y="2487500"/>
        <a:ext cx="1813953" cy="1061940"/>
      </dsp:txXfrm>
    </dsp:sp>
    <dsp:sp modelId="{AD576D5F-8ECE-44D6-A39E-2DB19DCDBECA}">
      <dsp:nvSpPr>
        <dsp:cNvPr id="0" name=""/>
        <dsp:cNvSpPr/>
      </dsp:nvSpPr>
      <dsp:spPr>
        <a:xfrm>
          <a:off x="4704378"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704378" y="2878595"/>
        <a:ext cx="278996" cy="279749"/>
      </dsp:txXfrm>
    </dsp:sp>
    <dsp:sp modelId="{02510353-5CE9-4715-A339-E7D4FE3700F8}">
      <dsp:nvSpPr>
        <dsp:cNvPr id="0" name=""/>
        <dsp:cNvSpPr/>
      </dsp:nvSpPr>
      <dsp:spPr>
        <a:xfrm>
          <a:off x="5268388"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Implement size consistency for all tensors</a:t>
          </a:r>
        </a:p>
      </dsp:txBody>
      <dsp:txXfrm>
        <a:off x="5301427" y="2487500"/>
        <a:ext cx="1813953" cy="1061940"/>
      </dsp:txXfrm>
    </dsp:sp>
    <dsp:sp modelId="{BBBDDE34-511E-436B-B5A2-B1B6E70F611B}">
      <dsp:nvSpPr>
        <dsp:cNvPr id="0" name=""/>
        <dsp:cNvSpPr/>
      </dsp:nvSpPr>
      <dsp:spPr>
        <a:xfrm>
          <a:off x="7336423" y="2785346"/>
          <a:ext cx="398566" cy="46624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36423" y="2878595"/>
        <a:ext cx="278996" cy="279749"/>
      </dsp:txXfrm>
    </dsp:sp>
    <dsp:sp modelId="{0CD6C5C4-AA4E-42F9-AAF4-B72F90038767}">
      <dsp:nvSpPr>
        <dsp:cNvPr id="0" name=""/>
        <dsp:cNvSpPr/>
      </dsp:nvSpPr>
      <dsp:spPr>
        <a:xfrm>
          <a:off x="7900432" y="2454461"/>
          <a:ext cx="1880031" cy="11280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Create batches</a:t>
          </a:r>
        </a:p>
      </dsp:txBody>
      <dsp:txXfrm>
        <a:off x="7933471" y="2487500"/>
        <a:ext cx="1813953" cy="1061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BFDB1-631D-4275-B50C-D019BA9E92B3}">
      <dsp:nvSpPr>
        <dsp:cNvPr id="0" name=""/>
        <dsp:cNvSpPr/>
      </dsp:nvSpPr>
      <dsp:spPr>
        <a:xfrm>
          <a:off x="5514" y="2060980"/>
          <a:ext cx="1709621" cy="10257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Clear optimizer gradient</a:t>
          </a:r>
        </a:p>
      </dsp:txBody>
      <dsp:txXfrm>
        <a:off x="35558" y="2091024"/>
        <a:ext cx="1649533" cy="965684"/>
      </dsp:txXfrm>
    </dsp:sp>
    <dsp:sp modelId="{2FBE1377-D153-4D6E-8D49-597E09D7DE15}">
      <dsp:nvSpPr>
        <dsp:cNvPr id="0" name=""/>
        <dsp:cNvSpPr/>
      </dsp:nvSpPr>
      <dsp:spPr>
        <a:xfrm>
          <a:off x="1886098" y="2361873"/>
          <a:ext cx="362439" cy="423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86098" y="2446670"/>
        <a:ext cx="253707" cy="254392"/>
      </dsp:txXfrm>
    </dsp:sp>
    <dsp:sp modelId="{3B22DCE3-665F-4839-9E92-78DA45BDD107}">
      <dsp:nvSpPr>
        <dsp:cNvPr id="0" name=""/>
        <dsp:cNvSpPr/>
      </dsp:nvSpPr>
      <dsp:spPr>
        <a:xfrm>
          <a:off x="2398985" y="2060980"/>
          <a:ext cx="1709621" cy="10257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Forward the batch to the model.</a:t>
          </a:r>
        </a:p>
      </dsp:txBody>
      <dsp:txXfrm>
        <a:off x="2429029" y="2091024"/>
        <a:ext cx="1649533" cy="965684"/>
      </dsp:txXfrm>
    </dsp:sp>
    <dsp:sp modelId="{FEFB9664-1FDD-4909-A0F8-CC474CFC2D2B}">
      <dsp:nvSpPr>
        <dsp:cNvPr id="0" name=""/>
        <dsp:cNvSpPr/>
      </dsp:nvSpPr>
      <dsp:spPr>
        <a:xfrm>
          <a:off x="4279568" y="2361873"/>
          <a:ext cx="362439" cy="423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79568" y="2446670"/>
        <a:ext cx="253707" cy="254392"/>
      </dsp:txXfrm>
    </dsp:sp>
    <dsp:sp modelId="{F5C923C4-3445-4038-9D9B-793D7BADEAFE}">
      <dsp:nvSpPr>
        <dsp:cNvPr id="0" name=""/>
        <dsp:cNvSpPr/>
      </dsp:nvSpPr>
      <dsp:spPr>
        <a:xfrm>
          <a:off x="4792455" y="2060980"/>
          <a:ext cx="1709621" cy="10257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Compute loss.</a:t>
          </a:r>
        </a:p>
      </dsp:txBody>
      <dsp:txXfrm>
        <a:off x="4822499" y="2091024"/>
        <a:ext cx="1649533" cy="965684"/>
      </dsp:txXfrm>
    </dsp:sp>
    <dsp:sp modelId="{044647D0-98E0-438A-817B-CE3718F5CC24}">
      <dsp:nvSpPr>
        <dsp:cNvPr id="0" name=""/>
        <dsp:cNvSpPr/>
      </dsp:nvSpPr>
      <dsp:spPr>
        <a:xfrm>
          <a:off x="6673038" y="2361873"/>
          <a:ext cx="362439" cy="423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673038" y="2446670"/>
        <a:ext cx="253707" cy="254392"/>
      </dsp:txXfrm>
    </dsp:sp>
    <dsp:sp modelId="{9ECCB31C-6B71-4439-AED1-A936675C8EB5}">
      <dsp:nvSpPr>
        <dsp:cNvPr id="0" name=""/>
        <dsp:cNvSpPr/>
      </dsp:nvSpPr>
      <dsp:spPr>
        <a:xfrm>
          <a:off x="7185925" y="2060980"/>
          <a:ext cx="1709621" cy="10257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Back propagate loss</a:t>
          </a:r>
        </a:p>
      </dsp:txBody>
      <dsp:txXfrm>
        <a:off x="7215969" y="2091024"/>
        <a:ext cx="1649533" cy="965684"/>
      </dsp:txXfrm>
    </dsp:sp>
    <dsp:sp modelId="{6C664572-F467-4143-9D85-103B43572D27}">
      <dsp:nvSpPr>
        <dsp:cNvPr id="0" name=""/>
        <dsp:cNvSpPr/>
      </dsp:nvSpPr>
      <dsp:spPr>
        <a:xfrm>
          <a:off x="9066509" y="2361873"/>
          <a:ext cx="362439" cy="423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9066509" y="2446670"/>
        <a:ext cx="253707" cy="254392"/>
      </dsp:txXfrm>
    </dsp:sp>
    <dsp:sp modelId="{8CC37D50-810E-40CA-9411-AE9AFCFD0CCF}">
      <dsp:nvSpPr>
        <dsp:cNvPr id="0" name=""/>
        <dsp:cNvSpPr/>
      </dsp:nvSpPr>
      <dsp:spPr>
        <a:xfrm>
          <a:off x="9579395" y="2060980"/>
          <a:ext cx="1709621" cy="10257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Return accuracy.</a:t>
          </a:r>
        </a:p>
      </dsp:txBody>
      <dsp:txXfrm>
        <a:off x="9609439" y="2091024"/>
        <a:ext cx="1649533" cy="9656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2835E7B-9BDF-80F8-E2B3-7C004FCE3C33}"/>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PE" sz="1200" b="0" i="0" u="none" strike="noStrike" kern="1200" cap="none" spc="0" baseline="0">
                <a:solidFill>
                  <a:srgbClr val="000000"/>
                </a:solidFill>
                <a:uFillTx/>
                <a:latin typeface="Calibri"/>
                <a:ea typeface="Arial"/>
                <a:cs typeface="Arial"/>
              </a:defRPr>
            </a:lvl1pPr>
          </a:lstStyle>
          <a:p>
            <a:pPr lvl="0"/>
            <a:endParaRPr lang="es-PE"/>
          </a:p>
        </p:txBody>
      </p:sp>
      <p:sp>
        <p:nvSpPr>
          <p:cNvPr id="3" name="Marcador de fecha 2">
            <a:extLst>
              <a:ext uri="{FF2B5EF4-FFF2-40B4-BE49-F238E27FC236}">
                <a16:creationId xmlns:a16="http://schemas.microsoft.com/office/drawing/2014/main" id="{21FBDA6A-F3CB-C161-DE10-22D26D84CAC8}"/>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s-PE" sz="1200" b="0" i="0" u="none" strike="noStrike" kern="1200" cap="none" spc="0" baseline="0">
                <a:solidFill>
                  <a:srgbClr val="000000"/>
                </a:solidFill>
                <a:uFillTx/>
                <a:latin typeface="Calibri"/>
                <a:ea typeface="Arial"/>
                <a:cs typeface="Arial"/>
              </a:defRPr>
            </a:lvl1pPr>
          </a:lstStyle>
          <a:p>
            <a:pPr lvl="0"/>
            <a:fld id="{5F82E926-D0C5-4514-9578-84962D99193C}" type="datetime1">
              <a:rPr lang="es-PE"/>
              <a:pPr lvl="0"/>
              <a:t>14/12/2023</a:t>
            </a:fld>
            <a:endParaRPr lang="es-PE"/>
          </a:p>
        </p:txBody>
      </p:sp>
      <p:sp>
        <p:nvSpPr>
          <p:cNvPr id="4" name="Marcador de imagen de diapositiva 3">
            <a:extLst>
              <a:ext uri="{FF2B5EF4-FFF2-40B4-BE49-F238E27FC236}">
                <a16:creationId xmlns:a16="http://schemas.microsoft.com/office/drawing/2014/main" id="{01C7D60D-B2E5-1147-1EF4-673F05575CAC}"/>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Marcador de notas 4">
            <a:extLst>
              <a:ext uri="{FF2B5EF4-FFF2-40B4-BE49-F238E27FC236}">
                <a16:creationId xmlns:a16="http://schemas.microsoft.com/office/drawing/2014/main" id="{10092EAF-7E81-D811-79D0-7895128A9720}"/>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a:extLst>
              <a:ext uri="{FF2B5EF4-FFF2-40B4-BE49-F238E27FC236}">
                <a16:creationId xmlns:a16="http://schemas.microsoft.com/office/drawing/2014/main" id="{605DA237-0EE3-6DF6-9AFF-FADA4B2A872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s-PE" sz="1200" b="0" i="0" u="none" strike="noStrike" kern="1200" cap="none" spc="0" baseline="0">
                <a:solidFill>
                  <a:srgbClr val="000000"/>
                </a:solidFill>
                <a:uFillTx/>
                <a:latin typeface="Calibri"/>
                <a:ea typeface="Arial"/>
                <a:cs typeface="Arial"/>
              </a:defRPr>
            </a:lvl1pPr>
          </a:lstStyle>
          <a:p>
            <a:pPr lvl="0"/>
            <a:endParaRPr lang="es-PE"/>
          </a:p>
        </p:txBody>
      </p:sp>
      <p:sp>
        <p:nvSpPr>
          <p:cNvPr id="7" name="Marcador de número de diapositiva 6">
            <a:extLst>
              <a:ext uri="{FF2B5EF4-FFF2-40B4-BE49-F238E27FC236}">
                <a16:creationId xmlns:a16="http://schemas.microsoft.com/office/drawing/2014/main" id="{25FBDC8D-0E5F-0293-682D-136B77DAAD64}"/>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s-PE" sz="1200" b="0" i="0" u="none" strike="noStrike" kern="1200" cap="none" spc="0" baseline="0">
                <a:solidFill>
                  <a:srgbClr val="000000"/>
                </a:solidFill>
                <a:uFillTx/>
                <a:latin typeface="Calibri"/>
                <a:ea typeface="Arial"/>
                <a:cs typeface="Arial"/>
              </a:defRPr>
            </a:lvl1pPr>
          </a:lstStyle>
          <a:p>
            <a:pPr lvl="0"/>
            <a:fld id="{B8DE5E8C-54F5-412D-8F0C-A234C35B3FAA}" type="slidenum">
              <a:t>‹#›</a:t>
            </a:fld>
            <a:endParaRPr lang="es-PE"/>
          </a:p>
        </p:txBody>
      </p:sp>
    </p:spTree>
    <p:extLst>
      <p:ext uri="{BB962C8B-B14F-4D97-AF65-F5344CB8AC3E}">
        <p14:creationId xmlns:p14="http://schemas.microsoft.com/office/powerpoint/2010/main" val="120175348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ea typeface="Arial"/>
        <a:cs typeface="Arial"/>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ea typeface="Arial"/>
        <a:cs typeface="Arial"/>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ea typeface="Arial"/>
        <a:cs typeface="Arial"/>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ea typeface="Arial"/>
        <a:cs typeface="Arial"/>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ea typeface="Arial"/>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5852C6-F69E-8517-8F90-1262230E7DC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9F70A2D7-0350-2CCC-0882-6AD35B5260DE}"/>
              </a:ext>
            </a:extLst>
          </p:cNvPr>
          <p:cNvSpPr txBox="1">
            <a:spLocks noGrp="1"/>
          </p:cNvSpPr>
          <p:nvPr>
            <p:ph type="body" sz="quarter" idx="1"/>
          </p:nvPr>
        </p:nvSpPr>
        <p:spPr/>
        <p:txBody>
          <a:bodyPr/>
          <a:lstStyle/>
          <a:p>
            <a:pPr lvl="0"/>
            <a:r>
              <a:rPr lang="es-MX"/>
              <a:t>slidesppt.net</a:t>
            </a:r>
            <a:endParaRPr lang="es-PE"/>
          </a:p>
          <a:p>
            <a:pPr lvl="0"/>
            <a:endParaRPr lang="es-PE"/>
          </a:p>
        </p:txBody>
      </p:sp>
      <p:sp>
        <p:nvSpPr>
          <p:cNvPr id="4" name="Marcador de número de diapositiva 3">
            <a:extLst>
              <a:ext uri="{FF2B5EF4-FFF2-40B4-BE49-F238E27FC236}">
                <a16:creationId xmlns:a16="http://schemas.microsoft.com/office/drawing/2014/main" id="{2CD7E138-E4DC-CE6E-23C5-C2E59887F08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49452D-FBCD-4119-8C45-691549773D67}" type="slidenum">
              <a:t>2</a:t>
            </a:fld>
            <a:endParaRPr lang="es-PE" sz="1200" b="0" i="0" u="none" strike="noStrike" kern="1200" cap="none" spc="0" baseline="0">
              <a:solidFill>
                <a:srgbClr val="000000"/>
              </a:solidFill>
              <a:uFillTx/>
              <a:latin typeface="Calibri"/>
              <a:ea typeface="Arial"/>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F33E748-4141-9D46-4434-A37FE71011C9}"/>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44E88AAB-3B61-A463-D13D-F779213D9087}"/>
              </a:ext>
            </a:extLst>
          </p:cNvPr>
          <p:cNvSpPr txBox="1">
            <a:spLocks noGrp="1"/>
          </p:cNvSpPr>
          <p:nvPr>
            <p:ph type="body" sz="quarter" idx="1"/>
          </p:nvPr>
        </p:nvSpPr>
        <p:spPr/>
        <p:txBody>
          <a:bodyPr/>
          <a:lstStyle/>
          <a:p>
            <a:endParaRPr lang="es-PE"/>
          </a:p>
        </p:txBody>
      </p:sp>
      <p:sp>
        <p:nvSpPr>
          <p:cNvPr id="4" name="Marcador de número de diapositiva 3">
            <a:extLst>
              <a:ext uri="{FF2B5EF4-FFF2-40B4-BE49-F238E27FC236}">
                <a16:creationId xmlns:a16="http://schemas.microsoft.com/office/drawing/2014/main" id="{0C26259B-FABE-44AB-652C-179D7CDE83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5C883-66C6-425C-BF5D-E3C1BC0C63C7}" type="slidenum">
              <a:t>3</a:t>
            </a:fld>
            <a:endParaRPr lang="es-PE" sz="1200" b="0" i="0" u="none" strike="noStrike" kern="1200" cap="none" spc="0" baseline="0">
              <a:solidFill>
                <a:srgbClr val="000000"/>
              </a:solidFill>
              <a:uFillTx/>
              <a:latin typeface="Calibri"/>
              <a:ea typeface="Arial"/>
              <a:cs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CF7D2AF-8E60-5C90-F10C-14DDCBA4E965}"/>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0269E9F6-11A5-1C9E-DCBE-D42E5B77881C}"/>
              </a:ext>
            </a:extLst>
          </p:cNvPr>
          <p:cNvSpPr txBox="1">
            <a:spLocks noGrp="1"/>
          </p:cNvSpPr>
          <p:nvPr>
            <p:ph type="body" sz="quarter" idx="1"/>
          </p:nvPr>
        </p:nvSpPr>
        <p:spPr/>
        <p:txBody>
          <a:bodyPr/>
          <a:lstStyle/>
          <a:p>
            <a:pPr lvl="0"/>
            <a:r>
              <a:rPr lang="es-MX"/>
              <a:t>slidesppt.net</a:t>
            </a:r>
            <a:endParaRPr lang="es-PE"/>
          </a:p>
          <a:p>
            <a:pPr lvl="0"/>
            <a:endParaRPr lang="es-PE"/>
          </a:p>
        </p:txBody>
      </p:sp>
      <p:sp>
        <p:nvSpPr>
          <p:cNvPr id="4" name="Marcador de número de diapositiva 3">
            <a:extLst>
              <a:ext uri="{FF2B5EF4-FFF2-40B4-BE49-F238E27FC236}">
                <a16:creationId xmlns:a16="http://schemas.microsoft.com/office/drawing/2014/main" id="{07E9BB84-7C82-D476-B997-2308F7CAE3E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9AF58B-5D77-464A-ADD3-7DFE3A7AACF8}" type="slidenum">
              <a:t>8</a:t>
            </a:fld>
            <a:endParaRPr lang="es-PE" sz="1200" b="0" i="0" u="none" strike="noStrike" kern="1200" cap="none" spc="0" baseline="0">
              <a:solidFill>
                <a:srgbClr val="000000"/>
              </a:solidFill>
              <a:uFillTx/>
              <a:latin typeface="Calibri"/>
              <a:ea typeface="Arial"/>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 the process of converting text into smaller units, called tokens. These tokens can be words, characters, or </a:t>
            </a:r>
            <a:r>
              <a:rPr lang="en-US" b="0" i="0" dirty="0" err="1">
                <a:solidFill>
                  <a:srgbClr val="374151"/>
                </a:solidFill>
                <a:effectLst/>
                <a:latin typeface="Söhne"/>
              </a:rPr>
              <a:t>subwords</a:t>
            </a:r>
            <a:r>
              <a:rPr lang="en-US" b="0" i="0" dirty="0">
                <a:solidFill>
                  <a:srgbClr val="374151"/>
                </a:solidFill>
                <a:effectLst/>
                <a:latin typeface="Söhne"/>
              </a:rPr>
              <a:t>. IT’s a fundamental step in text processing and analysis, as it prepares the raw text for various NLP tasks like language modeling, sentiment analysis, text classification, and machine translation.</a:t>
            </a:r>
          </a:p>
          <a:p>
            <a:br>
              <a:rPr lang="en-US" dirty="0"/>
            </a:br>
            <a:r>
              <a:rPr lang="en-KR" dirty="0"/>
              <a:t>Tokenizatoin: </a:t>
            </a:r>
          </a:p>
        </p:txBody>
      </p:sp>
      <p:sp>
        <p:nvSpPr>
          <p:cNvPr id="4" name="Slide Number Placeholder 3"/>
          <p:cNvSpPr>
            <a:spLocks noGrp="1"/>
          </p:cNvSpPr>
          <p:nvPr>
            <p:ph type="sldNum" sz="quarter" idx="5"/>
          </p:nvPr>
        </p:nvSpPr>
        <p:spPr/>
        <p:txBody>
          <a:bodyPr/>
          <a:lstStyle/>
          <a:p>
            <a:pPr lvl="0"/>
            <a:fld id="{B8DE5E8C-54F5-412D-8F0C-A234C35B3FAA}" type="slidenum">
              <a:rPr lang="en-KR" smtClean="0"/>
              <a:t>10</a:t>
            </a:fld>
            <a:endParaRPr lang="en-KR"/>
          </a:p>
        </p:txBody>
      </p:sp>
    </p:spTree>
    <p:extLst>
      <p:ext uri="{BB962C8B-B14F-4D97-AF65-F5344CB8AC3E}">
        <p14:creationId xmlns:p14="http://schemas.microsoft.com/office/powerpoint/2010/main" val="199437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Tokenized T</a:t>
            </a:r>
            <a:r>
              <a:rPr lang="en-KR" dirty="0"/>
              <a:t>ext to tensors -&gt; tensors are basically matrices. </a:t>
            </a:r>
          </a:p>
        </p:txBody>
      </p:sp>
      <p:sp>
        <p:nvSpPr>
          <p:cNvPr id="4" name="Slide Number Placeholder 3"/>
          <p:cNvSpPr>
            <a:spLocks noGrp="1"/>
          </p:cNvSpPr>
          <p:nvPr>
            <p:ph type="sldNum" sz="quarter" idx="5"/>
          </p:nvPr>
        </p:nvSpPr>
        <p:spPr/>
        <p:txBody>
          <a:bodyPr/>
          <a:lstStyle/>
          <a:p>
            <a:pPr lvl="0"/>
            <a:fld id="{B8DE5E8C-54F5-412D-8F0C-A234C35B3FAA}" type="slidenum">
              <a:rPr lang="en-KR" smtClean="0"/>
              <a:t>12</a:t>
            </a:fld>
            <a:endParaRPr lang="en-KR"/>
          </a:p>
        </p:txBody>
      </p:sp>
    </p:spTree>
    <p:extLst>
      <p:ext uri="{BB962C8B-B14F-4D97-AF65-F5344CB8AC3E}">
        <p14:creationId xmlns:p14="http://schemas.microsoft.com/office/powerpoint/2010/main" val="223205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a:t>
            </a:r>
            <a:r>
              <a:rPr lang="en-KR" dirty="0"/>
              <a:t>ollate function pads the tensors so that the tensors have the same size. This is an important process because if the tensors are different sizes, it will become problematic during the training process.</a:t>
            </a:r>
          </a:p>
        </p:txBody>
      </p:sp>
      <p:sp>
        <p:nvSpPr>
          <p:cNvPr id="4" name="Slide Number Placeholder 3"/>
          <p:cNvSpPr>
            <a:spLocks noGrp="1"/>
          </p:cNvSpPr>
          <p:nvPr>
            <p:ph type="sldNum" sz="quarter" idx="5"/>
          </p:nvPr>
        </p:nvSpPr>
        <p:spPr/>
        <p:txBody>
          <a:bodyPr/>
          <a:lstStyle/>
          <a:p>
            <a:pPr lvl="0"/>
            <a:fld id="{B8DE5E8C-54F5-412D-8F0C-A234C35B3FAA}" type="slidenum">
              <a:rPr lang="en-KR" smtClean="0"/>
              <a:t>14</a:t>
            </a:fld>
            <a:endParaRPr lang="en-KR"/>
          </a:p>
        </p:txBody>
      </p:sp>
    </p:spTree>
    <p:extLst>
      <p:ext uri="{BB962C8B-B14F-4D97-AF65-F5344CB8AC3E}">
        <p14:creationId xmlns:p14="http://schemas.microsoft.com/office/powerpoint/2010/main" val="328380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8B645C6-1272-265F-F3FE-C578CD7B1BE9}"/>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E38316A1-571A-BDCE-D572-5E3E18DB99D5}"/>
              </a:ext>
            </a:extLst>
          </p:cNvPr>
          <p:cNvSpPr txBox="1">
            <a:spLocks noGrp="1"/>
          </p:cNvSpPr>
          <p:nvPr>
            <p:ph type="body" sz="quarter" idx="1"/>
          </p:nvPr>
        </p:nvSpPr>
        <p:spPr/>
        <p:txBody>
          <a:bodyPr/>
          <a:lstStyle/>
          <a:p>
            <a:pPr lvl="0"/>
            <a:r>
              <a:rPr lang="es-MX"/>
              <a:t>slidesppt.net</a:t>
            </a:r>
            <a:endParaRPr lang="es-PE"/>
          </a:p>
          <a:p>
            <a:pPr lvl="0"/>
            <a:endParaRPr lang="es-PE"/>
          </a:p>
        </p:txBody>
      </p:sp>
      <p:sp>
        <p:nvSpPr>
          <p:cNvPr id="4" name="Marcador de número de diapositiva 3">
            <a:extLst>
              <a:ext uri="{FF2B5EF4-FFF2-40B4-BE49-F238E27FC236}">
                <a16:creationId xmlns:a16="http://schemas.microsoft.com/office/drawing/2014/main" id="{A3C10078-6846-2D80-76D0-C05624011F6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4D8971-3158-42AF-9B9C-1C7F61AE5016}" type="slidenum">
              <a:t>18</a:t>
            </a:fld>
            <a:endParaRPr lang="es-PE" sz="1200" b="0" i="0" u="none" strike="noStrike" kern="1200" cap="none" spc="0" baseline="0">
              <a:solidFill>
                <a:srgbClr val="000000"/>
              </a:solidFill>
              <a:uFillTx/>
              <a:latin typeface="Calibri"/>
              <a:ea typeface="Arial"/>
              <a:cs typeface="Arial"/>
            </a:endParaRPr>
          </a:p>
        </p:txBody>
      </p:sp>
    </p:spTree>
    <p:extLst>
      <p:ext uri="{BB962C8B-B14F-4D97-AF65-F5344CB8AC3E}">
        <p14:creationId xmlns:p14="http://schemas.microsoft.com/office/powerpoint/2010/main" val="350113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7C8F5CD-595B-AB7B-AE58-46A67F61A0CE}"/>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E1D8EB43-9745-B373-70CC-BDAA70938F3D}"/>
              </a:ext>
            </a:extLst>
          </p:cNvPr>
          <p:cNvSpPr txBox="1">
            <a:spLocks noGrp="1"/>
          </p:cNvSpPr>
          <p:nvPr>
            <p:ph type="body" sz="quarter" idx="1"/>
          </p:nvPr>
        </p:nvSpPr>
        <p:spPr/>
        <p:txBody>
          <a:bodyPr/>
          <a:lstStyle/>
          <a:p>
            <a:pPr lvl="0"/>
            <a:r>
              <a:rPr lang="es-MX"/>
              <a:t>slidesppt.net</a:t>
            </a:r>
            <a:endParaRPr lang="es-PE"/>
          </a:p>
          <a:p>
            <a:pPr lvl="0"/>
            <a:endParaRPr lang="es-PE"/>
          </a:p>
        </p:txBody>
      </p:sp>
      <p:sp>
        <p:nvSpPr>
          <p:cNvPr id="4" name="Marcador de número de diapositiva 3">
            <a:extLst>
              <a:ext uri="{FF2B5EF4-FFF2-40B4-BE49-F238E27FC236}">
                <a16:creationId xmlns:a16="http://schemas.microsoft.com/office/drawing/2014/main" id="{412CD27D-2F0D-8590-DD8E-CF6370567CF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399619-6363-4E2C-AE2C-2E24B596D2CF}" type="slidenum">
              <a:t>19</a:t>
            </a:fld>
            <a:endParaRPr lang="es-PE" sz="1200" b="0" i="0" u="none" strike="noStrike" kern="1200" cap="none" spc="0" baseline="0">
              <a:solidFill>
                <a:srgbClr val="000000"/>
              </a:solidFill>
              <a:uFillTx/>
              <a:latin typeface="Calibri"/>
              <a:ea typeface="Arial"/>
              <a:cs typeface="Arial"/>
            </a:endParaRPr>
          </a:p>
        </p:txBody>
      </p:sp>
    </p:spTree>
    <p:extLst>
      <p:ext uri="{BB962C8B-B14F-4D97-AF65-F5344CB8AC3E}">
        <p14:creationId xmlns:p14="http://schemas.microsoft.com/office/powerpoint/2010/main" val="163990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CF7D2AF-8E60-5C90-F10C-14DDCBA4E965}"/>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0269E9F6-11A5-1C9E-DCBE-D42E5B77881C}"/>
              </a:ext>
            </a:extLst>
          </p:cNvPr>
          <p:cNvSpPr txBox="1">
            <a:spLocks noGrp="1"/>
          </p:cNvSpPr>
          <p:nvPr>
            <p:ph type="body" sz="quarter" idx="1"/>
          </p:nvPr>
        </p:nvSpPr>
        <p:spPr/>
        <p:txBody>
          <a:bodyPr/>
          <a:lstStyle/>
          <a:p>
            <a:pPr lvl="0"/>
            <a:r>
              <a:rPr lang="es-MX"/>
              <a:t>slidesppt.net</a:t>
            </a:r>
            <a:endParaRPr lang="es-PE"/>
          </a:p>
          <a:p>
            <a:pPr lvl="0"/>
            <a:endParaRPr lang="es-PE"/>
          </a:p>
        </p:txBody>
      </p:sp>
      <p:sp>
        <p:nvSpPr>
          <p:cNvPr id="4" name="Marcador de número de diapositiva 3">
            <a:extLst>
              <a:ext uri="{FF2B5EF4-FFF2-40B4-BE49-F238E27FC236}">
                <a16:creationId xmlns:a16="http://schemas.microsoft.com/office/drawing/2014/main" id="{07E9BB84-7C82-D476-B997-2308F7CAE3E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9AF58B-5D77-464A-ADD3-7DFE3A7AACF8}" type="slidenum">
              <a:t>32</a:t>
            </a:fld>
            <a:endParaRPr lang="es-PE" sz="1200" b="0" i="0" u="none" strike="noStrike" kern="1200" cap="none" spc="0" baseline="0">
              <a:solidFill>
                <a:srgbClr val="000000"/>
              </a:solidFill>
              <a:uFillTx/>
              <a:latin typeface="Calibri"/>
              <a:ea typeface="Arial"/>
              <a:cs typeface="Arial"/>
            </a:endParaRPr>
          </a:p>
        </p:txBody>
      </p:sp>
    </p:spTree>
    <p:extLst>
      <p:ext uri="{BB962C8B-B14F-4D97-AF65-F5344CB8AC3E}">
        <p14:creationId xmlns:p14="http://schemas.microsoft.com/office/powerpoint/2010/main" val="7416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588CE666-9DB5-A9EA-86EB-F020A9A9130D}"/>
              </a:ext>
            </a:extLst>
          </p:cNvPr>
          <p:cNvSpPr txBox="1">
            <a:spLocks noGrp="1"/>
          </p:cNvSpPr>
          <p:nvPr>
            <p:ph type="pic" idx="4294967295"/>
          </p:nvPr>
        </p:nvSpPr>
        <p:spPr>
          <a:xfrm>
            <a:off x="7353303" y="1095378"/>
            <a:ext cx="3590921" cy="4667253"/>
          </a:xfrm>
        </p:spPr>
        <p:txBody>
          <a:bodyPr>
            <a:noAutofit/>
          </a:bodyPr>
          <a:lstStyle>
            <a:lvl1pPr>
              <a:defRPr lang="en-IN"/>
            </a:lvl1pPr>
          </a:lstStyle>
          <a:p>
            <a:pPr lvl="0"/>
            <a:endParaRPr lang="en-IN"/>
          </a:p>
        </p:txBody>
      </p:sp>
    </p:spTree>
    <p:extLst>
      <p:ext uri="{BB962C8B-B14F-4D97-AF65-F5344CB8AC3E}">
        <p14:creationId xmlns:p14="http://schemas.microsoft.com/office/powerpoint/2010/main" val="35642956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737027FB-531F-1563-AB26-0C01884BC849}"/>
              </a:ext>
            </a:extLst>
          </p:cNvPr>
          <p:cNvSpPr txBox="1">
            <a:spLocks noGrp="1"/>
          </p:cNvSpPr>
          <p:nvPr>
            <p:ph type="pic" idx="4294967295"/>
          </p:nvPr>
        </p:nvSpPr>
        <p:spPr>
          <a:xfrm>
            <a:off x="1089022" y="1937266"/>
            <a:ext cx="5206611" cy="3349694"/>
          </a:xfrm>
        </p:spPr>
        <p:txBody>
          <a:bodyPr>
            <a:noAutofit/>
          </a:bodyPr>
          <a:lstStyle>
            <a:lvl1pPr>
              <a:defRPr lang="en-IN"/>
            </a:lvl1pPr>
          </a:lstStyle>
          <a:p>
            <a:pPr lvl="0"/>
            <a:endParaRPr lang="en-IN"/>
          </a:p>
        </p:txBody>
      </p:sp>
      <p:sp>
        <p:nvSpPr>
          <p:cNvPr id="3" name="Picture Placeholder 15">
            <a:extLst>
              <a:ext uri="{FF2B5EF4-FFF2-40B4-BE49-F238E27FC236}">
                <a16:creationId xmlns:a16="http://schemas.microsoft.com/office/drawing/2014/main" id="{747E784F-38DF-43FB-4613-0C72E33B83EB}"/>
              </a:ext>
            </a:extLst>
          </p:cNvPr>
          <p:cNvSpPr txBox="1">
            <a:spLocks noGrp="1"/>
          </p:cNvSpPr>
          <p:nvPr>
            <p:ph type="pic" idx="4294967295"/>
          </p:nvPr>
        </p:nvSpPr>
        <p:spPr>
          <a:xfrm>
            <a:off x="5781156" y="2620012"/>
            <a:ext cx="1427725" cy="2933651"/>
          </a:xfrm>
        </p:spPr>
        <p:txBody>
          <a:bodyPr>
            <a:noAutofit/>
          </a:bodyPr>
          <a:lstStyle>
            <a:lvl1pPr>
              <a:defRPr lang="en-IN"/>
            </a:lvl1pPr>
          </a:lstStyle>
          <a:p>
            <a:pPr lvl="0"/>
            <a:endParaRPr lang="en-IN"/>
          </a:p>
        </p:txBody>
      </p:sp>
    </p:spTree>
    <p:extLst>
      <p:ext uri="{BB962C8B-B14F-4D97-AF65-F5344CB8AC3E}">
        <p14:creationId xmlns:p14="http://schemas.microsoft.com/office/powerpoint/2010/main" val="13901463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85CDB-7929-C193-5382-D5D22DC0D7C2}"/>
              </a:ext>
            </a:extLst>
          </p:cNvPr>
          <p:cNvSpPr txBox="1">
            <a:spLocks noGrp="1"/>
          </p:cNvSpPr>
          <p:nvPr>
            <p:ph type="dt" sz="half" idx="7"/>
          </p:nvPr>
        </p:nvSpPr>
        <p:spPr/>
        <p:txBody>
          <a:bodyPr/>
          <a:lstStyle>
            <a:lvl1pPr>
              <a:defRPr/>
            </a:lvl1pPr>
          </a:lstStyle>
          <a:p>
            <a:pPr lvl="0"/>
            <a:fld id="{CEF1DF82-DC7C-4E8C-87A1-AAD9C07C0A39}" type="datetime1">
              <a:rPr lang="en-IN"/>
              <a:pPr lvl="0"/>
              <a:t>14-12-2023</a:t>
            </a:fld>
            <a:endParaRPr lang="en-IN"/>
          </a:p>
        </p:txBody>
      </p:sp>
      <p:sp>
        <p:nvSpPr>
          <p:cNvPr id="3" name="Footer Placeholder 2">
            <a:extLst>
              <a:ext uri="{FF2B5EF4-FFF2-40B4-BE49-F238E27FC236}">
                <a16:creationId xmlns:a16="http://schemas.microsoft.com/office/drawing/2014/main" id="{367C80F9-6C77-57F6-0216-03F56B99E67A}"/>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95D7D411-3E58-1144-AE00-056C6D285092}"/>
              </a:ext>
            </a:extLst>
          </p:cNvPr>
          <p:cNvSpPr txBox="1">
            <a:spLocks noGrp="1"/>
          </p:cNvSpPr>
          <p:nvPr>
            <p:ph type="sldNum" sz="quarter" idx="8"/>
          </p:nvPr>
        </p:nvSpPr>
        <p:spPr/>
        <p:txBody>
          <a:bodyPr/>
          <a:lstStyle>
            <a:lvl1pPr>
              <a:defRPr/>
            </a:lvl1pPr>
          </a:lstStyle>
          <a:p>
            <a:pPr lvl="0"/>
            <a:fld id="{BF2530F1-1201-4B79-8BFC-396071E2DCDF}" type="slidenum">
              <a:t>‹#›</a:t>
            </a:fld>
            <a:endParaRPr lang="en-IN"/>
          </a:p>
        </p:txBody>
      </p:sp>
    </p:spTree>
    <p:extLst>
      <p:ext uri="{BB962C8B-B14F-4D97-AF65-F5344CB8AC3E}">
        <p14:creationId xmlns:p14="http://schemas.microsoft.com/office/powerpoint/2010/main" val="25870585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ounded Rectangle 2">
            <a:extLst>
              <a:ext uri="{FF2B5EF4-FFF2-40B4-BE49-F238E27FC236}">
                <a16:creationId xmlns:a16="http://schemas.microsoft.com/office/drawing/2014/main" id="{ADAE6ED3-6040-D71B-EDE7-6D9B66D0DADB}"/>
              </a:ext>
            </a:extLst>
          </p:cNvPr>
          <p:cNvSpPr/>
          <p:nvPr/>
        </p:nvSpPr>
        <p:spPr>
          <a:xfrm>
            <a:off x="354009" y="1131597"/>
            <a:ext cx="3560765" cy="5402558"/>
          </a:xfrm>
          <a:custGeom>
            <a:avLst>
              <a:gd name="f0" fmla="val 85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3192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1200" cap="none" spc="0" baseline="0">
              <a:solidFill>
                <a:srgbClr val="5E4028"/>
              </a:solidFill>
              <a:uFillTx/>
              <a:latin typeface="Calibri"/>
              <a:ea typeface="맑은 고딕" pitchFamily="34"/>
              <a:cs typeface="Arial"/>
            </a:endParaRPr>
          </a:p>
        </p:txBody>
      </p:sp>
      <p:sp>
        <p:nvSpPr>
          <p:cNvPr id="3" name="Rounded Rectangle 3">
            <a:extLst>
              <a:ext uri="{FF2B5EF4-FFF2-40B4-BE49-F238E27FC236}">
                <a16:creationId xmlns:a16="http://schemas.microsoft.com/office/drawing/2014/main" id="{1702AD64-9CB7-5526-5445-C2F4EA902ADF}"/>
              </a:ext>
            </a:extLst>
          </p:cNvPr>
          <p:cNvSpPr/>
          <p:nvPr/>
        </p:nvSpPr>
        <p:spPr>
          <a:xfrm>
            <a:off x="456477" y="1296674"/>
            <a:ext cx="130878" cy="4265767"/>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1200" cap="none" spc="0" baseline="0">
              <a:solidFill>
                <a:srgbClr val="FFFFFF"/>
              </a:solidFill>
              <a:uFillTx/>
              <a:latin typeface="Calibri"/>
              <a:ea typeface="맑은 고딕" pitchFamily="34"/>
              <a:cs typeface="Arial"/>
            </a:endParaRPr>
          </a:p>
        </p:txBody>
      </p:sp>
      <p:grpSp>
        <p:nvGrpSpPr>
          <p:cNvPr id="4" name="Grupo 7">
            <a:extLst>
              <a:ext uri="{FF2B5EF4-FFF2-40B4-BE49-F238E27FC236}">
                <a16:creationId xmlns:a16="http://schemas.microsoft.com/office/drawing/2014/main" id="{91B59981-81D9-42AA-6EC0-D708143DE4A4}"/>
              </a:ext>
            </a:extLst>
          </p:cNvPr>
          <p:cNvGrpSpPr/>
          <p:nvPr/>
        </p:nvGrpSpPr>
        <p:grpSpPr>
          <a:xfrm>
            <a:off x="1396051" y="1837559"/>
            <a:ext cx="2232251" cy="1861362"/>
            <a:chOff x="1396051" y="1837559"/>
            <a:chExt cx="2232251" cy="1861362"/>
          </a:xfrm>
        </p:grpSpPr>
        <p:sp>
          <p:nvSpPr>
            <p:cNvPr id="5" name="TextBox 57">
              <a:extLst>
                <a:ext uri="{FF2B5EF4-FFF2-40B4-BE49-F238E27FC236}">
                  <a16:creationId xmlns:a16="http://schemas.microsoft.com/office/drawing/2014/main" id="{5328076A-7CDE-EFDE-30B0-FC5F58666226}"/>
                </a:ext>
              </a:extLst>
            </p:cNvPr>
            <p:cNvSpPr txBox="1"/>
            <p:nvPr/>
          </p:nvSpPr>
          <p:spPr>
            <a:xfrm>
              <a:off x="1396051" y="1837559"/>
              <a:ext cx="2232251" cy="1015660"/>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Arial" pitchFamily="34"/>
                  <a:ea typeface="맑은 고딕" pitchFamily="34"/>
                  <a:cs typeface="Arial" pitchFamily="34"/>
                </a:rPr>
                <a:t>You can Resize without losing quality</a:t>
              </a:r>
            </a:p>
          </p:txBody>
        </p:sp>
        <p:sp>
          <p:nvSpPr>
            <p:cNvPr id="6" name="TextBox 58">
              <a:extLst>
                <a:ext uri="{FF2B5EF4-FFF2-40B4-BE49-F238E27FC236}">
                  <a16:creationId xmlns:a16="http://schemas.microsoft.com/office/drawing/2014/main" id="{7758B2A0-49C0-9B7C-A6DB-A3371D72240F}"/>
                </a:ext>
              </a:extLst>
            </p:cNvPr>
            <p:cNvSpPr txBox="1"/>
            <p:nvPr/>
          </p:nvSpPr>
          <p:spPr>
            <a:xfrm>
              <a:off x="1396051" y="2683261"/>
              <a:ext cx="2232251" cy="1015660"/>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Arial" pitchFamily="34"/>
                  <a:ea typeface="맑은 고딕" pitchFamily="34"/>
                  <a:cs typeface="Arial" pitchFamily="34"/>
                </a:rPr>
                <a:t>You can Change Fill Color &amp;</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Arial" pitchFamily="34"/>
                  <a:ea typeface="맑은 고딕" pitchFamily="34"/>
                  <a:cs typeface="Arial" pitchFamily="34"/>
                </a:rPr>
                <a:t>Line Color</a:t>
              </a:r>
            </a:p>
          </p:txBody>
        </p:sp>
      </p:grpSp>
      <p:sp>
        <p:nvSpPr>
          <p:cNvPr id="7" name="TextBox 59">
            <a:extLst>
              <a:ext uri="{FF2B5EF4-FFF2-40B4-BE49-F238E27FC236}">
                <a16:creationId xmlns:a16="http://schemas.microsoft.com/office/drawing/2014/main" id="{0404BF1E-27DC-3F90-971B-0645BD4865BD}"/>
              </a:ext>
            </a:extLst>
          </p:cNvPr>
          <p:cNvSpPr txBox="1"/>
          <p:nvPr/>
        </p:nvSpPr>
        <p:spPr>
          <a:xfrm>
            <a:off x="1613193" y="5849288"/>
            <a:ext cx="2231995" cy="369335"/>
          </a:xfrm>
          <a:prstGeom prst="rect">
            <a:avLst/>
          </a:prstGeom>
          <a:noFill/>
          <a:ln cap="flat">
            <a:noFill/>
          </a:ln>
        </p:spPr>
        <p:txBody>
          <a:bodyPr vert="horz" wrap="square" lIns="91440" tIns="45720" rIns="91440" bIns="45720"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34"/>
                <a:ea typeface="맑은 고딕" pitchFamily="34"/>
                <a:cs typeface="Arial" pitchFamily="34"/>
              </a:rPr>
              <a:t>www.slidesppt.net</a:t>
            </a:r>
          </a:p>
        </p:txBody>
      </p:sp>
      <p:sp>
        <p:nvSpPr>
          <p:cNvPr id="8" name="TextBox 60">
            <a:extLst>
              <a:ext uri="{FF2B5EF4-FFF2-40B4-BE49-F238E27FC236}">
                <a16:creationId xmlns:a16="http://schemas.microsoft.com/office/drawing/2014/main" id="{B0201A43-51D9-E11D-CBAF-9930E9CE862A}"/>
              </a:ext>
            </a:extLst>
          </p:cNvPr>
          <p:cNvSpPr txBox="1"/>
          <p:nvPr/>
        </p:nvSpPr>
        <p:spPr>
          <a:xfrm>
            <a:off x="910998" y="4221967"/>
            <a:ext cx="2717295" cy="1569659"/>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Calibri"/>
                <a:ea typeface="맑은 고딕" pitchFamily="34"/>
                <a:cs typeface="Arial" pitchFamily="34"/>
              </a:rPr>
              <a:t>GOOGLE SLIDES AND FREE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Calibri"/>
                <a:ea typeface="맑은 고딕" pitchFamily="34"/>
                <a:cs typeface="Arial" pitchFamily="34"/>
              </a:rPr>
              <a:t>PPT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Calibri"/>
                <a:ea typeface="맑은 고딕" pitchFamily="34"/>
                <a:cs typeface="Arial" pitchFamily="34"/>
              </a:rPr>
              <a:t>TEMPLATES  </a:t>
            </a:r>
          </a:p>
        </p:txBody>
      </p:sp>
      <p:grpSp>
        <p:nvGrpSpPr>
          <p:cNvPr id="9" name="Grupo 12">
            <a:extLst>
              <a:ext uri="{FF2B5EF4-FFF2-40B4-BE49-F238E27FC236}">
                <a16:creationId xmlns:a16="http://schemas.microsoft.com/office/drawing/2014/main" id="{F98529D2-5914-F8B6-63E4-94BB286EFB55}"/>
              </a:ext>
            </a:extLst>
          </p:cNvPr>
          <p:cNvGrpSpPr/>
          <p:nvPr/>
        </p:nvGrpSpPr>
        <p:grpSpPr>
          <a:xfrm>
            <a:off x="567156" y="5403426"/>
            <a:ext cx="976451" cy="976451"/>
            <a:chOff x="567156" y="5403426"/>
            <a:chExt cx="976451" cy="976451"/>
          </a:xfrm>
        </p:grpSpPr>
        <p:sp>
          <p:nvSpPr>
            <p:cNvPr id="10" name="Lágrima 13">
              <a:extLst>
                <a:ext uri="{FF2B5EF4-FFF2-40B4-BE49-F238E27FC236}">
                  <a16:creationId xmlns:a16="http://schemas.microsoft.com/office/drawing/2014/main" id="{2C5DE35E-7B14-F7B7-33DE-2FC92B074124}"/>
                </a:ext>
              </a:extLst>
            </p:cNvPr>
            <p:cNvSpPr/>
            <p:nvPr/>
          </p:nvSpPr>
          <p:spPr>
            <a:xfrm rot="10799991">
              <a:off x="567156" y="5403426"/>
              <a:ext cx="976451" cy="976451"/>
            </a:xfrm>
            <a:custGeom>
              <a:avLst>
                <a:gd name="f10" fmla="val 100000"/>
              </a:avLst>
              <a:gdLst>
                <a:gd name="f1" fmla="val 10800000"/>
                <a:gd name="f2" fmla="val 5400000"/>
                <a:gd name="f3" fmla="val 180"/>
                <a:gd name="f4" fmla="val w"/>
                <a:gd name="f5" fmla="val h"/>
                <a:gd name="f6" fmla="val ss"/>
                <a:gd name="f7" fmla="val 0"/>
                <a:gd name="f8" fmla="*/ 5419351 1 1725033"/>
                <a:gd name="f9" fmla="sqrt 2"/>
                <a:gd name="f10" fmla="val 100000"/>
                <a:gd name="f11" fmla="+- 0 0 -180"/>
                <a:gd name="f12" fmla="+- 0 0 -360"/>
                <a:gd name="f13" fmla="abs f4"/>
                <a:gd name="f14" fmla="abs f5"/>
                <a:gd name="f15" fmla="abs f6"/>
                <a:gd name="f16" fmla="val f7"/>
                <a:gd name="f17" fmla="val f10"/>
                <a:gd name="f18" fmla="+- 2700000 f2 0"/>
                <a:gd name="f19" fmla="*/ f11 f1 1"/>
                <a:gd name="f20" fmla="*/ f12 f1 1"/>
                <a:gd name="f21" fmla="?: f13 f4 1"/>
                <a:gd name="f22" fmla="?: f14 f5 1"/>
                <a:gd name="f23" fmla="?: f15 f6 1"/>
                <a:gd name="f24" fmla="*/ f18 f8 1"/>
                <a:gd name="f25" fmla="*/ f19 1 f3"/>
                <a:gd name="f26" fmla="*/ f20 1 f3"/>
                <a:gd name="f27" fmla="*/ f21 1 21600"/>
                <a:gd name="f28" fmla="*/ f22 1 21600"/>
                <a:gd name="f29" fmla="*/ 21600 f21 1"/>
                <a:gd name="f30" fmla="*/ 21600 f22 1"/>
                <a:gd name="f31" fmla="*/ f24 1 f1"/>
                <a:gd name="f32" fmla="+- f25 0 f2"/>
                <a:gd name="f33" fmla="+- f26 0 f2"/>
                <a:gd name="f34" fmla="min f28 f27"/>
                <a:gd name="f35" fmla="*/ f29 1 f23"/>
                <a:gd name="f36" fmla="*/ f30 1 f23"/>
                <a:gd name="f37" fmla="+- 0 0 f31"/>
                <a:gd name="f38" fmla="val f35"/>
                <a:gd name="f39" fmla="val f36"/>
                <a:gd name="f40" fmla="+- 0 0 f37"/>
                <a:gd name="f41" fmla="*/ f16 f34 1"/>
                <a:gd name="f42" fmla="+- f39 0 f16"/>
                <a:gd name="f43" fmla="+- f38 0 f16"/>
                <a:gd name="f44" fmla="*/ f40 f1 1"/>
                <a:gd name="f45" fmla="*/ f38 f34 1"/>
                <a:gd name="f46" fmla="*/ f42 1 2"/>
                <a:gd name="f47" fmla="*/ f43 1 2"/>
                <a:gd name="f48" fmla="*/ f44 1 f8"/>
                <a:gd name="f49" fmla="+- f16 f46 0"/>
                <a:gd name="f50" fmla="+- f16 f47 0"/>
                <a:gd name="f51" fmla="*/ f47 f9 1"/>
                <a:gd name="f52" fmla="*/ f46 f9 1"/>
                <a:gd name="f53" fmla="+- f48 0 f2"/>
                <a:gd name="f54" fmla="*/ f47 f34 1"/>
                <a:gd name="f55" fmla="*/ f46 f34 1"/>
                <a:gd name="f56" fmla="*/ f51 f17 1"/>
                <a:gd name="f57" fmla="*/ f52 f17 1"/>
                <a:gd name="f58" fmla="cos 1 f53"/>
                <a:gd name="f59" fmla="sin 1 f53"/>
                <a:gd name="f60" fmla="*/ f49 f34 1"/>
                <a:gd name="f61" fmla="*/ f56 1 100000"/>
                <a:gd name="f62" fmla="*/ f57 1 100000"/>
                <a:gd name="f63" fmla="+- 0 0 f58"/>
                <a:gd name="f64" fmla="+- 0 0 f59"/>
                <a:gd name="f65" fmla="+- 0 0 f63"/>
                <a:gd name="f66" fmla="+- 0 0 f64"/>
                <a:gd name="f67" fmla="*/ f65 f61 1"/>
                <a:gd name="f68" fmla="*/ f66 f62 1"/>
                <a:gd name="f69" fmla="*/ f65 f47 1"/>
                <a:gd name="f70" fmla="*/ f66 f46 1"/>
                <a:gd name="f71" fmla="+- f50 f67 0"/>
                <a:gd name="f72" fmla="+- f49 0 f68"/>
                <a:gd name="f73" fmla="+- f50 0 f69"/>
                <a:gd name="f74" fmla="+- f50 f69 0"/>
                <a:gd name="f75" fmla="+- f49 0 f70"/>
                <a:gd name="f76" fmla="+- f49 f70 0"/>
                <a:gd name="f77" fmla="+- f50 f71 0"/>
                <a:gd name="f78" fmla="+- f49 f72 0"/>
                <a:gd name="f79" fmla="*/ f73 f34 1"/>
                <a:gd name="f80" fmla="*/ f75 f34 1"/>
                <a:gd name="f81" fmla="*/ f74 f34 1"/>
                <a:gd name="f82" fmla="*/ f76 f34 1"/>
                <a:gd name="f83" fmla="*/ f71 f34 1"/>
                <a:gd name="f84" fmla="*/ f72 f34 1"/>
                <a:gd name="f85" fmla="*/ f77 1 2"/>
                <a:gd name="f86" fmla="*/ f78 1 2"/>
                <a:gd name="f87" fmla="*/ f85 f34 1"/>
                <a:gd name="f88" fmla="*/ f86 f34 1"/>
              </a:gdLst>
              <a:ahLst/>
              <a:cxnLst>
                <a:cxn ang="3cd4">
                  <a:pos x="hc" y="t"/>
                </a:cxn>
                <a:cxn ang="0">
                  <a:pos x="r" y="vc"/>
                </a:cxn>
                <a:cxn ang="cd4">
                  <a:pos x="hc" y="b"/>
                </a:cxn>
                <a:cxn ang="cd2">
                  <a:pos x="l" y="vc"/>
                </a:cxn>
                <a:cxn ang="f32">
                  <a:pos x="f81" y="f82"/>
                </a:cxn>
                <a:cxn ang="f32">
                  <a:pos x="f79" y="f82"/>
                </a:cxn>
                <a:cxn ang="f33">
                  <a:pos x="f79" y="f80"/>
                </a:cxn>
                <a:cxn ang="f33">
                  <a:pos x="f83" y="f84"/>
                </a:cxn>
              </a:cxnLst>
              <a:rect l="f79" t="f80" r="f81" b="f82"/>
              <a:pathLst>
                <a:path>
                  <a:moveTo>
                    <a:pt x="f41" y="f60"/>
                  </a:moveTo>
                  <a:arcTo wR="f54" hR="f55" stAng="f1" swAng="f2"/>
                  <a:quadBezTo>
                    <a:pt x="f87" y="f41"/>
                    <a:pt x="f83" y="f84"/>
                  </a:quadBezTo>
                  <a:quadBezTo>
                    <a:pt x="f45" y="f88"/>
                    <a:pt x="f45" y="f60"/>
                  </a:quadBezTo>
                  <a:arcTo wR="f54" hR="f55" stAng="f7" swAng="f1"/>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FFFFFF"/>
                </a:solidFill>
                <a:uFillTx/>
                <a:latin typeface="Calibri"/>
                <a:ea typeface="Arial"/>
                <a:cs typeface="Arial"/>
              </a:endParaRPr>
            </a:p>
          </p:txBody>
        </p:sp>
        <p:grpSp>
          <p:nvGrpSpPr>
            <p:cNvPr id="11" name="Grupo 14">
              <a:extLst>
                <a:ext uri="{FF2B5EF4-FFF2-40B4-BE49-F238E27FC236}">
                  <a16:creationId xmlns:a16="http://schemas.microsoft.com/office/drawing/2014/main" id="{F1EBF615-A93E-2178-1807-E59BA67C3DB4}"/>
                </a:ext>
              </a:extLst>
            </p:cNvPr>
            <p:cNvGrpSpPr/>
            <p:nvPr/>
          </p:nvGrpSpPr>
          <p:grpSpPr>
            <a:xfrm>
              <a:off x="736338" y="5562441"/>
              <a:ext cx="662775" cy="641570"/>
              <a:chOff x="736338" y="5562441"/>
              <a:chExt cx="662775" cy="641570"/>
            </a:xfrm>
          </p:grpSpPr>
          <p:sp>
            <p:nvSpPr>
              <p:cNvPr id="12" name="Freeform 14">
                <a:extLst>
                  <a:ext uri="{FF2B5EF4-FFF2-40B4-BE49-F238E27FC236}">
                    <a16:creationId xmlns:a16="http://schemas.microsoft.com/office/drawing/2014/main" id="{11D0E610-7C1A-E1B0-10C7-5C0DBC65E91B}"/>
                  </a:ext>
                </a:extLst>
              </p:cNvPr>
              <p:cNvSpPr/>
              <p:nvPr/>
            </p:nvSpPr>
            <p:spPr>
              <a:xfrm>
                <a:off x="736338" y="5562441"/>
                <a:ext cx="383673" cy="641570"/>
              </a:xfrm>
              <a:custGeom>
                <a:avLst/>
                <a:gdLst>
                  <a:gd name="f0" fmla="val 10800000"/>
                  <a:gd name="f1" fmla="val 5400000"/>
                  <a:gd name="f2" fmla="val 180"/>
                  <a:gd name="f3" fmla="val w"/>
                  <a:gd name="f4" fmla="val h"/>
                  <a:gd name="f5" fmla="val 0"/>
                  <a:gd name="f6" fmla="val 669"/>
                  <a:gd name="f7" fmla="val 1118"/>
                  <a:gd name="f8" fmla="val 112"/>
                  <a:gd name="f9" fmla="val 410"/>
                  <a:gd name="f10" fmla="val 707"/>
                  <a:gd name="f11" fmla="val 1005"/>
                  <a:gd name="f12" fmla="val 223"/>
                  <a:gd name="f13" fmla="val 1043"/>
                  <a:gd name="f14" fmla="val 446"/>
                  <a:gd name="f15" fmla="val 1080"/>
                  <a:gd name="f16" fmla="val 745"/>
                  <a:gd name="f17" fmla="val 372"/>
                  <a:gd name="f18" fmla="val 37"/>
                  <a:gd name="f19" fmla="val 74"/>
                  <a:gd name="f20" fmla="+- 0 0 -90"/>
                  <a:gd name="f21" fmla="*/ f3 1 669"/>
                  <a:gd name="f22" fmla="*/ f4 1 1118"/>
                  <a:gd name="f23" fmla="val f5"/>
                  <a:gd name="f24" fmla="val f6"/>
                  <a:gd name="f25" fmla="val f7"/>
                  <a:gd name="f26" fmla="*/ f20 f0 1"/>
                  <a:gd name="f27" fmla="+- f25 0 f23"/>
                  <a:gd name="f28" fmla="+- f24 0 f23"/>
                  <a:gd name="f29" fmla="*/ f26 1 f2"/>
                  <a:gd name="f30" fmla="*/ f28 1 669"/>
                  <a:gd name="f31" fmla="*/ f27 1 1118"/>
                  <a:gd name="f32" fmla="*/ 0 f28 1"/>
                  <a:gd name="f33" fmla="*/ 112 f27 1"/>
                  <a:gd name="f34" fmla="*/ 1005 f27 1"/>
                  <a:gd name="f35" fmla="*/ 669 f28 1"/>
                  <a:gd name="f36" fmla="*/ 1118 f27 1"/>
                  <a:gd name="f37" fmla="*/ 0 f27 1"/>
                  <a:gd name="f38" fmla="+- f29 0 f1"/>
                  <a:gd name="f39" fmla="*/ f32 1 669"/>
                  <a:gd name="f40" fmla="*/ f33 1 1118"/>
                  <a:gd name="f41" fmla="*/ f34 1 1118"/>
                  <a:gd name="f42" fmla="*/ f35 1 669"/>
                  <a:gd name="f43" fmla="*/ f36 1 1118"/>
                  <a:gd name="f44" fmla="*/ f37 1 1118"/>
                  <a:gd name="f45" fmla="*/ 0 1 f30"/>
                  <a:gd name="f46" fmla="*/ f24 1 f30"/>
                  <a:gd name="f47" fmla="*/ 0 1 f31"/>
                  <a:gd name="f48" fmla="*/ f25 1 f31"/>
                  <a:gd name="f49" fmla="*/ f39 1 f30"/>
                  <a:gd name="f50" fmla="*/ f40 1 f31"/>
                  <a:gd name="f51" fmla="*/ f41 1 f31"/>
                  <a:gd name="f52" fmla="*/ f42 1 f30"/>
                  <a:gd name="f53" fmla="*/ f43 1 f31"/>
                  <a:gd name="f54" fmla="*/ f44 1 f31"/>
                  <a:gd name="f55" fmla="*/ f45 f21 1"/>
                  <a:gd name="f56" fmla="*/ f46 f21 1"/>
                  <a:gd name="f57" fmla="*/ f48 f22 1"/>
                  <a:gd name="f58" fmla="*/ f47 f22 1"/>
                  <a:gd name="f59" fmla="*/ f49 f21 1"/>
                  <a:gd name="f60" fmla="*/ f50 f22 1"/>
                  <a:gd name="f61" fmla="*/ f51 f22 1"/>
                  <a:gd name="f62" fmla="*/ f52 f21 1"/>
                  <a:gd name="f63" fmla="*/ f53 f22 1"/>
                  <a:gd name="f64" fmla="*/ f54 f22 1"/>
                </a:gdLst>
                <a:ahLst/>
                <a:cxnLst>
                  <a:cxn ang="3cd4">
                    <a:pos x="hc" y="t"/>
                  </a:cxn>
                  <a:cxn ang="0">
                    <a:pos x="r" y="vc"/>
                  </a:cxn>
                  <a:cxn ang="cd4">
                    <a:pos x="hc" y="b"/>
                  </a:cxn>
                  <a:cxn ang="cd2">
                    <a:pos x="l" y="vc"/>
                  </a:cxn>
                  <a:cxn ang="f38">
                    <a:pos x="f59" y="f60"/>
                  </a:cxn>
                  <a:cxn ang="f38">
                    <a:pos x="f59" y="f61"/>
                  </a:cxn>
                  <a:cxn ang="f38">
                    <a:pos x="f62" y="f63"/>
                  </a:cxn>
                  <a:cxn ang="f38">
                    <a:pos x="f62" y="f64"/>
                  </a:cxn>
                  <a:cxn ang="f38">
                    <a:pos x="f59" y="f60"/>
                  </a:cxn>
                </a:cxnLst>
                <a:rect l="f55" t="f58" r="f56" b="f57"/>
                <a:pathLst>
                  <a:path w="669" h="1118">
                    <a:moveTo>
                      <a:pt x="f5" y="f8"/>
                    </a:moveTo>
                    <a:cubicBezTo>
                      <a:pt x="f5" y="f9"/>
                      <a:pt x="f5" y="f10"/>
                      <a:pt x="f5" y="f11"/>
                    </a:cubicBezTo>
                    <a:cubicBezTo>
                      <a:pt x="f12" y="f13"/>
                      <a:pt x="f14" y="f15"/>
                      <a:pt x="f6" y="f7"/>
                    </a:cubicBezTo>
                    <a:cubicBezTo>
                      <a:pt x="f6" y="f16"/>
                      <a:pt x="f6" y="f17"/>
                      <a:pt x="f6" y="f5"/>
                    </a:cubicBezTo>
                    <a:cubicBezTo>
                      <a:pt x="f14" y="f18"/>
                      <a:pt x="f12" y="f19"/>
                      <a:pt x="f5" y="f8"/>
                    </a:cubicBezTo>
                    <a:close/>
                  </a:path>
                </a:pathLst>
              </a:custGeom>
              <a:solidFill>
                <a:srgbClr val="FFFFF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Calibri"/>
                  <a:ea typeface="Arial"/>
                  <a:cs typeface="Arial"/>
                </a:endParaRPr>
              </a:p>
            </p:txBody>
          </p:sp>
          <p:sp>
            <p:nvSpPr>
              <p:cNvPr id="13" name="Freeform 15">
                <a:extLst>
                  <a:ext uri="{FF2B5EF4-FFF2-40B4-BE49-F238E27FC236}">
                    <a16:creationId xmlns:a16="http://schemas.microsoft.com/office/drawing/2014/main" id="{AF6B077B-14CB-C6AB-61E3-3BF61977A186}"/>
                  </a:ext>
                </a:extLst>
              </p:cNvPr>
              <p:cNvSpPr/>
              <p:nvPr/>
            </p:nvSpPr>
            <p:spPr>
              <a:xfrm>
                <a:off x="1135154" y="5684870"/>
                <a:ext cx="263959" cy="319116"/>
              </a:xfrm>
              <a:custGeom>
                <a:avLst/>
                <a:gdLst>
                  <a:gd name="f0" fmla="val 10800000"/>
                  <a:gd name="f1" fmla="val 5400000"/>
                  <a:gd name="f2" fmla="val 180"/>
                  <a:gd name="f3" fmla="val w"/>
                  <a:gd name="f4" fmla="val h"/>
                  <a:gd name="f5" fmla="val 0"/>
                  <a:gd name="f6" fmla="val 460"/>
                  <a:gd name="f7" fmla="val 556"/>
                  <a:gd name="f8" fmla="val 17"/>
                  <a:gd name="f9" fmla="val 35"/>
                  <a:gd name="f10" fmla="val 53"/>
                  <a:gd name="f11" fmla="val 135"/>
                  <a:gd name="f12" fmla="val 270"/>
                  <a:gd name="f13" fmla="val 406"/>
                  <a:gd name="f14" fmla="val 221"/>
                  <a:gd name="f15" fmla="val 388"/>
                  <a:gd name="f16" fmla="val 424"/>
                  <a:gd name="f17" fmla="val 442"/>
                  <a:gd name="f18" fmla="val 370"/>
                  <a:gd name="f19" fmla="val 185"/>
                  <a:gd name="f20" fmla="val 307"/>
                  <a:gd name="f21" fmla="val 153"/>
                  <a:gd name="f22" fmla="+- 0 0 -90"/>
                  <a:gd name="f23" fmla="*/ f3 1 460"/>
                  <a:gd name="f24" fmla="*/ f4 1 556"/>
                  <a:gd name="f25" fmla="val f5"/>
                  <a:gd name="f26" fmla="val f6"/>
                  <a:gd name="f27" fmla="val f7"/>
                  <a:gd name="f28" fmla="*/ f22 f0 1"/>
                  <a:gd name="f29" fmla="+- f27 0 f25"/>
                  <a:gd name="f30" fmla="+- f26 0 f25"/>
                  <a:gd name="f31" fmla="*/ f28 1 f2"/>
                  <a:gd name="f32" fmla="*/ f30 1 460"/>
                  <a:gd name="f33" fmla="*/ f29 1 556"/>
                  <a:gd name="f34" fmla="*/ 0 f30 1"/>
                  <a:gd name="f35" fmla="*/ 0 f29 1"/>
                  <a:gd name="f36" fmla="*/ 53 f29 1"/>
                  <a:gd name="f37" fmla="*/ 406 f30 1"/>
                  <a:gd name="f38" fmla="*/ 556 f29 1"/>
                  <a:gd name="f39" fmla="*/ 460 f30 1"/>
                  <a:gd name="f40" fmla="+- f31 0 f1"/>
                  <a:gd name="f41" fmla="*/ f34 1 460"/>
                  <a:gd name="f42" fmla="*/ f35 1 556"/>
                  <a:gd name="f43" fmla="*/ f36 1 556"/>
                  <a:gd name="f44" fmla="*/ f37 1 460"/>
                  <a:gd name="f45" fmla="*/ f38 1 556"/>
                  <a:gd name="f46" fmla="*/ f39 1 460"/>
                  <a:gd name="f47" fmla="*/ 0 1 f32"/>
                  <a:gd name="f48" fmla="*/ f26 1 f32"/>
                  <a:gd name="f49" fmla="*/ 0 1 f33"/>
                  <a:gd name="f50" fmla="*/ f27 1 f33"/>
                  <a:gd name="f51" fmla="*/ f41 1 f32"/>
                  <a:gd name="f52" fmla="*/ f42 1 f33"/>
                  <a:gd name="f53" fmla="*/ f43 1 f33"/>
                  <a:gd name="f54" fmla="*/ f44 1 f32"/>
                  <a:gd name="f55" fmla="*/ f45 1 f33"/>
                  <a:gd name="f56" fmla="*/ f46 1 f32"/>
                  <a:gd name="f57" fmla="*/ f47 f23 1"/>
                  <a:gd name="f58" fmla="*/ f48 f23 1"/>
                  <a:gd name="f59" fmla="*/ f50 f24 1"/>
                  <a:gd name="f60" fmla="*/ f49 f24 1"/>
                  <a:gd name="f61" fmla="*/ f51 f23 1"/>
                  <a:gd name="f62" fmla="*/ f52 f24 1"/>
                  <a:gd name="f63" fmla="*/ f53 f24 1"/>
                  <a:gd name="f64" fmla="*/ f54 f23 1"/>
                  <a:gd name="f65" fmla="*/ f55 f24 1"/>
                  <a:gd name="f66" fmla="*/ f56 f23 1"/>
                </a:gdLst>
                <a:ahLst/>
                <a:cxnLst>
                  <a:cxn ang="3cd4">
                    <a:pos x="hc" y="t"/>
                  </a:cxn>
                  <a:cxn ang="0">
                    <a:pos x="r" y="vc"/>
                  </a:cxn>
                  <a:cxn ang="cd4">
                    <a:pos x="hc" y="b"/>
                  </a:cxn>
                  <a:cxn ang="cd2">
                    <a:pos x="l" y="vc"/>
                  </a:cxn>
                  <a:cxn ang="f40">
                    <a:pos x="f61" y="f62"/>
                  </a:cxn>
                  <a:cxn ang="f40">
                    <a:pos x="f61" y="f63"/>
                  </a:cxn>
                  <a:cxn ang="f40">
                    <a:pos x="f64" y="f63"/>
                  </a:cxn>
                  <a:cxn ang="f40">
                    <a:pos x="f64" y="f65"/>
                  </a:cxn>
                  <a:cxn ang="f40">
                    <a:pos x="f66" y="f65"/>
                  </a:cxn>
                  <a:cxn ang="f40">
                    <a:pos x="f66" y="f62"/>
                  </a:cxn>
                  <a:cxn ang="f40">
                    <a:pos x="f61" y="f62"/>
                  </a:cxn>
                </a:cxnLst>
                <a:rect l="f57" t="f60" r="f58" b="f59"/>
                <a:pathLst>
                  <a:path w="460" h="556">
                    <a:moveTo>
                      <a:pt x="f5" y="f5"/>
                    </a:moveTo>
                    <a:cubicBezTo>
                      <a:pt x="f5" y="f8"/>
                      <a:pt x="f5" y="f9"/>
                      <a:pt x="f5" y="f10"/>
                    </a:cubicBezTo>
                    <a:cubicBezTo>
                      <a:pt x="f11" y="f10"/>
                      <a:pt x="f12" y="f10"/>
                      <a:pt x="f13" y="f10"/>
                    </a:cubicBezTo>
                    <a:cubicBezTo>
                      <a:pt x="f13" y="f14"/>
                      <a:pt x="f13" y="f15"/>
                      <a:pt x="f13" y="f7"/>
                    </a:cubicBezTo>
                    <a:cubicBezTo>
                      <a:pt x="f16" y="f7"/>
                      <a:pt x="f17" y="f7"/>
                      <a:pt x="f6" y="f7"/>
                    </a:cubicBezTo>
                    <a:cubicBezTo>
                      <a:pt x="f6" y="f18"/>
                      <a:pt x="f6" y="f19"/>
                      <a:pt x="f6" y="f5"/>
                    </a:cubicBezTo>
                    <a:cubicBezTo>
                      <a:pt x="f20" y="f5"/>
                      <a:pt x="f21" y="f5"/>
                      <a:pt x="f5" y="f5"/>
                    </a:cubicBezTo>
                    <a:close/>
                  </a:path>
                </a:pathLst>
              </a:custGeom>
              <a:solidFill>
                <a:srgbClr val="FFFFF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Calibri"/>
                  <a:ea typeface="Arial"/>
                  <a:cs typeface="Arial"/>
                </a:endParaRPr>
              </a:p>
            </p:txBody>
          </p:sp>
          <p:sp>
            <p:nvSpPr>
              <p:cNvPr id="14" name="Freeform 16">
                <a:extLst>
                  <a:ext uri="{FF2B5EF4-FFF2-40B4-BE49-F238E27FC236}">
                    <a16:creationId xmlns:a16="http://schemas.microsoft.com/office/drawing/2014/main" id="{D902DC9B-BFFE-048F-5936-D7F2F925A2F9}"/>
                  </a:ext>
                </a:extLst>
              </p:cNvPr>
              <p:cNvSpPr/>
              <p:nvPr/>
            </p:nvSpPr>
            <p:spPr>
              <a:xfrm>
                <a:off x="1135154" y="5730636"/>
                <a:ext cx="216685" cy="347910"/>
              </a:xfrm>
              <a:custGeom>
                <a:avLst/>
                <a:gdLst>
                  <a:gd name="f0" fmla="val 10800000"/>
                  <a:gd name="f1" fmla="val 5400000"/>
                  <a:gd name="f2" fmla="val 360"/>
                  <a:gd name="f3" fmla="val 180"/>
                  <a:gd name="f4" fmla="val w"/>
                  <a:gd name="f5" fmla="val h"/>
                  <a:gd name="f6" fmla="val 0"/>
                  <a:gd name="f7" fmla="val 378"/>
                  <a:gd name="f8" fmla="val 606"/>
                  <a:gd name="f9" fmla="val 23"/>
                  <a:gd name="f10" fmla="val 47"/>
                  <a:gd name="f11" fmla="val 70"/>
                  <a:gd name="f12" fmla="val 4"/>
                  <a:gd name="f13" fmla="val 69"/>
                  <a:gd name="f14" fmla="val 16"/>
                  <a:gd name="f15" fmla="val 68"/>
                  <a:gd name="f16" fmla="val 26"/>
                  <a:gd name="f17" fmla="val 67"/>
                  <a:gd name="f18" fmla="val 37"/>
                  <a:gd name="f19" fmla="val 66"/>
                  <a:gd name="f20" fmla="val 65"/>
                  <a:gd name="f21" fmla="val 51"/>
                  <a:gd name="f22" fmla="val 113"/>
                  <a:gd name="f23" fmla="val 160"/>
                  <a:gd name="f24" fmla="val 208"/>
                  <a:gd name="f25" fmla="val 100"/>
                  <a:gd name="f26" fmla="val 149"/>
                  <a:gd name="f27" fmla="val 198"/>
                  <a:gd name="f28" fmla="val 221"/>
                  <a:gd name="f29" fmla="val 197"/>
                  <a:gd name="f30" fmla="val 255"/>
                  <a:gd name="f31" fmla="val 173"/>
                  <a:gd name="f32" fmla="val 289"/>
                  <a:gd name="f33" fmla="val 170"/>
                  <a:gd name="f34" fmla="val 293"/>
                  <a:gd name="f35" fmla="val 146"/>
                  <a:gd name="f36" fmla="val 326"/>
                  <a:gd name="f37" fmla="val 101"/>
                  <a:gd name="f38" fmla="val 340"/>
                  <a:gd name="f39" fmla="val 78"/>
                  <a:gd name="f40" fmla="val 347"/>
                  <a:gd name="f41" fmla="val 57"/>
                  <a:gd name="f42" fmla="val 41"/>
                  <a:gd name="f43" fmla="val 24"/>
                  <a:gd name="f44" fmla="val 346"/>
                  <a:gd name="f45" fmla="val 10"/>
                  <a:gd name="f46" fmla="val 344"/>
                  <a:gd name="f47" fmla="val 342"/>
                  <a:gd name="f48" fmla="val 377"/>
                  <a:gd name="f49" fmla="val 395"/>
                  <a:gd name="f50" fmla="val 87"/>
                  <a:gd name="f51" fmla="val 175"/>
                  <a:gd name="f52" fmla="val 262"/>
                  <a:gd name="f53" fmla="val 412"/>
                  <a:gd name="f54" fmla="val 428"/>
                  <a:gd name="f55" fmla="val 445"/>
                  <a:gd name="f56" fmla="val 461"/>
                  <a:gd name="f57" fmla="val 476"/>
                  <a:gd name="f58" fmla="val 492"/>
                  <a:gd name="f59" fmla="val 174"/>
                  <a:gd name="f60" fmla="val 261"/>
                  <a:gd name="f61" fmla="val 509"/>
                  <a:gd name="f62" fmla="val 527"/>
                  <a:gd name="f63" fmla="val 545"/>
                  <a:gd name="f64" fmla="val 565"/>
                  <a:gd name="f65" fmla="val 586"/>
                  <a:gd name="f66" fmla="val 126"/>
                  <a:gd name="f67" fmla="val 252"/>
                  <a:gd name="f68" fmla="val 404"/>
                  <a:gd name="f69" fmla="val 202"/>
                  <a:gd name="f70" fmla="+- 0 0 -90"/>
                  <a:gd name="f71" fmla="*/ f4 1 378"/>
                  <a:gd name="f72" fmla="*/ f5 1 606"/>
                  <a:gd name="f73" fmla="val f6"/>
                  <a:gd name="f74" fmla="val f7"/>
                  <a:gd name="f75" fmla="val f8"/>
                  <a:gd name="f76" fmla="*/ f70 f0 1"/>
                  <a:gd name="f77" fmla="+- f75 0 f73"/>
                  <a:gd name="f78" fmla="+- f74 0 f73"/>
                  <a:gd name="f79" fmla="*/ f76 1 f3"/>
                  <a:gd name="f80" fmla="*/ f78 1 378"/>
                  <a:gd name="f81" fmla="*/ f77 1 606"/>
                  <a:gd name="f82" fmla="*/ 0 f78 1"/>
                  <a:gd name="f83" fmla="*/ 0 f77 1"/>
                  <a:gd name="f84" fmla="*/ 70 f77 1"/>
                  <a:gd name="f85" fmla="*/ 26 f78 1"/>
                  <a:gd name="f86" fmla="*/ 67 f77 1"/>
                  <a:gd name="f87" fmla="*/ 51 f78 1"/>
                  <a:gd name="f88" fmla="*/ 65 f77 1"/>
                  <a:gd name="f89" fmla="*/ 208 f77 1"/>
                  <a:gd name="f90" fmla="*/ 198 f78 1"/>
                  <a:gd name="f91" fmla="*/ 173 f78 1"/>
                  <a:gd name="f92" fmla="*/ 289 f77 1"/>
                  <a:gd name="f93" fmla="*/ 101 f78 1"/>
                  <a:gd name="f94" fmla="*/ 340 f77 1"/>
                  <a:gd name="f95" fmla="*/ 41 f78 1"/>
                  <a:gd name="f96" fmla="*/ 347 f77 1"/>
                  <a:gd name="f97" fmla="*/ 342 f77 1"/>
                  <a:gd name="f98" fmla="*/ 395 f77 1"/>
                  <a:gd name="f99" fmla="*/ 262 f78 1"/>
                  <a:gd name="f100" fmla="*/ 445 f77 1"/>
                  <a:gd name="f101" fmla="*/ 492 f77 1"/>
                  <a:gd name="f102" fmla="*/ 261 f78 1"/>
                  <a:gd name="f103" fmla="*/ 545 f77 1"/>
                  <a:gd name="f104" fmla="*/ 606 f77 1"/>
                  <a:gd name="f105" fmla="*/ 378 f78 1"/>
                  <a:gd name="f106" fmla="+- f79 0 f1"/>
                  <a:gd name="f107" fmla="*/ f82 1 378"/>
                  <a:gd name="f108" fmla="*/ f83 1 606"/>
                  <a:gd name="f109" fmla="*/ f84 1 606"/>
                  <a:gd name="f110" fmla="*/ f85 1 378"/>
                  <a:gd name="f111" fmla="*/ f86 1 606"/>
                  <a:gd name="f112" fmla="*/ f87 1 378"/>
                  <a:gd name="f113" fmla="*/ f88 1 606"/>
                  <a:gd name="f114" fmla="*/ f89 1 606"/>
                  <a:gd name="f115" fmla="*/ f90 1 378"/>
                  <a:gd name="f116" fmla="*/ f91 1 378"/>
                  <a:gd name="f117" fmla="*/ f92 1 606"/>
                  <a:gd name="f118" fmla="*/ f93 1 378"/>
                  <a:gd name="f119" fmla="*/ f94 1 606"/>
                  <a:gd name="f120" fmla="*/ f95 1 378"/>
                  <a:gd name="f121" fmla="*/ f96 1 606"/>
                  <a:gd name="f122" fmla="*/ f97 1 606"/>
                  <a:gd name="f123" fmla="*/ f98 1 606"/>
                  <a:gd name="f124" fmla="*/ f99 1 378"/>
                  <a:gd name="f125" fmla="*/ f100 1 606"/>
                  <a:gd name="f126" fmla="*/ f101 1 606"/>
                  <a:gd name="f127" fmla="*/ f102 1 378"/>
                  <a:gd name="f128" fmla="*/ f103 1 606"/>
                  <a:gd name="f129" fmla="*/ f104 1 606"/>
                  <a:gd name="f130" fmla="*/ f105 1 378"/>
                  <a:gd name="f131" fmla="*/ 0 1 f80"/>
                  <a:gd name="f132" fmla="*/ f74 1 f80"/>
                  <a:gd name="f133" fmla="*/ 0 1 f81"/>
                  <a:gd name="f134" fmla="*/ f75 1 f81"/>
                  <a:gd name="f135" fmla="*/ f107 1 f80"/>
                  <a:gd name="f136" fmla="*/ f108 1 f81"/>
                  <a:gd name="f137" fmla="*/ f109 1 f81"/>
                  <a:gd name="f138" fmla="*/ f110 1 f80"/>
                  <a:gd name="f139" fmla="*/ f111 1 f81"/>
                  <a:gd name="f140" fmla="*/ f112 1 f80"/>
                  <a:gd name="f141" fmla="*/ f113 1 f81"/>
                  <a:gd name="f142" fmla="*/ f114 1 f81"/>
                  <a:gd name="f143" fmla="*/ f115 1 f80"/>
                  <a:gd name="f144" fmla="*/ f116 1 f80"/>
                  <a:gd name="f145" fmla="*/ f117 1 f81"/>
                  <a:gd name="f146" fmla="*/ f118 1 f80"/>
                  <a:gd name="f147" fmla="*/ f119 1 f81"/>
                  <a:gd name="f148" fmla="*/ f120 1 f80"/>
                  <a:gd name="f149" fmla="*/ f121 1 f81"/>
                  <a:gd name="f150" fmla="*/ f122 1 f81"/>
                  <a:gd name="f151" fmla="*/ f123 1 f81"/>
                  <a:gd name="f152" fmla="*/ f124 1 f80"/>
                  <a:gd name="f153" fmla="*/ f125 1 f81"/>
                  <a:gd name="f154" fmla="*/ f126 1 f81"/>
                  <a:gd name="f155" fmla="*/ f127 1 f80"/>
                  <a:gd name="f156" fmla="*/ f128 1 f81"/>
                  <a:gd name="f157" fmla="*/ f129 1 f81"/>
                  <a:gd name="f158" fmla="*/ f130 1 f80"/>
                  <a:gd name="f159" fmla="*/ f131 f71 1"/>
                  <a:gd name="f160" fmla="*/ f132 f71 1"/>
                  <a:gd name="f161" fmla="*/ f134 f72 1"/>
                  <a:gd name="f162" fmla="*/ f133 f72 1"/>
                  <a:gd name="f163" fmla="*/ f135 f71 1"/>
                  <a:gd name="f164" fmla="*/ f136 f72 1"/>
                  <a:gd name="f165" fmla="*/ f137 f72 1"/>
                  <a:gd name="f166" fmla="*/ f138 f71 1"/>
                  <a:gd name="f167" fmla="*/ f139 f72 1"/>
                  <a:gd name="f168" fmla="*/ f140 f71 1"/>
                  <a:gd name="f169" fmla="*/ f141 f72 1"/>
                  <a:gd name="f170" fmla="*/ f142 f72 1"/>
                  <a:gd name="f171" fmla="*/ f143 f71 1"/>
                  <a:gd name="f172" fmla="*/ f144 f71 1"/>
                  <a:gd name="f173" fmla="*/ f145 f72 1"/>
                  <a:gd name="f174" fmla="*/ f146 f71 1"/>
                  <a:gd name="f175" fmla="*/ f147 f72 1"/>
                  <a:gd name="f176" fmla="*/ f148 f71 1"/>
                  <a:gd name="f177" fmla="*/ f149 f72 1"/>
                  <a:gd name="f178" fmla="*/ f150 f72 1"/>
                  <a:gd name="f179" fmla="*/ f151 f72 1"/>
                  <a:gd name="f180" fmla="*/ f152 f71 1"/>
                  <a:gd name="f181" fmla="*/ f153 f72 1"/>
                  <a:gd name="f182" fmla="*/ f154 f72 1"/>
                  <a:gd name="f183" fmla="*/ f155 f71 1"/>
                  <a:gd name="f184" fmla="*/ f156 f72 1"/>
                  <a:gd name="f185" fmla="*/ f157 f72 1"/>
                  <a:gd name="f186" fmla="*/ f158 f71 1"/>
                </a:gdLst>
                <a:ahLst/>
                <a:cxnLst>
                  <a:cxn ang="3cd4">
                    <a:pos x="hc" y="t"/>
                  </a:cxn>
                  <a:cxn ang="0">
                    <a:pos x="r" y="vc"/>
                  </a:cxn>
                  <a:cxn ang="cd4">
                    <a:pos x="hc" y="b"/>
                  </a:cxn>
                  <a:cxn ang="cd2">
                    <a:pos x="l" y="vc"/>
                  </a:cxn>
                  <a:cxn ang="f106">
                    <a:pos x="f163" y="f164"/>
                  </a:cxn>
                  <a:cxn ang="f106">
                    <a:pos x="f163" y="f165"/>
                  </a:cxn>
                  <a:cxn ang="f106">
                    <a:pos x="f166" y="f167"/>
                  </a:cxn>
                  <a:cxn ang="f106">
                    <a:pos x="f168" y="f169"/>
                  </a:cxn>
                  <a:cxn ang="f106">
                    <a:pos x="f168" y="f170"/>
                  </a:cxn>
                  <a:cxn ang="f106">
                    <a:pos x="f171" y="f170"/>
                  </a:cxn>
                  <a:cxn ang="f106">
                    <a:pos x="f172" y="f173"/>
                  </a:cxn>
                  <a:cxn ang="f106">
                    <a:pos x="f174" y="f175"/>
                  </a:cxn>
                  <a:cxn ang="f106">
                    <a:pos x="f176" y="f177"/>
                  </a:cxn>
                  <a:cxn ang="f106">
                    <a:pos x="f163" y="f178"/>
                  </a:cxn>
                  <a:cxn ang="f106">
                    <a:pos x="f163" y="f179"/>
                  </a:cxn>
                  <a:cxn ang="f106">
                    <a:pos x="f180" y="f179"/>
                  </a:cxn>
                  <a:cxn ang="f106">
                    <a:pos x="f180" y="f181"/>
                  </a:cxn>
                  <a:cxn ang="f106">
                    <a:pos x="f163" y="f181"/>
                  </a:cxn>
                  <a:cxn ang="f106">
                    <a:pos x="f163" y="f182"/>
                  </a:cxn>
                  <a:cxn ang="f106">
                    <a:pos x="f183" y="f182"/>
                  </a:cxn>
                  <a:cxn ang="f106">
                    <a:pos x="f183" y="f184"/>
                  </a:cxn>
                  <a:cxn ang="f106">
                    <a:pos x="f163" y="f184"/>
                  </a:cxn>
                  <a:cxn ang="f106">
                    <a:pos x="f163" y="f185"/>
                  </a:cxn>
                  <a:cxn ang="f106">
                    <a:pos x="f186" y="f185"/>
                  </a:cxn>
                  <a:cxn ang="f106">
                    <a:pos x="f186" y="f164"/>
                  </a:cxn>
                  <a:cxn ang="f106">
                    <a:pos x="f163" y="f164"/>
                  </a:cxn>
                </a:cxnLst>
                <a:rect l="f159" t="f162" r="f160" b="f161"/>
                <a:pathLst>
                  <a:path w="378" h="606">
                    <a:moveTo>
                      <a:pt x="f6" y="f6"/>
                    </a:moveTo>
                    <a:cubicBezTo>
                      <a:pt x="f6" y="f9"/>
                      <a:pt x="f6" y="f10"/>
                      <a:pt x="f6" y="f11"/>
                    </a:cubicBezTo>
                    <a:cubicBezTo>
                      <a:pt x="f12" y="f13"/>
                      <a:pt x="f14" y="f15"/>
                      <a:pt x="f16" y="f17"/>
                    </a:cubicBezTo>
                    <a:cubicBezTo>
                      <a:pt x="f18" y="f19"/>
                      <a:pt x="f10" y="f20"/>
                      <a:pt x="f21" y="f20"/>
                    </a:cubicBezTo>
                    <a:cubicBezTo>
                      <a:pt x="f21" y="f22"/>
                      <a:pt x="f21" y="f23"/>
                      <a:pt x="f21" y="f24"/>
                    </a:cubicBezTo>
                    <a:cubicBezTo>
                      <a:pt x="f25" y="f24"/>
                      <a:pt x="f26" y="f24"/>
                      <a:pt x="f27" y="f24"/>
                    </a:cubicBezTo>
                    <a:cubicBezTo>
                      <a:pt x="f27" y="f28"/>
                      <a:pt x="f29" y="f30"/>
                      <a:pt x="f31" y="f32"/>
                    </a:cubicBezTo>
                    <a:cubicBezTo>
                      <a:pt x="f33" y="f34"/>
                      <a:pt x="f35" y="f36"/>
                      <a:pt x="f37" y="f38"/>
                    </a:cubicBezTo>
                    <a:cubicBezTo>
                      <a:pt x="f39" y="f40"/>
                      <a:pt x="f41" y="f40"/>
                      <a:pt x="f42" y="f40"/>
                    </a:cubicBezTo>
                    <a:cubicBezTo>
                      <a:pt x="f43" y="f44"/>
                      <a:pt x="f45" y="f46"/>
                      <a:pt x="f6" y="f47"/>
                    </a:cubicBezTo>
                    <a:cubicBezTo>
                      <a:pt x="f6" y="f2"/>
                      <a:pt x="f6" y="f48"/>
                      <a:pt x="f6" y="f49"/>
                    </a:cubicBezTo>
                    <a:cubicBezTo>
                      <a:pt x="f50" y="f49"/>
                      <a:pt x="f51" y="f49"/>
                      <a:pt x="f52" y="f49"/>
                    </a:cubicBezTo>
                    <a:cubicBezTo>
                      <a:pt x="f52" y="f53"/>
                      <a:pt x="f52" y="f54"/>
                      <a:pt x="f52" y="f55"/>
                    </a:cubicBezTo>
                    <a:cubicBezTo>
                      <a:pt x="f51" y="f55"/>
                      <a:pt x="f50" y="f55"/>
                      <a:pt x="f6" y="f55"/>
                    </a:cubicBezTo>
                    <a:cubicBezTo>
                      <a:pt x="f6" y="f56"/>
                      <a:pt x="f6" y="f57"/>
                      <a:pt x="f6" y="f58"/>
                    </a:cubicBezTo>
                    <a:cubicBezTo>
                      <a:pt x="f50" y="f58"/>
                      <a:pt x="f59" y="f58"/>
                      <a:pt x="f60" y="f58"/>
                    </a:cubicBezTo>
                    <a:cubicBezTo>
                      <a:pt x="f60" y="f61"/>
                      <a:pt x="f60" y="f62"/>
                      <a:pt x="f60" y="f63"/>
                    </a:cubicBezTo>
                    <a:cubicBezTo>
                      <a:pt x="f59" y="f63"/>
                      <a:pt x="f50" y="f63"/>
                      <a:pt x="f6" y="f63"/>
                    </a:cubicBezTo>
                    <a:cubicBezTo>
                      <a:pt x="f6" y="f64"/>
                      <a:pt x="f6" y="f65"/>
                      <a:pt x="f6" y="f8"/>
                    </a:cubicBezTo>
                    <a:cubicBezTo>
                      <a:pt x="f66" y="f8"/>
                      <a:pt x="f67" y="f8"/>
                      <a:pt x="f7" y="f8"/>
                    </a:cubicBezTo>
                    <a:cubicBezTo>
                      <a:pt x="f7" y="f68"/>
                      <a:pt x="f7" y="f69"/>
                      <a:pt x="f7" y="f6"/>
                    </a:cubicBezTo>
                    <a:cubicBezTo>
                      <a:pt x="f67" y="f6"/>
                      <a:pt x="f66" y="f6"/>
                      <a:pt x="f6" y="f6"/>
                    </a:cubicBezTo>
                    <a:close/>
                  </a:path>
                </a:pathLst>
              </a:custGeom>
              <a:solidFill>
                <a:srgbClr val="FFFFF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Calibri"/>
                  <a:ea typeface="Arial"/>
                  <a:cs typeface="Arial"/>
                </a:endParaRPr>
              </a:p>
            </p:txBody>
          </p:sp>
        </p:grpSp>
      </p:grpSp>
      <p:sp>
        <p:nvSpPr>
          <p:cNvPr id="15" name="Rounded Rectangle 3">
            <a:extLst>
              <a:ext uri="{FF2B5EF4-FFF2-40B4-BE49-F238E27FC236}">
                <a16:creationId xmlns:a16="http://schemas.microsoft.com/office/drawing/2014/main" id="{C7250F08-1818-DF3E-4C6B-8E8A62B30189}"/>
              </a:ext>
            </a:extLst>
          </p:cNvPr>
          <p:cNvSpPr/>
          <p:nvPr/>
        </p:nvSpPr>
        <p:spPr>
          <a:xfrm rot="5400013">
            <a:off x="2598577" y="5216743"/>
            <a:ext cx="101644" cy="2224625"/>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1200" cap="none" spc="0" baseline="0">
              <a:solidFill>
                <a:srgbClr val="FFFFFF"/>
              </a:solidFill>
              <a:uFillTx/>
              <a:latin typeface="Calibri"/>
              <a:ea typeface="맑은 고딕" pitchFamily="34"/>
              <a:cs typeface="Arial"/>
            </a:endParaRPr>
          </a:p>
        </p:txBody>
      </p:sp>
      <p:grpSp>
        <p:nvGrpSpPr>
          <p:cNvPr id="16" name="Grupo 19">
            <a:extLst>
              <a:ext uri="{FF2B5EF4-FFF2-40B4-BE49-F238E27FC236}">
                <a16:creationId xmlns:a16="http://schemas.microsoft.com/office/drawing/2014/main" id="{684FD579-E515-9632-1D68-4AE98FD8983E}"/>
              </a:ext>
            </a:extLst>
          </p:cNvPr>
          <p:cNvGrpSpPr/>
          <p:nvPr/>
        </p:nvGrpSpPr>
        <p:grpSpPr>
          <a:xfrm>
            <a:off x="2855927" y="1296674"/>
            <a:ext cx="905777" cy="910367"/>
            <a:chOff x="2855927" y="1296674"/>
            <a:chExt cx="905777" cy="910367"/>
          </a:xfrm>
        </p:grpSpPr>
        <p:sp>
          <p:nvSpPr>
            <p:cNvPr id="17" name="Rounded Rectangle 3">
              <a:extLst>
                <a:ext uri="{FF2B5EF4-FFF2-40B4-BE49-F238E27FC236}">
                  <a16:creationId xmlns:a16="http://schemas.microsoft.com/office/drawing/2014/main" id="{771FA211-EE03-162C-0A9D-8693D70EE17E}"/>
                </a:ext>
              </a:extLst>
            </p:cNvPr>
            <p:cNvSpPr/>
            <p:nvPr/>
          </p:nvSpPr>
          <p:spPr>
            <a:xfrm rot="10799991">
              <a:off x="3632363" y="1301264"/>
              <a:ext cx="129341" cy="905777"/>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1200" cap="none" spc="0" baseline="0">
                <a:solidFill>
                  <a:srgbClr val="FFFFFF"/>
                </a:solidFill>
                <a:uFillTx/>
                <a:latin typeface="Calibri"/>
                <a:ea typeface="맑은 고딕" pitchFamily="34"/>
                <a:cs typeface="Arial"/>
              </a:endParaRPr>
            </a:p>
          </p:txBody>
        </p:sp>
        <p:sp>
          <p:nvSpPr>
            <p:cNvPr id="18" name="Rounded Rectangle 3">
              <a:extLst>
                <a:ext uri="{FF2B5EF4-FFF2-40B4-BE49-F238E27FC236}">
                  <a16:creationId xmlns:a16="http://schemas.microsoft.com/office/drawing/2014/main" id="{4EC11D39-BAD8-CF56-75C3-760B5671528A}"/>
                </a:ext>
              </a:extLst>
            </p:cNvPr>
            <p:cNvSpPr/>
            <p:nvPr/>
          </p:nvSpPr>
          <p:spPr>
            <a:xfrm rot="5400013">
              <a:off x="3244145" y="908456"/>
              <a:ext cx="129341" cy="905777"/>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1200" cap="none" spc="0" baseline="0">
                <a:solidFill>
                  <a:srgbClr val="FFFFFF"/>
                </a:solidFill>
                <a:uFillTx/>
                <a:latin typeface="Calibri"/>
                <a:ea typeface="맑은 고딕" pitchFamily="34"/>
                <a:cs typeface="Arial"/>
              </a:endParaRPr>
            </a:p>
          </p:txBody>
        </p:sp>
      </p:grpSp>
      <p:grpSp>
        <p:nvGrpSpPr>
          <p:cNvPr id="19" name="Gráfico 10">
            <a:extLst>
              <a:ext uri="{FF2B5EF4-FFF2-40B4-BE49-F238E27FC236}">
                <a16:creationId xmlns:a16="http://schemas.microsoft.com/office/drawing/2014/main" id="{74728772-65AF-44C6-4AD1-A98D5905B094}"/>
              </a:ext>
            </a:extLst>
          </p:cNvPr>
          <p:cNvGrpSpPr/>
          <p:nvPr/>
        </p:nvGrpSpPr>
        <p:grpSpPr>
          <a:xfrm>
            <a:off x="627241" y="5458035"/>
            <a:ext cx="849367" cy="849367"/>
            <a:chOff x="627241" y="5458035"/>
            <a:chExt cx="849367" cy="849367"/>
          </a:xfrm>
        </p:grpSpPr>
        <p:sp>
          <p:nvSpPr>
            <p:cNvPr id="20" name="Forma libre: forma 23">
              <a:extLst>
                <a:ext uri="{FF2B5EF4-FFF2-40B4-BE49-F238E27FC236}">
                  <a16:creationId xmlns:a16="http://schemas.microsoft.com/office/drawing/2014/main" id="{AF2BD02A-CEC7-7389-1FE4-53CE9637BCAE}"/>
                </a:ext>
              </a:extLst>
            </p:cNvPr>
            <p:cNvSpPr/>
            <p:nvPr/>
          </p:nvSpPr>
          <p:spPr>
            <a:xfrm>
              <a:off x="627241" y="5458035"/>
              <a:ext cx="849367" cy="849367"/>
            </a:xfrm>
            <a:custGeom>
              <a:avLst/>
              <a:gdLst>
                <a:gd name="f0" fmla="val 10800000"/>
                <a:gd name="f1" fmla="val 5400000"/>
                <a:gd name="f2" fmla="val 180"/>
                <a:gd name="f3" fmla="val w"/>
                <a:gd name="f4" fmla="val h"/>
                <a:gd name="f5" fmla="val 0"/>
                <a:gd name="f6" fmla="val 849367"/>
                <a:gd name="f7" fmla="val 424684"/>
                <a:gd name="f8" fmla="val 659230"/>
                <a:gd name="f9" fmla="val 190137"/>
                <a:gd name="f10" fmla="+- 0 0 -90"/>
                <a:gd name="f11" fmla="*/ f3 1 849367"/>
                <a:gd name="f12" fmla="*/ f4 1 849367"/>
                <a:gd name="f13" fmla="val f5"/>
                <a:gd name="f14" fmla="val f6"/>
                <a:gd name="f15" fmla="*/ f10 f0 1"/>
                <a:gd name="f16" fmla="+- f14 0 f13"/>
                <a:gd name="f17" fmla="*/ f15 1 f2"/>
                <a:gd name="f18" fmla="*/ f16 1 849367"/>
                <a:gd name="f19" fmla="*/ 849367 f16 1"/>
                <a:gd name="f20" fmla="*/ 424684 f16 1"/>
                <a:gd name="f21" fmla="*/ 0 f16 1"/>
                <a:gd name="f22" fmla="+- f17 0 f1"/>
                <a:gd name="f23" fmla="*/ f19 1 849367"/>
                <a:gd name="f24" fmla="*/ f20 1 849367"/>
                <a:gd name="f25" fmla="*/ f21 1 849367"/>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29 f11 1"/>
                <a:gd name="f38" fmla="*/ f28 f12 1"/>
                <a:gd name="f39" fmla="*/ f30 f11 1"/>
                <a:gd name="f40" fmla="*/ f30 f12 1"/>
              </a:gdLst>
              <a:ahLst/>
              <a:cxnLst>
                <a:cxn ang="3cd4">
                  <a:pos x="hc" y="t"/>
                </a:cxn>
                <a:cxn ang="0">
                  <a:pos x="r" y="vc"/>
                </a:cxn>
                <a:cxn ang="cd4">
                  <a:pos x="hc" y="b"/>
                </a:cxn>
                <a:cxn ang="cd2">
                  <a:pos x="l" y="vc"/>
                </a:cxn>
                <a:cxn ang="f22">
                  <a:pos x="f35" y="f36"/>
                </a:cxn>
                <a:cxn ang="f22">
                  <a:pos x="f37" y="f38"/>
                </a:cxn>
                <a:cxn ang="f22">
                  <a:pos x="f39" y="f36"/>
                </a:cxn>
                <a:cxn ang="f22">
                  <a:pos x="f37" y="f40"/>
                </a:cxn>
                <a:cxn ang="f22">
                  <a:pos x="f35" y="f36"/>
                </a:cxn>
              </a:cxnLst>
              <a:rect l="f31" t="f34" r="f32" b="f33"/>
              <a:pathLst>
                <a:path w="849367" h="849367">
                  <a:moveTo>
                    <a:pt x="f6" y="f7"/>
                  </a:moveTo>
                  <a:cubicBezTo>
                    <a:pt x="f6" y="f8"/>
                    <a:pt x="f8" y="f6"/>
                    <a:pt x="f7" y="f6"/>
                  </a:cubicBezTo>
                  <a:cubicBezTo>
                    <a:pt x="f9" y="f6"/>
                    <a:pt x="f5" y="f8"/>
                    <a:pt x="f5" y="f7"/>
                  </a:cubicBezTo>
                  <a:cubicBezTo>
                    <a:pt x="f5" y="f9"/>
                    <a:pt x="f9" y="f5"/>
                    <a:pt x="f7" y="f5"/>
                  </a:cubicBezTo>
                  <a:cubicBezTo>
                    <a:pt x="f8" y="f5"/>
                    <a:pt x="f6" y="f9"/>
                    <a:pt x="f6" y="f7"/>
                  </a:cubicBez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21" name="Forma libre: forma 24">
              <a:extLst>
                <a:ext uri="{FF2B5EF4-FFF2-40B4-BE49-F238E27FC236}">
                  <a16:creationId xmlns:a16="http://schemas.microsoft.com/office/drawing/2014/main" id="{4E150411-7374-33CF-7A50-3A9F02A7CD9B}"/>
                </a:ext>
              </a:extLst>
            </p:cNvPr>
            <p:cNvSpPr/>
            <p:nvPr/>
          </p:nvSpPr>
          <p:spPr>
            <a:xfrm>
              <a:off x="736503" y="5562368"/>
              <a:ext cx="662007" cy="640646"/>
            </a:xfrm>
            <a:custGeom>
              <a:avLst/>
              <a:gdLst>
                <a:gd name="f0" fmla="val 10800000"/>
                <a:gd name="f1" fmla="val 5400000"/>
                <a:gd name="f2" fmla="val 180"/>
                <a:gd name="f3" fmla="val w"/>
                <a:gd name="f4" fmla="val h"/>
                <a:gd name="f5" fmla="val 0"/>
                <a:gd name="f6" fmla="val 662009"/>
                <a:gd name="f7" fmla="val 640647"/>
                <a:gd name="f8" fmla="val 398577"/>
                <a:gd name="f9" fmla="val 121941"/>
                <a:gd name="f10" fmla="val 383196"/>
                <a:gd name="f11" fmla="val 81301"/>
                <a:gd name="f12" fmla="val 383219"/>
                <a:gd name="f13" fmla="val 40662"/>
                <a:gd name="f14" fmla="val 255480"/>
                <a:gd name="f15" fmla="val 21385"/>
                <a:gd name="f16" fmla="val 127740"/>
                <a:gd name="f17" fmla="val 42748"/>
                <a:gd name="f18" fmla="val 64133"/>
                <a:gd name="f19" fmla="val 234805"/>
                <a:gd name="f20" fmla="val 405476"/>
                <a:gd name="f21" fmla="val 576124"/>
                <a:gd name="f22" fmla="val 127717"/>
                <a:gd name="f23" fmla="val 597624"/>
                <a:gd name="f24" fmla="val 255411"/>
                <a:gd name="f25" fmla="val 619147"/>
                <a:gd name="f26" fmla="val 383128"/>
                <a:gd name="f27" fmla="val 383151"/>
                <a:gd name="f28" fmla="val 467982"/>
                <a:gd name="f29" fmla="val 295179"/>
                <a:gd name="f30" fmla="val 122514"/>
                <a:gd name="f31" fmla="val 398072"/>
                <a:gd name="f32" fmla="val 132530"/>
                <a:gd name="f33" fmla="val 398049"/>
                <a:gd name="f34" fmla="val 142639"/>
                <a:gd name="f35" fmla="val 152655"/>
                <a:gd name="f36" fmla="val 475569"/>
                <a:gd name="f37" fmla="val 553088"/>
                <a:gd name="f38" fmla="val 630608"/>
                <a:gd name="f39" fmla="val 248397"/>
                <a:gd name="f40" fmla="val 344322"/>
                <a:gd name="f41" fmla="val 440087"/>
                <a:gd name="f42" fmla="val 614907"/>
                <a:gd name="f43" fmla="val 349548"/>
                <a:gd name="f44" fmla="val 258803"/>
                <a:gd name="f45" fmla="val 168264"/>
                <a:gd name="f46" fmla="val 542590"/>
                <a:gd name="f47" fmla="val 470274"/>
                <a:gd name="f48" fmla="val 168242"/>
                <a:gd name="f49" fmla="val 397958"/>
                <a:gd name="f50" fmla="val 181490"/>
                <a:gd name="f51" fmla="val 194761"/>
                <a:gd name="f52" fmla="val 208010"/>
                <a:gd name="f53" fmla="val 400296"/>
                <a:gd name="f54" fmla="val 207781"/>
                <a:gd name="f55" fmla="val 407149"/>
                <a:gd name="f56" fmla="val 206910"/>
                <a:gd name="f57" fmla="val 413177"/>
                <a:gd name="f58" fmla="val 206337"/>
                <a:gd name="f59" fmla="val 419435"/>
                <a:gd name="f60" fmla="val 205741"/>
                <a:gd name="f61" fmla="val 424890"/>
                <a:gd name="f62" fmla="val 205488"/>
                <a:gd name="f63" fmla="val 427457"/>
                <a:gd name="f64" fmla="val 205236"/>
                <a:gd name="f65" fmla="val 232604"/>
                <a:gd name="f66" fmla="val 259972"/>
                <a:gd name="f67" fmla="val 287340"/>
                <a:gd name="f68" fmla="val 455467"/>
                <a:gd name="f69" fmla="val 483499"/>
                <a:gd name="f70" fmla="val 511509"/>
                <a:gd name="f71" fmla="val 511601"/>
                <a:gd name="f72" fmla="val 294491"/>
                <a:gd name="f73" fmla="val 510867"/>
                <a:gd name="f74" fmla="val 314272"/>
                <a:gd name="f75" fmla="val 497298"/>
                <a:gd name="f76" fmla="val 333435"/>
                <a:gd name="f77" fmla="val 495648"/>
                <a:gd name="f78" fmla="val 335772"/>
                <a:gd name="f79" fmla="val 481551"/>
                <a:gd name="f80" fmla="val 355118"/>
                <a:gd name="f81" fmla="val 455879"/>
                <a:gd name="f82" fmla="val 363003"/>
                <a:gd name="f83" fmla="val 442677"/>
                <a:gd name="f84" fmla="val 367060"/>
                <a:gd name="f85" fmla="val 430597"/>
                <a:gd name="f86" fmla="val 366808"/>
                <a:gd name="f87" fmla="val 421933"/>
                <a:gd name="f88" fmla="val 366624"/>
                <a:gd name="f89" fmla="val 412100"/>
                <a:gd name="f90" fmla="val 366418"/>
                <a:gd name="f91" fmla="val 403894"/>
                <a:gd name="f92" fmla="val 365180"/>
                <a:gd name="f93" fmla="val 363988"/>
                <a:gd name="f94" fmla="val 374143"/>
                <a:gd name="f95" fmla="val 384274"/>
                <a:gd name="f96" fmla="val 394428"/>
                <a:gd name="f97" fmla="val 448109"/>
                <a:gd name="f98" fmla="val 498261"/>
                <a:gd name="f99" fmla="val 548412"/>
                <a:gd name="f100" fmla="val 403986"/>
                <a:gd name="f101" fmla="val 413521"/>
                <a:gd name="f102" fmla="val 423079"/>
                <a:gd name="f103" fmla="val 448086"/>
                <a:gd name="f104" fmla="val 397935"/>
                <a:gd name="f105" fmla="val 431996"/>
                <a:gd name="f106" fmla="val 440935"/>
                <a:gd name="f107" fmla="val 449851"/>
                <a:gd name="f108" fmla="val 447788"/>
                <a:gd name="f109" fmla="val 497665"/>
                <a:gd name="f110" fmla="val 547518"/>
                <a:gd name="f111" fmla="val 460005"/>
                <a:gd name="f112" fmla="val 470159"/>
                <a:gd name="f113" fmla="val 480313"/>
                <a:gd name="f114" fmla="val 497642"/>
                <a:gd name="f115" fmla="val 447765"/>
                <a:gd name="f116" fmla="val 397912"/>
                <a:gd name="f117" fmla="val 492003"/>
                <a:gd name="f118" fmla="val 503693"/>
                <a:gd name="f119" fmla="val 515406"/>
                <a:gd name="f120" fmla="val 470251"/>
                <a:gd name="f121" fmla="val 542567"/>
                <a:gd name="f122" fmla="val 490468"/>
                <a:gd name="f123" fmla="val 465529"/>
                <a:gd name="f124" fmla="val 440591"/>
                <a:gd name="f125" fmla="val 641083"/>
                <a:gd name="f126" fmla="val 651535"/>
                <a:gd name="f127" fmla="val 662010"/>
                <a:gd name="f128" fmla="val 334420"/>
                <a:gd name="f129" fmla="val 228249"/>
                <a:gd name="f130" fmla="val 122101"/>
                <a:gd name="f131" fmla="val 574199"/>
                <a:gd name="f132" fmla="val 122032"/>
                <a:gd name="f133" fmla="val 486388"/>
                <a:gd name="f134" fmla="val 121987"/>
                <a:gd name="f135" fmla="val 267834"/>
                <a:gd name="f136" fmla="val 452946"/>
                <a:gd name="f137" fmla="val 246334"/>
                <a:gd name="f138" fmla="val 472451"/>
                <a:gd name="f139" fmla="val 215070"/>
                <a:gd name="f140" fmla="val 482743"/>
                <a:gd name="f141" fmla="val 177387"/>
                <a:gd name="f142" fmla="val 145572"/>
                <a:gd name="f143" fmla="val 109838"/>
                <a:gd name="f144" fmla="val 473735"/>
                <a:gd name="f145" fmla="val 90470"/>
                <a:gd name="f146" fmla="val 460808"/>
                <a:gd name="f147" fmla="val 86230"/>
                <a:gd name="f148" fmla="val 457988"/>
                <a:gd name="f149" fmla="val 100899"/>
                <a:gd name="f150" fmla="val 409281"/>
                <a:gd name="f151" fmla="val 108509"/>
                <a:gd name="f152" fmla="val 413957"/>
                <a:gd name="f153" fmla="val 129092"/>
                <a:gd name="f154" fmla="val 426632"/>
                <a:gd name="f155" fmla="val 155933"/>
                <a:gd name="f156" fmla="val 434196"/>
                <a:gd name="f157" fmla="val 180275"/>
                <a:gd name="f158" fmla="val 218049"/>
                <a:gd name="f159" fmla="val 241521"/>
                <a:gd name="f160" fmla="val 415538"/>
                <a:gd name="f161" fmla="val 385511"/>
                <a:gd name="f162" fmla="val 358625"/>
                <a:gd name="f163" fmla="val 226622"/>
                <a:gd name="f164" fmla="val 343359"/>
                <a:gd name="f165" fmla="val 184561"/>
                <a:gd name="f166" fmla="val 327177"/>
                <a:gd name="f167" fmla="val 122926"/>
                <a:gd name="f168" fmla="val 305333"/>
                <a:gd name="f169" fmla="val 94160"/>
                <a:gd name="f170" fmla="val 273954"/>
                <a:gd name="f171" fmla="val 228478"/>
                <a:gd name="f172" fmla="val 172367"/>
                <a:gd name="f173" fmla="val 140301"/>
                <a:gd name="f174" fmla="val 133195"/>
                <a:gd name="f175" fmla="val 206359"/>
                <a:gd name="f176" fmla="val 246082"/>
                <a:gd name="f177" fmla="val 270630"/>
                <a:gd name="f178" fmla="val 143739"/>
                <a:gd name="f179" fmla="val 281747"/>
                <a:gd name="f180" fmla="val 150042"/>
                <a:gd name="f181" fmla="val 286698"/>
                <a:gd name="f182" fmla="val 152838"/>
                <a:gd name="f183" fmla="val 270653"/>
                <a:gd name="f184" fmla="val 200285"/>
                <a:gd name="f185" fmla="val 263479"/>
                <a:gd name="f186" fmla="val 196366"/>
                <a:gd name="f187" fmla="val 251262"/>
                <a:gd name="f188" fmla="val 189696"/>
                <a:gd name="f189" fmla="val 231160"/>
                <a:gd name="f190" fmla="val 181742"/>
                <a:gd name="f191" fmla="val 204938"/>
                <a:gd name="f192" fmla="val 167302"/>
                <a:gd name="f193" fmla="val 150455"/>
                <a:gd name="f194" fmla="val 202807"/>
                <a:gd name="f195" fmla="val 223665"/>
                <a:gd name="f196" fmla="val 248672"/>
                <a:gd name="f197" fmla="val 165124"/>
                <a:gd name="f198" fmla="val 262379"/>
                <a:gd name="f199" fmla="val 210806"/>
                <a:gd name="f200" fmla="val 280051"/>
                <a:gd name="f201" fmla="val 272143"/>
                <a:gd name="f202" fmla="val 303729"/>
                <a:gd name="f203" fmla="val 298296"/>
                <a:gd name="f204" fmla="val 334260"/>
                <a:gd name="f205" fmla="val 382119"/>
                <a:gd name="f206" fmla="val 409968"/>
                <a:gd name="f207" fmla="val 287478"/>
                <a:gd name="f208" fmla="val 435113"/>
                <a:gd name="f209" fmla="+- 0 0 -90"/>
                <a:gd name="f210" fmla="*/ f3 1 662009"/>
                <a:gd name="f211" fmla="*/ f4 1 640647"/>
                <a:gd name="f212" fmla="val f5"/>
                <a:gd name="f213" fmla="val f6"/>
                <a:gd name="f214" fmla="val f7"/>
                <a:gd name="f215" fmla="*/ f209 f0 1"/>
                <a:gd name="f216" fmla="+- f214 0 f212"/>
                <a:gd name="f217" fmla="+- f213 0 f212"/>
                <a:gd name="f218" fmla="*/ f215 1 f2"/>
                <a:gd name="f219" fmla="*/ f217 1 662009"/>
                <a:gd name="f220" fmla="*/ f216 1 640647"/>
                <a:gd name="f221" fmla="*/ 398577 f217 1"/>
                <a:gd name="f222" fmla="*/ 121941 f216 1"/>
                <a:gd name="f223" fmla="*/ 383196 f217 1"/>
                <a:gd name="f224" fmla="*/ 383219 f217 1"/>
                <a:gd name="f225" fmla="*/ 0 f216 1"/>
                <a:gd name="f226" fmla="*/ 0 f217 1"/>
                <a:gd name="f227" fmla="*/ 64133 f216 1"/>
                <a:gd name="f228" fmla="*/ 576124 f216 1"/>
                <a:gd name="f229" fmla="*/ 383128 f217 1"/>
                <a:gd name="f230" fmla="*/ 640647 f216 1"/>
                <a:gd name="f231" fmla="*/ 122514 f216 1"/>
                <a:gd name="f232" fmla="*/ 398072 f217 1"/>
                <a:gd name="f233" fmla="*/ 398049 f217 1"/>
                <a:gd name="f234" fmla="*/ 152655 f216 1"/>
                <a:gd name="f235" fmla="*/ 630608 f217 1"/>
                <a:gd name="f236" fmla="*/ 440087 f216 1"/>
                <a:gd name="f237" fmla="*/ 614907 f217 1"/>
                <a:gd name="f238" fmla="*/ 168264 f216 1"/>
                <a:gd name="f239" fmla="*/ 397958 f217 1"/>
                <a:gd name="f240" fmla="*/ 168242 f216 1"/>
                <a:gd name="f241" fmla="*/ 208010 f216 1"/>
                <a:gd name="f242" fmla="*/ 413177 f217 1"/>
                <a:gd name="f243" fmla="*/ 206337 f216 1"/>
                <a:gd name="f244" fmla="*/ 427457 f217 1"/>
                <a:gd name="f245" fmla="*/ 205236 f216 1"/>
                <a:gd name="f246" fmla="*/ 287340 f216 1"/>
                <a:gd name="f247" fmla="*/ 511509 f217 1"/>
                <a:gd name="f248" fmla="*/ 497298 f217 1"/>
                <a:gd name="f249" fmla="*/ 333435 f216 1"/>
                <a:gd name="f250" fmla="*/ 455879 f217 1"/>
                <a:gd name="f251" fmla="*/ 363003 f216 1"/>
                <a:gd name="f252" fmla="*/ 421933 f217 1"/>
                <a:gd name="f253" fmla="*/ 366624 f216 1"/>
                <a:gd name="f254" fmla="*/ 363988 f216 1"/>
                <a:gd name="f255" fmla="*/ 394428 f216 1"/>
                <a:gd name="f256" fmla="*/ 548412 f217 1"/>
                <a:gd name="f257" fmla="*/ 423079 f216 1"/>
                <a:gd name="f258" fmla="*/ 397935 f217 1"/>
                <a:gd name="f259" fmla="*/ 449851 f216 1"/>
                <a:gd name="f260" fmla="*/ 547518 f217 1"/>
                <a:gd name="f261" fmla="*/ 480313 f216 1"/>
                <a:gd name="f262" fmla="*/ 397912 f217 1"/>
                <a:gd name="f263" fmla="*/ 515406 f216 1"/>
                <a:gd name="f264" fmla="*/ 440591 f216 1"/>
                <a:gd name="f265" fmla="*/ 662010 f217 1"/>
                <a:gd name="f266" fmla="*/ 122101 f216 1"/>
                <a:gd name="f267" fmla="*/ 267834 f217 1"/>
                <a:gd name="f268" fmla="*/ 452946 f216 1"/>
                <a:gd name="f269" fmla="*/ 177387 f217 1"/>
                <a:gd name="f270" fmla="*/ 482743 f216 1"/>
                <a:gd name="f271" fmla="*/ 90470 f217 1"/>
                <a:gd name="f272" fmla="*/ 460808 f216 1"/>
                <a:gd name="f273" fmla="*/ 86230 f217 1"/>
                <a:gd name="f274" fmla="*/ 457988 f216 1"/>
                <a:gd name="f275" fmla="*/ 100899 f217 1"/>
                <a:gd name="f276" fmla="*/ 409281 f216 1"/>
                <a:gd name="f277" fmla="*/ 108509 f217 1"/>
                <a:gd name="f278" fmla="*/ 413957 f216 1"/>
                <a:gd name="f279" fmla="*/ 180275 f217 1"/>
                <a:gd name="f280" fmla="*/ 434196 f216 1"/>
                <a:gd name="f281" fmla="*/ 241521 f217 1"/>
                <a:gd name="f282" fmla="*/ 385511 f216 1"/>
                <a:gd name="f283" fmla="*/ 184561 f217 1"/>
                <a:gd name="f284" fmla="*/ 327177 f216 1"/>
                <a:gd name="f285" fmla="*/ 94160 f217 1"/>
                <a:gd name="f286" fmla="*/ 228478 f216 1"/>
                <a:gd name="f287" fmla="*/ 206359 f217 1"/>
                <a:gd name="f288" fmla="*/ 133195 f216 1"/>
                <a:gd name="f289" fmla="*/ 281747 f217 1"/>
                <a:gd name="f290" fmla="*/ 150042 f216 1"/>
                <a:gd name="f291" fmla="*/ 286698 f217 1"/>
                <a:gd name="f292" fmla="*/ 152838 f216 1"/>
                <a:gd name="f293" fmla="*/ 270653 f217 1"/>
                <a:gd name="f294" fmla="*/ 200285 f216 1"/>
                <a:gd name="f295" fmla="*/ 263479 f217 1"/>
                <a:gd name="f296" fmla="*/ 196366 f216 1"/>
                <a:gd name="f297" fmla="*/ 204938 f217 1"/>
                <a:gd name="f298" fmla="*/ 181742 f216 1"/>
                <a:gd name="f299" fmla="*/ 150455 f217 1"/>
                <a:gd name="f300" fmla="*/ 223665 f216 1"/>
                <a:gd name="f301" fmla="*/ 210806 f217 1"/>
                <a:gd name="f302" fmla="*/ 280051 f216 1"/>
                <a:gd name="f303" fmla="*/ 298296 f217 1"/>
                <a:gd name="f304" fmla="*/ 382119 f216 1"/>
                <a:gd name="f305" fmla="+- f218 0 f1"/>
                <a:gd name="f306" fmla="*/ f221 1 662009"/>
                <a:gd name="f307" fmla="*/ f222 1 640647"/>
                <a:gd name="f308" fmla="*/ f223 1 662009"/>
                <a:gd name="f309" fmla="*/ f224 1 662009"/>
                <a:gd name="f310" fmla="*/ f225 1 640647"/>
                <a:gd name="f311" fmla="*/ f226 1 662009"/>
                <a:gd name="f312" fmla="*/ f227 1 640647"/>
                <a:gd name="f313" fmla="*/ f228 1 640647"/>
                <a:gd name="f314" fmla="*/ f229 1 662009"/>
                <a:gd name="f315" fmla="*/ f230 1 640647"/>
                <a:gd name="f316" fmla="*/ f231 1 640647"/>
                <a:gd name="f317" fmla="*/ f232 1 662009"/>
                <a:gd name="f318" fmla="*/ f233 1 662009"/>
                <a:gd name="f319" fmla="*/ f234 1 640647"/>
                <a:gd name="f320" fmla="*/ f235 1 662009"/>
                <a:gd name="f321" fmla="*/ f236 1 640647"/>
                <a:gd name="f322" fmla="*/ f237 1 662009"/>
                <a:gd name="f323" fmla="*/ f238 1 640647"/>
                <a:gd name="f324" fmla="*/ f239 1 662009"/>
                <a:gd name="f325" fmla="*/ f240 1 640647"/>
                <a:gd name="f326" fmla="*/ f241 1 640647"/>
                <a:gd name="f327" fmla="*/ f242 1 662009"/>
                <a:gd name="f328" fmla="*/ f243 1 640647"/>
                <a:gd name="f329" fmla="*/ f244 1 662009"/>
                <a:gd name="f330" fmla="*/ f245 1 640647"/>
                <a:gd name="f331" fmla="*/ f246 1 640647"/>
                <a:gd name="f332" fmla="*/ f247 1 662009"/>
                <a:gd name="f333" fmla="*/ f248 1 662009"/>
                <a:gd name="f334" fmla="*/ f249 1 640647"/>
                <a:gd name="f335" fmla="*/ f250 1 662009"/>
                <a:gd name="f336" fmla="*/ f251 1 640647"/>
                <a:gd name="f337" fmla="*/ f252 1 662009"/>
                <a:gd name="f338" fmla="*/ f253 1 640647"/>
                <a:gd name="f339" fmla="*/ f254 1 640647"/>
                <a:gd name="f340" fmla="*/ f255 1 640647"/>
                <a:gd name="f341" fmla="*/ f256 1 662009"/>
                <a:gd name="f342" fmla="*/ f257 1 640647"/>
                <a:gd name="f343" fmla="*/ f258 1 662009"/>
                <a:gd name="f344" fmla="*/ f259 1 640647"/>
                <a:gd name="f345" fmla="*/ f260 1 662009"/>
                <a:gd name="f346" fmla="*/ f261 1 640647"/>
                <a:gd name="f347" fmla="*/ f262 1 662009"/>
                <a:gd name="f348" fmla="*/ f263 1 640647"/>
                <a:gd name="f349" fmla="*/ f264 1 640647"/>
                <a:gd name="f350" fmla="*/ f265 1 662009"/>
                <a:gd name="f351" fmla="*/ f266 1 640647"/>
                <a:gd name="f352" fmla="*/ f267 1 662009"/>
                <a:gd name="f353" fmla="*/ f268 1 640647"/>
                <a:gd name="f354" fmla="*/ f269 1 662009"/>
                <a:gd name="f355" fmla="*/ f270 1 640647"/>
                <a:gd name="f356" fmla="*/ f271 1 662009"/>
                <a:gd name="f357" fmla="*/ f272 1 640647"/>
                <a:gd name="f358" fmla="*/ f273 1 662009"/>
                <a:gd name="f359" fmla="*/ f274 1 640647"/>
                <a:gd name="f360" fmla="*/ f275 1 662009"/>
                <a:gd name="f361" fmla="*/ f276 1 640647"/>
                <a:gd name="f362" fmla="*/ f277 1 662009"/>
                <a:gd name="f363" fmla="*/ f278 1 640647"/>
                <a:gd name="f364" fmla="*/ f279 1 662009"/>
                <a:gd name="f365" fmla="*/ f280 1 640647"/>
                <a:gd name="f366" fmla="*/ f281 1 662009"/>
                <a:gd name="f367" fmla="*/ f282 1 640647"/>
                <a:gd name="f368" fmla="*/ f283 1 662009"/>
                <a:gd name="f369" fmla="*/ f284 1 640647"/>
                <a:gd name="f370" fmla="*/ f285 1 662009"/>
                <a:gd name="f371" fmla="*/ f286 1 640647"/>
                <a:gd name="f372" fmla="*/ f287 1 662009"/>
                <a:gd name="f373" fmla="*/ f288 1 640647"/>
                <a:gd name="f374" fmla="*/ f289 1 662009"/>
                <a:gd name="f375" fmla="*/ f290 1 640647"/>
                <a:gd name="f376" fmla="*/ f291 1 662009"/>
                <a:gd name="f377" fmla="*/ f292 1 640647"/>
                <a:gd name="f378" fmla="*/ f293 1 662009"/>
                <a:gd name="f379" fmla="*/ f294 1 640647"/>
                <a:gd name="f380" fmla="*/ f295 1 662009"/>
                <a:gd name="f381" fmla="*/ f296 1 640647"/>
                <a:gd name="f382" fmla="*/ f297 1 662009"/>
                <a:gd name="f383" fmla="*/ f298 1 640647"/>
                <a:gd name="f384" fmla="*/ f299 1 662009"/>
                <a:gd name="f385" fmla="*/ f300 1 640647"/>
                <a:gd name="f386" fmla="*/ f301 1 662009"/>
                <a:gd name="f387" fmla="*/ f302 1 640647"/>
                <a:gd name="f388" fmla="*/ f303 1 662009"/>
                <a:gd name="f389" fmla="*/ f304 1 640647"/>
                <a:gd name="f390" fmla="*/ f212 1 f219"/>
                <a:gd name="f391" fmla="*/ f213 1 f219"/>
                <a:gd name="f392" fmla="*/ f212 1 f220"/>
                <a:gd name="f393" fmla="*/ f214 1 f220"/>
                <a:gd name="f394" fmla="*/ f306 1 f219"/>
                <a:gd name="f395" fmla="*/ f307 1 f220"/>
                <a:gd name="f396" fmla="*/ f308 1 f219"/>
                <a:gd name="f397" fmla="*/ f309 1 f219"/>
                <a:gd name="f398" fmla="*/ f310 1 f220"/>
                <a:gd name="f399" fmla="*/ f311 1 f219"/>
                <a:gd name="f400" fmla="*/ f312 1 f220"/>
                <a:gd name="f401" fmla="*/ f313 1 f220"/>
                <a:gd name="f402" fmla="*/ f314 1 f219"/>
                <a:gd name="f403" fmla="*/ f315 1 f220"/>
                <a:gd name="f404" fmla="*/ f316 1 f220"/>
                <a:gd name="f405" fmla="*/ f317 1 f219"/>
                <a:gd name="f406" fmla="*/ f318 1 f219"/>
                <a:gd name="f407" fmla="*/ f319 1 f220"/>
                <a:gd name="f408" fmla="*/ f320 1 f219"/>
                <a:gd name="f409" fmla="*/ f321 1 f220"/>
                <a:gd name="f410" fmla="*/ f322 1 f219"/>
                <a:gd name="f411" fmla="*/ f323 1 f220"/>
                <a:gd name="f412" fmla="*/ f324 1 f219"/>
                <a:gd name="f413" fmla="*/ f325 1 f220"/>
                <a:gd name="f414" fmla="*/ f326 1 f220"/>
                <a:gd name="f415" fmla="*/ f327 1 f219"/>
                <a:gd name="f416" fmla="*/ f328 1 f220"/>
                <a:gd name="f417" fmla="*/ f329 1 f219"/>
                <a:gd name="f418" fmla="*/ f330 1 f220"/>
                <a:gd name="f419" fmla="*/ f331 1 f220"/>
                <a:gd name="f420" fmla="*/ f332 1 f219"/>
                <a:gd name="f421" fmla="*/ f333 1 f219"/>
                <a:gd name="f422" fmla="*/ f334 1 f220"/>
                <a:gd name="f423" fmla="*/ f335 1 f219"/>
                <a:gd name="f424" fmla="*/ f336 1 f220"/>
                <a:gd name="f425" fmla="*/ f337 1 f219"/>
                <a:gd name="f426" fmla="*/ f338 1 f220"/>
                <a:gd name="f427" fmla="*/ f339 1 f220"/>
                <a:gd name="f428" fmla="*/ f340 1 f220"/>
                <a:gd name="f429" fmla="*/ f341 1 f219"/>
                <a:gd name="f430" fmla="*/ f342 1 f220"/>
                <a:gd name="f431" fmla="*/ f343 1 f219"/>
                <a:gd name="f432" fmla="*/ f344 1 f220"/>
                <a:gd name="f433" fmla="*/ f345 1 f219"/>
                <a:gd name="f434" fmla="*/ f346 1 f220"/>
                <a:gd name="f435" fmla="*/ f347 1 f219"/>
                <a:gd name="f436" fmla="*/ f348 1 f220"/>
                <a:gd name="f437" fmla="*/ f349 1 f220"/>
                <a:gd name="f438" fmla="*/ f350 1 f219"/>
                <a:gd name="f439" fmla="*/ f351 1 f220"/>
                <a:gd name="f440" fmla="*/ f352 1 f219"/>
                <a:gd name="f441" fmla="*/ f353 1 f220"/>
                <a:gd name="f442" fmla="*/ f354 1 f219"/>
                <a:gd name="f443" fmla="*/ f355 1 f220"/>
                <a:gd name="f444" fmla="*/ f356 1 f219"/>
                <a:gd name="f445" fmla="*/ f357 1 f220"/>
                <a:gd name="f446" fmla="*/ f358 1 f219"/>
                <a:gd name="f447" fmla="*/ f359 1 f220"/>
                <a:gd name="f448" fmla="*/ f360 1 f219"/>
                <a:gd name="f449" fmla="*/ f361 1 f220"/>
                <a:gd name="f450" fmla="*/ f362 1 f219"/>
                <a:gd name="f451" fmla="*/ f363 1 f220"/>
                <a:gd name="f452" fmla="*/ f364 1 f219"/>
                <a:gd name="f453" fmla="*/ f365 1 f220"/>
                <a:gd name="f454" fmla="*/ f366 1 f219"/>
                <a:gd name="f455" fmla="*/ f367 1 f220"/>
                <a:gd name="f456" fmla="*/ f368 1 f219"/>
                <a:gd name="f457" fmla="*/ f369 1 f220"/>
                <a:gd name="f458" fmla="*/ f370 1 f219"/>
                <a:gd name="f459" fmla="*/ f371 1 f220"/>
                <a:gd name="f460" fmla="*/ f372 1 f219"/>
                <a:gd name="f461" fmla="*/ f373 1 f220"/>
                <a:gd name="f462" fmla="*/ f374 1 f219"/>
                <a:gd name="f463" fmla="*/ f375 1 f220"/>
                <a:gd name="f464" fmla="*/ f376 1 f219"/>
                <a:gd name="f465" fmla="*/ f377 1 f220"/>
                <a:gd name="f466" fmla="*/ f378 1 f219"/>
                <a:gd name="f467" fmla="*/ f379 1 f220"/>
                <a:gd name="f468" fmla="*/ f380 1 f219"/>
                <a:gd name="f469" fmla="*/ f381 1 f220"/>
                <a:gd name="f470" fmla="*/ f382 1 f219"/>
                <a:gd name="f471" fmla="*/ f383 1 f220"/>
                <a:gd name="f472" fmla="*/ f384 1 f219"/>
                <a:gd name="f473" fmla="*/ f385 1 f220"/>
                <a:gd name="f474" fmla="*/ f386 1 f219"/>
                <a:gd name="f475" fmla="*/ f387 1 f220"/>
                <a:gd name="f476" fmla="*/ f388 1 f219"/>
                <a:gd name="f477" fmla="*/ f389 1 f220"/>
                <a:gd name="f478" fmla="*/ f390 f210 1"/>
                <a:gd name="f479" fmla="*/ f391 f210 1"/>
                <a:gd name="f480" fmla="*/ f393 f211 1"/>
                <a:gd name="f481" fmla="*/ f392 f211 1"/>
                <a:gd name="f482" fmla="*/ f394 f210 1"/>
                <a:gd name="f483" fmla="*/ f395 f211 1"/>
                <a:gd name="f484" fmla="*/ f396 f210 1"/>
                <a:gd name="f485" fmla="*/ f397 f210 1"/>
                <a:gd name="f486" fmla="*/ f398 f211 1"/>
                <a:gd name="f487" fmla="*/ f399 f210 1"/>
                <a:gd name="f488" fmla="*/ f400 f211 1"/>
                <a:gd name="f489" fmla="*/ f401 f211 1"/>
                <a:gd name="f490" fmla="*/ f402 f210 1"/>
                <a:gd name="f491" fmla="*/ f403 f211 1"/>
                <a:gd name="f492" fmla="*/ f404 f211 1"/>
                <a:gd name="f493" fmla="*/ f405 f210 1"/>
                <a:gd name="f494" fmla="*/ f406 f210 1"/>
                <a:gd name="f495" fmla="*/ f407 f211 1"/>
                <a:gd name="f496" fmla="*/ f408 f210 1"/>
                <a:gd name="f497" fmla="*/ f409 f211 1"/>
                <a:gd name="f498" fmla="*/ f410 f210 1"/>
                <a:gd name="f499" fmla="*/ f411 f211 1"/>
                <a:gd name="f500" fmla="*/ f412 f210 1"/>
                <a:gd name="f501" fmla="*/ f413 f211 1"/>
                <a:gd name="f502" fmla="*/ f414 f211 1"/>
                <a:gd name="f503" fmla="*/ f415 f210 1"/>
                <a:gd name="f504" fmla="*/ f416 f211 1"/>
                <a:gd name="f505" fmla="*/ f417 f210 1"/>
                <a:gd name="f506" fmla="*/ f418 f211 1"/>
                <a:gd name="f507" fmla="*/ f419 f211 1"/>
                <a:gd name="f508" fmla="*/ f420 f210 1"/>
                <a:gd name="f509" fmla="*/ f421 f210 1"/>
                <a:gd name="f510" fmla="*/ f422 f211 1"/>
                <a:gd name="f511" fmla="*/ f423 f210 1"/>
                <a:gd name="f512" fmla="*/ f424 f211 1"/>
                <a:gd name="f513" fmla="*/ f425 f210 1"/>
                <a:gd name="f514" fmla="*/ f426 f211 1"/>
                <a:gd name="f515" fmla="*/ f427 f211 1"/>
                <a:gd name="f516" fmla="*/ f428 f211 1"/>
                <a:gd name="f517" fmla="*/ f429 f210 1"/>
                <a:gd name="f518" fmla="*/ f430 f211 1"/>
                <a:gd name="f519" fmla="*/ f431 f210 1"/>
                <a:gd name="f520" fmla="*/ f432 f211 1"/>
                <a:gd name="f521" fmla="*/ f433 f210 1"/>
                <a:gd name="f522" fmla="*/ f434 f211 1"/>
                <a:gd name="f523" fmla="*/ f435 f210 1"/>
                <a:gd name="f524" fmla="*/ f436 f211 1"/>
                <a:gd name="f525" fmla="*/ f437 f211 1"/>
                <a:gd name="f526" fmla="*/ f438 f210 1"/>
                <a:gd name="f527" fmla="*/ f439 f211 1"/>
                <a:gd name="f528" fmla="*/ f440 f210 1"/>
                <a:gd name="f529" fmla="*/ f441 f211 1"/>
                <a:gd name="f530" fmla="*/ f442 f210 1"/>
                <a:gd name="f531" fmla="*/ f443 f211 1"/>
                <a:gd name="f532" fmla="*/ f444 f210 1"/>
                <a:gd name="f533" fmla="*/ f445 f211 1"/>
                <a:gd name="f534" fmla="*/ f446 f210 1"/>
                <a:gd name="f535" fmla="*/ f447 f211 1"/>
                <a:gd name="f536" fmla="*/ f448 f210 1"/>
                <a:gd name="f537" fmla="*/ f449 f211 1"/>
                <a:gd name="f538" fmla="*/ f450 f210 1"/>
                <a:gd name="f539" fmla="*/ f451 f211 1"/>
                <a:gd name="f540" fmla="*/ f452 f210 1"/>
                <a:gd name="f541" fmla="*/ f453 f211 1"/>
                <a:gd name="f542" fmla="*/ f454 f210 1"/>
                <a:gd name="f543" fmla="*/ f455 f211 1"/>
                <a:gd name="f544" fmla="*/ f456 f210 1"/>
                <a:gd name="f545" fmla="*/ f457 f211 1"/>
                <a:gd name="f546" fmla="*/ f458 f210 1"/>
                <a:gd name="f547" fmla="*/ f459 f211 1"/>
                <a:gd name="f548" fmla="*/ f460 f210 1"/>
                <a:gd name="f549" fmla="*/ f461 f211 1"/>
                <a:gd name="f550" fmla="*/ f462 f210 1"/>
                <a:gd name="f551" fmla="*/ f463 f211 1"/>
                <a:gd name="f552" fmla="*/ f464 f210 1"/>
                <a:gd name="f553" fmla="*/ f465 f211 1"/>
                <a:gd name="f554" fmla="*/ f466 f210 1"/>
                <a:gd name="f555" fmla="*/ f467 f211 1"/>
                <a:gd name="f556" fmla="*/ f468 f210 1"/>
                <a:gd name="f557" fmla="*/ f469 f211 1"/>
                <a:gd name="f558" fmla="*/ f470 f210 1"/>
                <a:gd name="f559" fmla="*/ f471 f211 1"/>
                <a:gd name="f560" fmla="*/ f472 f210 1"/>
                <a:gd name="f561" fmla="*/ f473 f211 1"/>
                <a:gd name="f562" fmla="*/ f474 f210 1"/>
                <a:gd name="f563" fmla="*/ f475 f211 1"/>
                <a:gd name="f564" fmla="*/ f476 f210 1"/>
                <a:gd name="f565" fmla="*/ f477 f211 1"/>
              </a:gdLst>
              <a:ahLst/>
              <a:cxnLst>
                <a:cxn ang="3cd4">
                  <a:pos x="hc" y="t"/>
                </a:cxn>
                <a:cxn ang="0">
                  <a:pos x="r" y="vc"/>
                </a:cxn>
                <a:cxn ang="cd4">
                  <a:pos x="hc" y="b"/>
                </a:cxn>
                <a:cxn ang="cd2">
                  <a:pos x="l" y="vc"/>
                </a:cxn>
                <a:cxn ang="f305">
                  <a:pos x="f482" y="f483"/>
                </a:cxn>
                <a:cxn ang="f305">
                  <a:pos x="f482" y="f483"/>
                </a:cxn>
                <a:cxn ang="f305">
                  <a:pos x="f484" y="f483"/>
                </a:cxn>
                <a:cxn ang="f305">
                  <a:pos x="f485" y="f486"/>
                </a:cxn>
                <a:cxn ang="f305">
                  <a:pos x="f487" y="f488"/>
                </a:cxn>
                <a:cxn ang="f305">
                  <a:pos x="f487" y="f489"/>
                </a:cxn>
                <a:cxn ang="f305">
                  <a:pos x="f490" y="f491"/>
                </a:cxn>
                <a:cxn ang="f305">
                  <a:pos x="f485" y="f492"/>
                </a:cxn>
                <a:cxn ang="f305">
                  <a:pos x="f493" y="f492"/>
                </a:cxn>
                <a:cxn ang="f305">
                  <a:pos x="f494" y="f495"/>
                </a:cxn>
                <a:cxn ang="f305">
                  <a:pos x="f496" y="f495"/>
                </a:cxn>
                <a:cxn ang="f305">
                  <a:pos x="f496" y="f497"/>
                </a:cxn>
                <a:cxn ang="f305">
                  <a:pos x="f498" y="f497"/>
                </a:cxn>
                <a:cxn ang="f305">
                  <a:pos x="f498" y="f499"/>
                </a:cxn>
                <a:cxn ang="f305">
                  <a:pos x="f500" y="f501"/>
                </a:cxn>
                <a:cxn ang="f305">
                  <a:pos x="f500" y="f502"/>
                </a:cxn>
                <a:cxn ang="f305">
                  <a:pos x="f503" y="f504"/>
                </a:cxn>
                <a:cxn ang="f305">
                  <a:pos x="f505" y="f506"/>
                </a:cxn>
                <a:cxn ang="f305">
                  <a:pos x="f505" y="f507"/>
                </a:cxn>
                <a:cxn ang="f305">
                  <a:pos x="f508" y="f507"/>
                </a:cxn>
                <a:cxn ang="f305">
                  <a:pos x="f509" y="f510"/>
                </a:cxn>
                <a:cxn ang="f305">
                  <a:pos x="f511" y="f512"/>
                </a:cxn>
                <a:cxn ang="f305">
                  <a:pos x="f513" y="f514"/>
                </a:cxn>
                <a:cxn ang="f305">
                  <a:pos x="f500" y="f515"/>
                </a:cxn>
                <a:cxn ang="f305">
                  <a:pos x="f500" y="f516"/>
                </a:cxn>
                <a:cxn ang="f305">
                  <a:pos x="f517" y="f516"/>
                </a:cxn>
                <a:cxn ang="f305">
                  <a:pos x="f517" y="f518"/>
                </a:cxn>
                <a:cxn ang="f305">
                  <a:pos x="f519" y="f518"/>
                </a:cxn>
                <a:cxn ang="f305">
                  <a:pos x="f519" y="f520"/>
                </a:cxn>
                <a:cxn ang="f305">
                  <a:pos x="f521" y="f520"/>
                </a:cxn>
                <a:cxn ang="f305">
                  <a:pos x="f521" y="f522"/>
                </a:cxn>
                <a:cxn ang="f305">
                  <a:pos x="f523" y="f522"/>
                </a:cxn>
                <a:cxn ang="f305">
                  <a:pos x="f523" y="f524"/>
                </a:cxn>
                <a:cxn ang="f305">
                  <a:pos x="f498" y="f524"/>
                </a:cxn>
                <a:cxn ang="f305">
                  <a:pos x="f498" y="f525"/>
                </a:cxn>
                <a:cxn ang="f305">
                  <a:pos x="f496" y="f525"/>
                </a:cxn>
                <a:cxn ang="f305">
                  <a:pos x="f496" y="f525"/>
                </a:cxn>
                <a:cxn ang="f305">
                  <a:pos x="f526" y="f525"/>
                </a:cxn>
                <a:cxn ang="f305">
                  <a:pos x="f526" y="f527"/>
                </a:cxn>
                <a:cxn ang="f305">
                  <a:pos x="f482" y="f483"/>
                </a:cxn>
                <a:cxn ang="f305">
                  <a:pos x="f528" y="f529"/>
                </a:cxn>
                <a:cxn ang="f305">
                  <a:pos x="f530" y="f531"/>
                </a:cxn>
                <a:cxn ang="f305">
                  <a:pos x="f532" y="f533"/>
                </a:cxn>
                <a:cxn ang="f305">
                  <a:pos x="f534" y="f535"/>
                </a:cxn>
                <a:cxn ang="f305">
                  <a:pos x="f536" y="f537"/>
                </a:cxn>
                <a:cxn ang="f305">
                  <a:pos x="f538" y="f539"/>
                </a:cxn>
                <a:cxn ang="f305">
                  <a:pos x="f540" y="f541"/>
                </a:cxn>
                <a:cxn ang="f305">
                  <a:pos x="f542" y="f543"/>
                </a:cxn>
                <a:cxn ang="f305">
                  <a:pos x="f544" y="f545"/>
                </a:cxn>
                <a:cxn ang="f305">
                  <a:pos x="f546" y="f547"/>
                </a:cxn>
                <a:cxn ang="f305">
                  <a:pos x="f548" y="f549"/>
                </a:cxn>
                <a:cxn ang="f305">
                  <a:pos x="f550" y="f551"/>
                </a:cxn>
                <a:cxn ang="f305">
                  <a:pos x="f552" y="f553"/>
                </a:cxn>
                <a:cxn ang="f305">
                  <a:pos x="f554" y="f555"/>
                </a:cxn>
                <a:cxn ang="f305">
                  <a:pos x="f556" y="f557"/>
                </a:cxn>
                <a:cxn ang="f305">
                  <a:pos x="f558" y="f559"/>
                </a:cxn>
                <a:cxn ang="f305">
                  <a:pos x="f560" y="f561"/>
                </a:cxn>
                <a:cxn ang="f305">
                  <a:pos x="f562" y="f563"/>
                </a:cxn>
                <a:cxn ang="f305">
                  <a:pos x="f564" y="f565"/>
                </a:cxn>
                <a:cxn ang="f305">
                  <a:pos x="f528" y="f529"/>
                </a:cxn>
              </a:cxnLst>
              <a:rect l="f478" t="f481" r="f479" b="f480"/>
              <a:pathLst>
                <a:path w="662009" h="640647">
                  <a:moveTo>
                    <a:pt x="f8" y="f9"/>
                  </a:moveTo>
                  <a:lnTo>
                    <a:pt x="f8" y="f9"/>
                  </a:lnTo>
                  <a:lnTo>
                    <a:pt x="f10" y="f9"/>
                  </a:lnTo>
                  <a:cubicBezTo>
                    <a:pt x="f10" y="f11"/>
                    <a:pt x="f12" y="f13"/>
                    <a:pt x="f12" y="f5"/>
                  </a:cubicBezTo>
                  <a:cubicBezTo>
                    <a:pt x="f14" y="f15"/>
                    <a:pt x="f16" y="f17"/>
                    <a:pt x="f5" y="f18"/>
                  </a:cubicBezTo>
                  <a:cubicBezTo>
                    <a:pt x="f5" y="f19"/>
                    <a:pt x="f5" y="f20"/>
                    <a:pt x="f5" y="f21"/>
                  </a:cubicBezTo>
                  <a:cubicBezTo>
                    <a:pt x="f22" y="f23"/>
                    <a:pt x="f24" y="f25"/>
                    <a:pt x="f26" y="f7"/>
                  </a:cubicBezTo>
                  <a:cubicBezTo>
                    <a:pt x="f27" y="f28"/>
                    <a:pt x="f10" y="f29"/>
                    <a:pt x="f12" y="f30"/>
                  </a:cubicBezTo>
                  <a:lnTo>
                    <a:pt x="f31" y="f30"/>
                  </a:lnTo>
                  <a:cubicBezTo>
                    <a:pt x="f31" y="f32"/>
                    <a:pt x="f33" y="f34"/>
                    <a:pt x="f33" y="f35"/>
                  </a:cubicBezTo>
                  <a:cubicBezTo>
                    <a:pt x="f36" y="f35"/>
                    <a:pt x="f37" y="f35"/>
                    <a:pt x="f38" y="f35"/>
                  </a:cubicBezTo>
                  <a:cubicBezTo>
                    <a:pt x="f38" y="f39"/>
                    <a:pt x="f38" y="f40"/>
                    <a:pt x="f38" y="f41"/>
                  </a:cubicBezTo>
                  <a:lnTo>
                    <a:pt x="f42" y="f41"/>
                  </a:lnTo>
                  <a:cubicBezTo>
                    <a:pt x="f42" y="f43"/>
                    <a:pt x="f42" y="f44"/>
                    <a:pt x="f42" y="f45"/>
                  </a:cubicBezTo>
                  <a:cubicBezTo>
                    <a:pt x="f46" y="f45"/>
                    <a:pt x="f47" y="f48"/>
                    <a:pt x="f49" y="f48"/>
                  </a:cubicBezTo>
                  <a:cubicBezTo>
                    <a:pt x="f49" y="f50"/>
                    <a:pt x="f49" y="f51"/>
                    <a:pt x="f49" y="f52"/>
                  </a:cubicBezTo>
                  <a:cubicBezTo>
                    <a:pt x="f53" y="f54"/>
                    <a:pt x="f55" y="f56"/>
                    <a:pt x="f57" y="f58"/>
                  </a:cubicBezTo>
                  <a:cubicBezTo>
                    <a:pt x="f59" y="f60"/>
                    <a:pt x="f61" y="f62"/>
                    <a:pt x="f63" y="f64"/>
                  </a:cubicBezTo>
                  <a:cubicBezTo>
                    <a:pt x="f63" y="f65"/>
                    <a:pt x="f63" y="f66"/>
                    <a:pt x="f63" y="f67"/>
                  </a:cubicBezTo>
                  <a:cubicBezTo>
                    <a:pt x="f68" y="f67"/>
                    <a:pt x="f69" y="f67"/>
                    <a:pt x="f70" y="f67"/>
                  </a:cubicBezTo>
                  <a:cubicBezTo>
                    <a:pt x="f71" y="f72"/>
                    <a:pt x="f73" y="f74"/>
                    <a:pt x="f75" y="f76"/>
                  </a:cubicBezTo>
                  <a:cubicBezTo>
                    <a:pt x="f77" y="f78"/>
                    <a:pt x="f79" y="f80"/>
                    <a:pt x="f81" y="f82"/>
                  </a:cubicBezTo>
                  <a:cubicBezTo>
                    <a:pt x="f83" y="f84"/>
                    <a:pt x="f85" y="f86"/>
                    <a:pt x="f87" y="f88"/>
                  </a:cubicBezTo>
                  <a:cubicBezTo>
                    <a:pt x="f89" y="f90"/>
                    <a:pt x="f91" y="f92"/>
                    <a:pt x="f49" y="f93"/>
                  </a:cubicBezTo>
                  <a:cubicBezTo>
                    <a:pt x="f49" y="f94"/>
                    <a:pt x="f49" y="f95"/>
                    <a:pt x="f49" y="f96"/>
                  </a:cubicBezTo>
                  <a:cubicBezTo>
                    <a:pt x="f97" y="f96"/>
                    <a:pt x="f98" y="f96"/>
                    <a:pt x="f99" y="f96"/>
                  </a:cubicBezTo>
                  <a:cubicBezTo>
                    <a:pt x="f99" y="f100"/>
                    <a:pt x="f99" y="f101"/>
                    <a:pt x="f99" y="f102"/>
                  </a:cubicBezTo>
                  <a:cubicBezTo>
                    <a:pt x="f98" y="f102"/>
                    <a:pt x="f103" y="f102"/>
                    <a:pt x="f104" y="f102"/>
                  </a:cubicBezTo>
                  <a:cubicBezTo>
                    <a:pt x="f104" y="f105"/>
                    <a:pt x="f104" y="f106"/>
                    <a:pt x="f104" y="f107"/>
                  </a:cubicBezTo>
                  <a:cubicBezTo>
                    <a:pt x="f108" y="f107"/>
                    <a:pt x="f109" y="f107"/>
                    <a:pt x="f110" y="f107"/>
                  </a:cubicBezTo>
                  <a:cubicBezTo>
                    <a:pt x="f110" y="f111"/>
                    <a:pt x="f110" y="f112"/>
                    <a:pt x="f110" y="f113"/>
                  </a:cubicBezTo>
                  <a:cubicBezTo>
                    <a:pt x="f114" y="f113"/>
                    <a:pt x="f115" y="f113"/>
                    <a:pt x="f116" y="f113"/>
                  </a:cubicBezTo>
                  <a:cubicBezTo>
                    <a:pt x="f116" y="f117"/>
                    <a:pt x="f116" y="f118"/>
                    <a:pt x="f116" y="f119"/>
                  </a:cubicBezTo>
                  <a:cubicBezTo>
                    <a:pt x="f120" y="f119"/>
                    <a:pt x="f121" y="f119"/>
                    <a:pt x="f42" y="f119"/>
                  </a:cubicBezTo>
                  <a:cubicBezTo>
                    <a:pt x="f42" y="f122"/>
                    <a:pt x="f42" y="f123"/>
                    <a:pt x="f42" y="f124"/>
                  </a:cubicBezTo>
                  <a:lnTo>
                    <a:pt x="f38" y="f124"/>
                  </a:lnTo>
                  <a:cubicBezTo>
                    <a:pt x="f38" y="f124"/>
                    <a:pt x="f38" y="f124"/>
                    <a:pt x="f38" y="f124"/>
                  </a:cubicBezTo>
                  <a:cubicBezTo>
                    <a:pt x="f125" y="f124"/>
                    <a:pt x="f126" y="f124"/>
                    <a:pt x="f127" y="f124"/>
                  </a:cubicBezTo>
                  <a:cubicBezTo>
                    <a:pt x="f127" y="f128"/>
                    <a:pt x="f127" y="f129"/>
                    <a:pt x="f127" y="f130"/>
                  </a:cubicBezTo>
                  <a:cubicBezTo>
                    <a:pt x="f131" y="f132"/>
                    <a:pt x="f133" y="f134"/>
                    <a:pt x="f8" y="f9"/>
                  </a:cubicBezTo>
                  <a:close/>
                  <a:moveTo>
                    <a:pt x="f135" y="f136"/>
                  </a:moveTo>
                  <a:cubicBezTo>
                    <a:pt x="f137" y="f138"/>
                    <a:pt x="f139" y="f140"/>
                    <a:pt x="f141" y="f140"/>
                  </a:cubicBezTo>
                  <a:cubicBezTo>
                    <a:pt x="f142" y="f140"/>
                    <a:pt x="f143" y="f144"/>
                    <a:pt x="f145" y="f146"/>
                  </a:cubicBezTo>
                  <a:lnTo>
                    <a:pt x="f147" y="f148"/>
                  </a:lnTo>
                  <a:lnTo>
                    <a:pt x="f149" y="f150"/>
                  </a:lnTo>
                  <a:lnTo>
                    <a:pt x="f151" y="f152"/>
                  </a:lnTo>
                  <a:cubicBezTo>
                    <a:pt x="f153" y="f154"/>
                    <a:pt x="f155" y="f156"/>
                    <a:pt x="f157" y="f156"/>
                  </a:cubicBezTo>
                  <a:cubicBezTo>
                    <a:pt x="f158" y="f156"/>
                    <a:pt x="f159" y="f160"/>
                    <a:pt x="f159" y="f161"/>
                  </a:cubicBezTo>
                  <a:cubicBezTo>
                    <a:pt x="f159" y="f162"/>
                    <a:pt x="f163" y="f164"/>
                    <a:pt x="f165" y="f166"/>
                  </a:cubicBezTo>
                  <a:cubicBezTo>
                    <a:pt x="f167" y="f168"/>
                    <a:pt x="f169" y="f170"/>
                    <a:pt x="f169" y="f171"/>
                  </a:cubicBezTo>
                  <a:cubicBezTo>
                    <a:pt x="f169" y="f172"/>
                    <a:pt x="f173" y="f174"/>
                    <a:pt x="f175" y="f174"/>
                  </a:cubicBezTo>
                  <a:cubicBezTo>
                    <a:pt x="f176" y="f174"/>
                    <a:pt x="f177" y="f178"/>
                    <a:pt x="f179" y="f180"/>
                  </a:cubicBezTo>
                  <a:lnTo>
                    <a:pt x="f181" y="f182"/>
                  </a:lnTo>
                  <a:lnTo>
                    <a:pt x="f183" y="f184"/>
                  </a:lnTo>
                  <a:lnTo>
                    <a:pt x="f185" y="f186"/>
                  </a:lnTo>
                  <a:cubicBezTo>
                    <a:pt x="f187" y="f188"/>
                    <a:pt x="f189" y="f190"/>
                    <a:pt x="f191" y="f190"/>
                  </a:cubicBezTo>
                  <a:cubicBezTo>
                    <a:pt x="f192" y="f190"/>
                    <a:pt x="f193" y="f194"/>
                    <a:pt x="f193" y="f195"/>
                  </a:cubicBezTo>
                  <a:cubicBezTo>
                    <a:pt x="f193" y="f196"/>
                    <a:pt x="f197" y="f198"/>
                    <a:pt x="f199" y="f200"/>
                  </a:cubicBezTo>
                  <a:cubicBezTo>
                    <a:pt x="f201" y="f202"/>
                    <a:pt x="f203" y="f204"/>
                    <a:pt x="f203" y="f205"/>
                  </a:cubicBezTo>
                  <a:cubicBezTo>
                    <a:pt x="f203" y="f206"/>
                    <a:pt x="f207" y="f208"/>
                    <a:pt x="f135" y="f136"/>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grpSp>
    </p:spTree>
    <p:extLst>
      <p:ext uri="{BB962C8B-B14F-4D97-AF65-F5344CB8AC3E}">
        <p14:creationId xmlns:p14="http://schemas.microsoft.com/office/powerpoint/2010/main" val="6223152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0CFDF-BFBF-E560-34D8-AF53E911E01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8C3D7BCB-17E3-3FCF-C5E1-5BAE36D3259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47C2C-94BF-1A4B-8253-496B4EAC6DB2}"/>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898989"/>
                </a:solidFill>
                <a:uFillTx/>
                <a:latin typeface="Calibri"/>
                <a:ea typeface="Arial"/>
                <a:cs typeface="Arial"/>
              </a:defRPr>
            </a:lvl1pPr>
          </a:lstStyle>
          <a:p>
            <a:pPr lvl="0"/>
            <a:fld id="{AB1A5E9E-6194-4157-AC1F-13C7B1D928FB}" type="datetime1">
              <a:rPr lang="en-IN"/>
              <a:pPr lvl="0"/>
              <a:t>14-12-2023</a:t>
            </a:fld>
            <a:endParaRPr lang="en-IN"/>
          </a:p>
        </p:txBody>
      </p:sp>
      <p:sp>
        <p:nvSpPr>
          <p:cNvPr id="5" name="Footer Placeholder 4">
            <a:extLst>
              <a:ext uri="{FF2B5EF4-FFF2-40B4-BE49-F238E27FC236}">
                <a16:creationId xmlns:a16="http://schemas.microsoft.com/office/drawing/2014/main" id="{E51C5837-917E-9632-512B-1CB867BE061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IN" sz="1200" b="0" i="0" u="none" strike="noStrike" kern="1200" cap="none" spc="0" baseline="0">
                <a:solidFill>
                  <a:srgbClr val="898989"/>
                </a:solidFill>
                <a:uFillTx/>
                <a:latin typeface="Calibri"/>
                <a:ea typeface="Arial"/>
                <a:cs typeface="Arial"/>
              </a:defRPr>
            </a:lvl1pPr>
          </a:lstStyle>
          <a:p>
            <a:pPr lvl="0"/>
            <a:endParaRPr lang="en-IN"/>
          </a:p>
        </p:txBody>
      </p:sp>
      <p:sp>
        <p:nvSpPr>
          <p:cNvPr id="6" name="Slide Number Placeholder 5">
            <a:extLst>
              <a:ext uri="{FF2B5EF4-FFF2-40B4-BE49-F238E27FC236}">
                <a16:creationId xmlns:a16="http://schemas.microsoft.com/office/drawing/2014/main" id="{2B8717A6-05E5-704A-A21B-7FE360897E3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898989"/>
                </a:solidFill>
                <a:uFillTx/>
                <a:latin typeface="Calibri"/>
                <a:ea typeface="Arial"/>
                <a:cs typeface="Arial"/>
              </a:defRPr>
            </a:lvl1pPr>
          </a:lstStyle>
          <a:p>
            <a:pPr lvl="0"/>
            <a:fld id="{DA404E20-32C8-4FD2-8CEA-6C552434DB0F}"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ea typeface="Arial"/>
          <a:cs typeface="Arial"/>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ea typeface="Arial"/>
          <a:cs typeface="Arial"/>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ea typeface="Arial"/>
          <a:cs typeface="Arial"/>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ea typeface="Arial"/>
          <a:cs typeface="Arial"/>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Arial"/>
          <a:cs typeface="Arial"/>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ea typeface="Arial"/>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5.xml"/><Relationship Id="rId7"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Grupo 35">
            <a:extLst>
              <a:ext uri="{FF2B5EF4-FFF2-40B4-BE49-F238E27FC236}">
                <a16:creationId xmlns:a16="http://schemas.microsoft.com/office/drawing/2014/main" id="{2DC180EB-682E-9252-7247-A39B54569E4D}"/>
              </a:ext>
            </a:extLst>
          </p:cNvPr>
          <p:cNvGrpSpPr/>
          <p:nvPr/>
        </p:nvGrpSpPr>
        <p:grpSpPr>
          <a:xfrm>
            <a:off x="9295497" y="4000700"/>
            <a:ext cx="2896508" cy="2857307"/>
            <a:chOff x="9295497" y="4000700"/>
            <a:chExt cx="2896508" cy="2857307"/>
          </a:xfrm>
        </p:grpSpPr>
        <p:sp>
          <p:nvSpPr>
            <p:cNvPr id="3" name="Forma libre: forma 19">
              <a:extLst>
                <a:ext uri="{FF2B5EF4-FFF2-40B4-BE49-F238E27FC236}">
                  <a16:creationId xmlns:a16="http://schemas.microsoft.com/office/drawing/2014/main" id="{DBF22F86-068A-E32B-F375-6BCCE4397F93}"/>
                </a:ext>
              </a:extLst>
            </p:cNvPr>
            <p:cNvSpPr/>
            <p:nvPr/>
          </p:nvSpPr>
          <p:spPr>
            <a:xfrm rot="5400013">
              <a:off x="9315097" y="3981100"/>
              <a:ext cx="2857307" cy="2896508"/>
            </a:xfrm>
            <a:custGeom>
              <a:avLst/>
              <a:gdLst>
                <a:gd name="f0" fmla="val 10800000"/>
                <a:gd name="f1" fmla="val 5400000"/>
                <a:gd name="f2" fmla="val 180"/>
                <a:gd name="f3" fmla="val w"/>
                <a:gd name="f4" fmla="val h"/>
                <a:gd name="f5" fmla="val 0"/>
                <a:gd name="f6" fmla="val 2857307"/>
                <a:gd name="f7" fmla="val 2896505"/>
                <a:gd name="f8" fmla="val 2840308"/>
                <a:gd name="f9" fmla="val 2870241"/>
                <a:gd name="f10" fmla="val 2652086"/>
                <a:gd name="f11" fmla="val 2567116"/>
                <a:gd name="f12" fmla="val 2370569"/>
                <a:gd name="f13" fmla="val 1988700"/>
                <a:gd name="f14" fmla="val 2204467"/>
                <a:gd name="f15" fmla="val 1598081"/>
                <a:gd name="f16" fmla="val 1962866"/>
                <a:gd name="f17" fmla="val 1029907"/>
                <a:gd name="f18" fmla="val 1968605"/>
                <a:gd name="f19" fmla="val 858035"/>
                <a:gd name="f20" fmla="val 1544456"/>
                <a:gd name="f21" fmla="val 701523"/>
                <a:gd name="f22" fmla="val 1121187"/>
                <a:gd name="f23" fmla="val 548975"/>
                <a:gd name="f24" fmla="val 270304"/>
                <a:gd name="f25" fmla="val 406803"/>
                <a:gd name="f26" fmla="val 42013"/>
                <a:gd name="f27" fmla="val 80869"/>
                <a:gd name="f28" fmla="val 31312"/>
                <a:gd name="f29" fmla="val 65589"/>
                <a:gd name="f30" fmla="val 21970"/>
                <a:gd name="f31" fmla="val 49901"/>
                <a:gd name="f32" fmla="val 13925"/>
                <a:gd name="f33" fmla="val 33831"/>
                <a:gd name="f34" fmla="+- 0 0 -90"/>
                <a:gd name="f35" fmla="*/ f3 1 2857307"/>
                <a:gd name="f36" fmla="*/ f4 1 2896505"/>
                <a:gd name="f37" fmla="val f5"/>
                <a:gd name="f38" fmla="val f6"/>
                <a:gd name="f39" fmla="val f7"/>
                <a:gd name="f40" fmla="*/ f34 f0 1"/>
                <a:gd name="f41" fmla="+- f39 0 f37"/>
                <a:gd name="f42" fmla="+- f38 0 f37"/>
                <a:gd name="f43" fmla="*/ f40 1 f2"/>
                <a:gd name="f44" fmla="*/ f42 1 2857307"/>
                <a:gd name="f45" fmla="*/ f41 1 2896505"/>
                <a:gd name="f46" fmla="*/ 0 f42 1"/>
                <a:gd name="f47" fmla="*/ 0 f41 1"/>
                <a:gd name="f48" fmla="*/ 2857307 f42 1"/>
                <a:gd name="f49" fmla="*/ 2896505 f41 1"/>
                <a:gd name="f50" fmla="*/ 2840308 f42 1"/>
                <a:gd name="f51" fmla="*/ 2870241 f41 1"/>
                <a:gd name="f52" fmla="*/ 2204467 f42 1"/>
                <a:gd name="f53" fmla="*/ 1598081 f41 1"/>
                <a:gd name="f54" fmla="*/ 1544456 f42 1"/>
                <a:gd name="f55" fmla="*/ 701523 f41 1"/>
                <a:gd name="f56" fmla="*/ 42013 f42 1"/>
                <a:gd name="f57" fmla="*/ 80869 f41 1"/>
                <a:gd name="f58" fmla="*/ 13925 f42 1"/>
                <a:gd name="f59" fmla="*/ 33831 f41 1"/>
                <a:gd name="f60" fmla="+- f43 0 f1"/>
                <a:gd name="f61" fmla="*/ f46 1 2857307"/>
                <a:gd name="f62" fmla="*/ f47 1 2896505"/>
                <a:gd name="f63" fmla="*/ f48 1 2857307"/>
                <a:gd name="f64" fmla="*/ f49 1 2896505"/>
                <a:gd name="f65" fmla="*/ f50 1 2857307"/>
                <a:gd name="f66" fmla="*/ f51 1 2896505"/>
                <a:gd name="f67" fmla="*/ f52 1 2857307"/>
                <a:gd name="f68" fmla="*/ f53 1 2896505"/>
                <a:gd name="f69" fmla="*/ f54 1 2857307"/>
                <a:gd name="f70" fmla="*/ f55 1 2896505"/>
                <a:gd name="f71" fmla="*/ f56 1 2857307"/>
                <a:gd name="f72" fmla="*/ f57 1 2896505"/>
                <a:gd name="f73" fmla="*/ f58 1 2857307"/>
                <a:gd name="f74" fmla="*/ f59 1 2896505"/>
                <a:gd name="f75" fmla="*/ f37 1 f44"/>
                <a:gd name="f76" fmla="*/ f38 1 f44"/>
                <a:gd name="f77" fmla="*/ f37 1 f45"/>
                <a:gd name="f78" fmla="*/ f39 1 f45"/>
                <a:gd name="f79" fmla="*/ f61 1 f44"/>
                <a:gd name="f80" fmla="*/ f62 1 f45"/>
                <a:gd name="f81" fmla="*/ f63 1 f44"/>
                <a:gd name="f82" fmla="*/ f64 1 f45"/>
                <a:gd name="f83" fmla="*/ f65 1 f44"/>
                <a:gd name="f84" fmla="*/ f66 1 f45"/>
                <a:gd name="f85" fmla="*/ f67 1 f44"/>
                <a:gd name="f86" fmla="*/ f68 1 f45"/>
                <a:gd name="f87" fmla="*/ f69 1 f44"/>
                <a:gd name="f88" fmla="*/ f70 1 f45"/>
                <a:gd name="f89" fmla="*/ f71 1 f44"/>
                <a:gd name="f90" fmla="*/ f72 1 f45"/>
                <a:gd name="f91" fmla="*/ f73 1 f44"/>
                <a:gd name="f92" fmla="*/ f74 1 f45"/>
                <a:gd name="f93" fmla="*/ f75 f35 1"/>
                <a:gd name="f94" fmla="*/ f76 f35 1"/>
                <a:gd name="f95" fmla="*/ f78 f36 1"/>
                <a:gd name="f96" fmla="*/ f77 f36 1"/>
                <a:gd name="f97" fmla="*/ f79 f35 1"/>
                <a:gd name="f98" fmla="*/ f80 f36 1"/>
                <a:gd name="f99" fmla="*/ f81 f35 1"/>
                <a:gd name="f100" fmla="*/ f82 f36 1"/>
                <a:gd name="f101" fmla="*/ f83 f35 1"/>
                <a:gd name="f102" fmla="*/ f84 f36 1"/>
                <a:gd name="f103" fmla="*/ f85 f35 1"/>
                <a:gd name="f104" fmla="*/ f86 f36 1"/>
                <a:gd name="f105" fmla="*/ f87 f35 1"/>
                <a:gd name="f106" fmla="*/ f88 f36 1"/>
                <a:gd name="f107" fmla="*/ f89 f35 1"/>
                <a:gd name="f108" fmla="*/ f90 f36 1"/>
                <a:gd name="f109" fmla="*/ f91 f35 1"/>
                <a:gd name="f110" fmla="*/ f92 f36 1"/>
              </a:gdLst>
              <a:ahLst/>
              <a:cxnLst>
                <a:cxn ang="3cd4">
                  <a:pos x="hc" y="t"/>
                </a:cxn>
                <a:cxn ang="0">
                  <a:pos x="r" y="vc"/>
                </a:cxn>
                <a:cxn ang="cd4">
                  <a:pos x="hc" y="b"/>
                </a:cxn>
                <a:cxn ang="cd2">
                  <a:pos x="l" y="vc"/>
                </a:cxn>
                <a:cxn ang="f60">
                  <a:pos x="f97" y="f98"/>
                </a:cxn>
                <a:cxn ang="f60">
                  <a:pos x="f99" y="f98"/>
                </a:cxn>
                <a:cxn ang="f60">
                  <a:pos x="f99" y="f100"/>
                </a:cxn>
                <a:cxn ang="f60">
                  <a:pos x="f101" y="f102"/>
                </a:cxn>
                <a:cxn ang="f60">
                  <a:pos x="f103" y="f104"/>
                </a:cxn>
                <a:cxn ang="f60">
                  <a:pos x="f105" y="f106"/>
                </a:cxn>
                <a:cxn ang="f60">
                  <a:pos x="f107" y="f108"/>
                </a:cxn>
                <a:cxn ang="f60">
                  <a:pos x="f109" y="f110"/>
                </a:cxn>
              </a:cxnLst>
              <a:rect l="f93" t="f96" r="f94" b="f95"/>
              <a:pathLst>
                <a:path w="2857307" h="2896505">
                  <a:moveTo>
                    <a:pt x="f5" y="f5"/>
                  </a:moveTo>
                  <a:lnTo>
                    <a:pt x="f6" y="f5"/>
                  </a:lnTo>
                  <a:lnTo>
                    <a:pt x="f6" y="f7"/>
                  </a:lnTo>
                  <a:lnTo>
                    <a:pt x="f8" y="f9"/>
                  </a:lnTo>
                  <a:cubicBezTo>
                    <a:pt x="f10" y="f11"/>
                    <a:pt x="f12" y="f13"/>
                    <a:pt x="f14" y="f15"/>
                  </a:cubicBezTo>
                  <a:cubicBezTo>
                    <a:pt x="f16" y="f17"/>
                    <a:pt x="f18" y="f19"/>
                    <a:pt x="f20" y="f21"/>
                  </a:cubicBezTo>
                  <a:cubicBezTo>
                    <a:pt x="f22" y="f23"/>
                    <a:pt x="f24" y="f25"/>
                    <a:pt x="f26" y="f27"/>
                  </a:cubicBezTo>
                  <a:cubicBezTo>
                    <a:pt x="f28" y="f29"/>
                    <a:pt x="f30" y="f31"/>
                    <a:pt x="f32" y="f33"/>
                  </a:cubicBezTo>
                  <a:close/>
                </a:path>
              </a:pathLst>
            </a:custGeom>
            <a:solidFill>
              <a:srgbClr val="13192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a typeface="Arial"/>
                <a:cs typeface="Arial"/>
              </a:endParaRPr>
            </a:p>
          </p:txBody>
        </p:sp>
        <p:sp>
          <p:nvSpPr>
            <p:cNvPr id="4" name="Graphic 11">
              <a:extLst>
                <a:ext uri="{FF2B5EF4-FFF2-40B4-BE49-F238E27FC236}">
                  <a16:creationId xmlns:a16="http://schemas.microsoft.com/office/drawing/2014/main" id="{CB669BB0-D8E5-3FC6-CCEC-28DEE6D0A0BD}"/>
                </a:ext>
              </a:extLst>
            </p:cNvPr>
            <p:cNvSpPr/>
            <p:nvPr/>
          </p:nvSpPr>
          <p:spPr>
            <a:xfrm>
              <a:off x="10747199" y="4961644"/>
              <a:ext cx="1444797" cy="1343610"/>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5" name="Group 1">
            <a:extLst>
              <a:ext uri="{FF2B5EF4-FFF2-40B4-BE49-F238E27FC236}">
                <a16:creationId xmlns:a16="http://schemas.microsoft.com/office/drawing/2014/main" id="{D1EE6DAB-E4AD-584E-67BB-E446DF7818BA}"/>
              </a:ext>
            </a:extLst>
          </p:cNvPr>
          <p:cNvGrpSpPr/>
          <p:nvPr/>
        </p:nvGrpSpPr>
        <p:grpSpPr>
          <a:xfrm>
            <a:off x="470604" y="2459504"/>
            <a:ext cx="11821898" cy="2083514"/>
            <a:chOff x="254127" y="1621241"/>
            <a:chExt cx="11821898" cy="2083514"/>
          </a:xfrm>
        </p:grpSpPr>
        <p:sp>
          <p:nvSpPr>
            <p:cNvPr id="6" name="TextBox 23">
              <a:extLst>
                <a:ext uri="{FF2B5EF4-FFF2-40B4-BE49-F238E27FC236}">
                  <a16:creationId xmlns:a16="http://schemas.microsoft.com/office/drawing/2014/main" id="{655C62A1-8223-6689-7345-31DFFE636219}"/>
                </a:ext>
              </a:extLst>
            </p:cNvPr>
            <p:cNvSpPr txBox="1"/>
            <p:nvPr/>
          </p:nvSpPr>
          <p:spPr>
            <a:xfrm>
              <a:off x="254127" y="1621241"/>
              <a:ext cx="11821898" cy="1938992"/>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en-IN" sz="6000" dirty="0">
                  <a:solidFill>
                    <a:srgbClr val="000000"/>
                  </a:solidFill>
                  <a:latin typeface="Fira Sans Medium"/>
                  <a:ea typeface="Arial"/>
                  <a:cs typeface="Arial"/>
                </a:rPr>
                <a:t>    </a:t>
              </a:r>
              <a:r>
                <a:rPr lang="en-IN" sz="6000" b="1" dirty="0">
                  <a:solidFill>
                    <a:srgbClr val="131921"/>
                  </a:solidFill>
                  <a:latin typeface="Calibri"/>
                  <a:ea typeface="Arial"/>
                  <a:cs typeface="Arial"/>
                </a:rPr>
                <a:t>Mapping    mazon Reviews to Stars</a:t>
              </a:r>
              <a:endParaRPr lang="en-IN" sz="6000" b="1" i="0" u="none" strike="noStrike" kern="1200" cap="none" spc="0" baseline="0" dirty="0">
                <a:solidFill>
                  <a:srgbClr val="131921"/>
                </a:solidFill>
                <a:uFillTx/>
                <a:latin typeface="Calibri"/>
                <a:ea typeface="Arial"/>
                <a:cs typeface="Arial"/>
              </a:endParaRPr>
            </a:p>
          </p:txBody>
        </p:sp>
        <p:grpSp>
          <p:nvGrpSpPr>
            <p:cNvPr id="7" name="Group 7">
              <a:extLst>
                <a:ext uri="{FF2B5EF4-FFF2-40B4-BE49-F238E27FC236}">
                  <a16:creationId xmlns:a16="http://schemas.microsoft.com/office/drawing/2014/main" id="{7C9E4A45-13DB-006C-543B-E630074B834F}"/>
                </a:ext>
              </a:extLst>
            </p:cNvPr>
            <p:cNvGrpSpPr/>
            <p:nvPr/>
          </p:nvGrpSpPr>
          <p:grpSpPr>
            <a:xfrm>
              <a:off x="4205563" y="3301084"/>
              <a:ext cx="2162171" cy="403671"/>
              <a:chOff x="4205563" y="3301084"/>
              <a:chExt cx="2162171" cy="403671"/>
            </a:xfrm>
          </p:grpSpPr>
          <p:sp>
            <p:nvSpPr>
              <p:cNvPr id="8" name="Freeform: Shape 8">
                <a:extLst>
                  <a:ext uri="{FF2B5EF4-FFF2-40B4-BE49-F238E27FC236}">
                    <a16:creationId xmlns:a16="http://schemas.microsoft.com/office/drawing/2014/main" id="{0672B1BA-C763-9AFE-C73F-730BAE8CA725}"/>
                  </a:ext>
                </a:extLst>
              </p:cNvPr>
              <p:cNvSpPr/>
              <p:nvPr/>
            </p:nvSpPr>
            <p:spPr>
              <a:xfrm>
                <a:off x="4205563" y="3336380"/>
                <a:ext cx="1971876" cy="368375"/>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9" name="Freeform: Shape 9">
                <a:extLst>
                  <a:ext uri="{FF2B5EF4-FFF2-40B4-BE49-F238E27FC236}">
                    <a16:creationId xmlns:a16="http://schemas.microsoft.com/office/drawing/2014/main" id="{8A7B7497-2E45-B866-051E-55FB79832E9B}"/>
                  </a:ext>
                </a:extLst>
              </p:cNvPr>
              <p:cNvSpPr/>
              <p:nvPr/>
            </p:nvSpPr>
            <p:spPr>
              <a:xfrm>
                <a:off x="5962418" y="3301084"/>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grpSp>
        <p:nvGrpSpPr>
          <p:cNvPr id="10" name="Grupo 34">
            <a:extLst>
              <a:ext uri="{FF2B5EF4-FFF2-40B4-BE49-F238E27FC236}">
                <a16:creationId xmlns:a16="http://schemas.microsoft.com/office/drawing/2014/main" id="{3B6F54F8-A4AE-461A-16F4-1E42CB134944}"/>
              </a:ext>
            </a:extLst>
          </p:cNvPr>
          <p:cNvGrpSpPr/>
          <p:nvPr/>
        </p:nvGrpSpPr>
        <p:grpSpPr>
          <a:xfrm>
            <a:off x="-1107769" y="-1580815"/>
            <a:ext cx="4736811" cy="5759019"/>
            <a:chOff x="-1107769" y="-1580815"/>
            <a:chExt cx="4736811" cy="5759019"/>
          </a:xfrm>
        </p:grpSpPr>
        <p:sp>
          <p:nvSpPr>
            <p:cNvPr id="11" name="Forma libre: forma 15">
              <a:extLst>
                <a:ext uri="{FF2B5EF4-FFF2-40B4-BE49-F238E27FC236}">
                  <a16:creationId xmlns:a16="http://schemas.microsoft.com/office/drawing/2014/main" id="{27C848F2-70E0-F44B-CC55-9DE784549EB9}"/>
                </a:ext>
              </a:extLst>
            </p:cNvPr>
            <p:cNvSpPr/>
            <p:nvPr/>
          </p:nvSpPr>
          <p:spPr>
            <a:xfrm rot="2476037">
              <a:off x="-642037" y="-1580815"/>
              <a:ext cx="3283043" cy="5759019"/>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2" name="Forma libre: forma 13">
              <a:extLst>
                <a:ext uri="{FF2B5EF4-FFF2-40B4-BE49-F238E27FC236}">
                  <a16:creationId xmlns:a16="http://schemas.microsoft.com/office/drawing/2014/main" id="{E935A271-2433-49EB-A102-F26A5D14CB6B}"/>
                </a:ext>
              </a:extLst>
            </p:cNvPr>
            <p:cNvSpPr/>
            <p:nvPr/>
          </p:nvSpPr>
          <p:spPr>
            <a:xfrm rot="3140554">
              <a:off x="-127404" y="-1515619"/>
              <a:ext cx="2491630" cy="4452359"/>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3" name="Graphic 11">
              <a:extLst>
                <a:ext uri="{FF2B5EF4-FFF2-40B4-BE49-F238E27FC236}">
                  <a16:creationId xmlns:a16="http://schemas.microsoft.com/office/drawing/2014/main" id="{3747C86F-93AE-D272-8D85-4E4FF356AA59}"/>
                </a:ext>
              </a:extLst>
            </p:cNvPr>
            <p:cNvSpPr/>
            <p:nvPr/>
          </p:nvSpPr>
          <p:spPr>
            <a:xfrm rot="8901977">
              <a:off x="2258796" y="555040"/>
              <a:ext cx="1370246" cy="1274289"/>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cxnSp>
        <p:nvCxnSpPr>
          <p:cNvPr id="15" name="Conector recto 31">
            <a:extLst>
              <a:ext uri="{FF2B5EF4-FFF2-40B4-BE49-F238E27FC236}">
                <a16:creationId xmlns:a16="http://schemas.microsoft.com/office/drawing/2014/main" id="{26032531-3533-3603-C79E-4F82B8256E9D}"/>
              </a:ext>
            </a:extLst>
          </p:cNvPr>
          <p:cNvCxnSpPr/>
          <p:nvPr/>
        </p:nvCxnSpPr>
        <p:spPr>
          <a:xfrm>
            <a:off x="2812301" y="4984012"/>
            <a:ext cx="6262259" cy="0"/>
          </a:xfrm>
          <a:prstGeom prst="straightConnector1">
            <a:avLst/>
          </a:prstGeom>
          <a:noFill/>
          <a:ln w="6345" cap="flat">
            <a:solidFill>
              <a:srgbClr val="FF9900"/>
            </a:solidFill>
            <a:prstDash val="solid"/>
            <a:miter/>
          </a:ln>
        </p:spPr>
      </p:cxnSp>
      <p:sp>
        <p:nvSpPr>
          <p:cNvPr id="16" name="TextBox 23">
            <a:extLst>
              <a:ext uri="{FF2B5EF4-FFF2-40B4-BE49-F238E27FC236}">
                <a16:creationId xmlns:a16="http://schemas.microsoft.com/office/drawing/2014/main" id="{AA63B7DC-1682-1284-0230-6B28B8B67ACF}"/>
              </a:ext>
            </a:extLst>
          </p:cNvPr>
          <p:cNvSpPr txBox="1"/>
          <p:nvPr/>
        </p:nvSpPr>
        <p:spPr>
          <a:xfrm>
            <a:off x="3742569" y="4371945"/>
            <a:ext cx="4424608" cy="400110"/>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dirty="0">
                <a:solidFill>
                  <a:srgbClr val="000000"/>
                </a:solidFill>
                <a:latin typeface="Fira Sans Medium" pitchFamily="34"/>
                <a:ea typeface="Arial"/>
                <a:cs typeface="Arial"/>
              </a:rPr>
              <a:t>Irene Won Choi &amp; </a:t>
            </a:r>
            <a:r>
              <a:rPr lang="en-IN" sz="2000" dirty="0" err="1">
                <a:solidFill>
                  <a:srgbClr val="000000"/>
                </a:solidFill>
                <a:latin typeface="Fira Sans Medium" pitchFamily="34"/>
                <a:ea typeface="Arial"/>
                <a:cs typeface="Arial"/>
              </a:rPr>
              <a:t>Khushant</a:t>
            </a:r>
            <a:r>
              <a:rPr lang="en-IN" sz="2000" dirty="0">
                <a:solidFill>
                  <a:srgbClr val="000000"/>
                </a:solidFill>
                <a:latin typeface="Fira Sans Medium" pitchFamily="34"/>
                <a:ea typeface="Arial"/>
                <a:cs typeface="Arial"/>
              </a:rPr>
              <a:t> Khurana</a:t>
            </a:r>
            <a:endParaRPr lang="en-IN" sz="2000" b="0" i="0" u="none" strike="noStrike" kern="1200" cap="none" spc="0" baseline="0" dirty="0">
              <a:solidFill>
                <a:srgbClr val="000000"/>
              </a:solidFill>
              <a:uFillTx/>
              <a:latin typeface="Fira Sans Medium" pitchFamily="34"/>
              <a:ea typeface="Arial"/>
              <a:cs typeface="Arial"/>
            </a:endParaRPr>
          </a:p>
        </p:txBody>
      </p:sp>
      <p:pic>
        <p:nvPicPr>
          <p:cNvPr id="18" name="Imagen 65" descr="A black and orange logo&#10;&#10;Description automatically generated">
            <a:extLst>
              <a:ext uri="{FF2B5EF4-FFF2-40B4-BE49-F238E27FC236}">
                <a16:creationId xmlns:a16="http://schemas.microsoft.com/office/drawing/2014/main" id="{3CD67CCE-73D8-E59B-6F3E-800926D34DC6}"/>
              </a:ext>
            </a:extLst>
          </p:cNvPr>
          <p:cNvPicPr>
            <a:picLocks noChangeAspect="1"/>
          </p:cNvPicPr>
          <p:nvPr/>
        </p:nvPicPr>
        <p:blipFill>
          <a:blip r:embed="rId2"/>
          <a:stretch>
            <a:fillRect/>
          </a:stretch>
        </p:blipFill>
        <p:spPr>
          <a:xfrm>
            <a:off x="5116353" y="2837267"/>
            <a:ext cx="583249" cy="578457"/>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ADEB6C-AFB0-309D-ADE4-D8B24EACD706}"/>
              </a:ext>
            </a:extLst>
          </p:cNvPr>
          <p:cNvGrpSpPr/>
          <p:nvPr/>
        </p:nvGrpSpPr>
        <p:grpSpPr>
          <a:xfrm>
            <a:off x="1254445" y="3496453"/>
            <a:ext cx="9683109" cy="2849127"/>
            <a:chOff x="109671" y="815147"/>
            <a:chExt cx="9683109" cy="2849127"/>
          </a:xfrm>
        </p:grpSpPr>
        <p:sp>
          <p:nvSpPr>
            <p:cNvPr id="6" name="Arrow: Left 5">
              <a:extLst>
                <a:ext uri="{FF2B5EF4-FFF2-40B4-BE49-F238E27FC236}">
                  <a16:creationId xmlns:a16="http://schemas.microsoft.com/office/drawing/2014/main" id="{50AE2EB7-B820-5F73-18C7-CE5F9AD99211}"/>
                </a:ext>
              </a:extLst>
            </p:cNvPr>
            <p:cNvSpPr/>
            <p:nvPr/>
          </p:nvSpPr>
          <p:spPr>
            <a:xfrm>
              <a:off x="5505060" y="1757772"/>
              <a:ext cx="528734" cy="482081"/>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8" name="Picture 7" descr="A screen shot of a computer program&#10;&#10;Description automatically generated">
              <a:extLst>
                <a:ext uri="{FF2B5EF4-FFF2-40B4-BE49-F238E27FC236}">
                  <a16:creationId xmlns:a16="http://schemas.microsoft.com/office/drawing/2014/main" id="{48EDFBB5-A6F8-5911-75BF-C0B811EF5C2D}"/>
                </a:ext>
              </a:extLst>
            </p:cNvPr>
            <p:cNvPicPr>
              <a:picLocks noChangeAspect="1"/>
            </p:cNvPicPr>
            <p:nvPr/>
          </p:nvPicPr>
          <p:blipFill>
            <a:blip r:embed="rId3"/>
            <a:stretch>
              <a:fillRect/>
            </a:stretch>
          </p:blipFill>
          <p:spPr>
            <a:xfrm>
              <a:off x="109671" y="815147"/>
              <a:ext cx="7016097" cy="2849127"/>
            </a:xfrm>
            <a:prstGeom prst="rect">
              <a:avLst/>
            </a:prstGeom>
          </p:spPr>
        </p:pic>
        <p:sp>
          <p:nvSpPr>
            <p:cNvPr id="5" name="Arrow: Left 4">
              <a:extLst>
                <a:ext uri="{FF2B5EF4-FFF2-40B4-BE49-F238E27FC236}">
                  <a16:creationId xmlns:a16="http://schemas.microsoft.com/office/drawing/2014/main" id="{42590919-021F-11B9-7D30-4BAFC4D10853}"/>
                </a:ext>
              </a:extLst>
            </p:cNvPr>
            <p:cNvSpPr/>
            <p:nvPr/>
          </p:nvSpPr>
          <p:spPr>
            <a:xfrm>
              <a:off x="4422593" y="1195176"/>
              <a:ext cx="500248" cy="353895"/>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1796765-FAD9-AB7C-4942-A71A03E10091}"/>
                </a:ext>
              </a:extLst>
            </p:cNvPr>
            <p:cNvSpPr txBox="1"/>
            <p:nvPr/>
          </p:nvSpPr>
          <p:spPr>
            <a:xfrm>
              <a:off x="5407393" y="912132"/>
              <a:ext cx="43853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bg1"/>
                  </a:solidFill>
                  <a:cs typeface="Calibri"/>
                </a:rPr>
                <a:t>PyTorch</a:t>
              </a:r>
              <a:r>
                <a:rPr lang="en-US" dirty="0">
                  <a:solidFill>
                    <a:schemeClr val="bg1"/>
                  </a:solidFill>
                  <a:cs typeface="Calibri"/>
                </a:rPr>
                <a:t> Tokenizer!</a:t>
              </a:r>
            </a:p>
            <a:p>
              <a:endParaRPr lang="en-US" dirty="0">
                <a:solidFill>
                  <a:schemeClr val="bg1"/>
                </a:solidFill>
                <a:cs typeface="Calibri"/>
              </a:endParaRPr>
            </a:p>
          </p:txBody>
        </p:sp>
        <p:sp>
          <p:nvSpPr>
            <p:cNvPr id="10" name="Arrow: Left 9">
              <a:extLst>
                <a:ext uri="{FF2B5EF4-FFF2-40B4-BE49-F238E27FC236}">
                  <a16:creationId xmlns:a16="http://schemas.microsoft.com/office/drawing/2014/main" id="{3C5C7FC3-E9BE-A1B6-21FC-6B02D4E57CB7}"/>
                </a:ext>
              </a:extLst>
            </p:cNvPr>
            <p:cNvSpPr/>
            <p:nvPr/>
          </p:nvSpPr>
          <p:spPr>
            <a:xfrm>
              <a:off x="4422592" y="1658072"/>
              <a:ext cx="500248" cy="353895"/>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7" name="TextBox 6">
              <a:extLst>
                <a:ext uri="{FF2B5EF4-FFF2-40B4-BE49-F238E27FC236}">
                  <a16:creationId xmlns:a16="http://schemas.microsoft.com/office/drawing/2014/main" id="{40B5873F-3EDB-8E22-8065-16C35EF2A7EF}"/>
                </a:ext>
              </a:extLst>
            </p:cNvPr>
            <p:cNvSpPr txBox="1"/>
            <p:nvPr/>
          </p:nvSpPr>
          <p:spPr>
            <a:xfrm>
              <a:off x="5407393" y="1638524"/>
              <a:ext cx="43853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Convert text to tokens</a:t>
              </a:r>
            </a:p>
            <a:p>
              <a:endParaRPr lang="en-US" dirty="0">
                <a:solidFill>
                  <a:schemeClr val="bg1"/>
                </a:solidFill>
                <a:cs typeface="Calibri"/>
              </a:endParaRPr>
            </a:p>
          </p:txBody>
        </p:sp>
      </p:grpSp>
      <p:sp>
        <p:nvSpPr>
          <p:cNvPr id="12" name="Arrow: Left 11">
            <a:extLst>
              <a:ext uri="{FF2B5EF4-FFF2-40B4-BE49-F238E27FC236}">
                <a16:creationId xmlns:a16="http://schemas.microsoft.com/office/drawing/2014/main" id="{C972DA58-1F45-18CF-BAA9-D7B735E16BD2}"/>
              </a:ext>
            </a:extLst>
          </p:cNvPr>
          <p:cNvSpPr/>
          <p:nvPr/>
        </p:nvSpPr>
        <p:spPr>
          <a:xfrm>
            <a:off x="8494736" y="5755920"/>
            <a:ext cx="500248" cy="353895"/>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9" name="TextBox 23">
            <a:extLst>
              <a:ext uri="{FF2B5EF4-FFF2-40B4-BE49-F238E27FC236}">
                <a16:creationId xmlns:a16="http://schemas.microsoft.com/office/drawing/2014/main" id="{5172444B-5395-16CE-F713-BFB4BE10E8C1}"/>
              </a:ext>
            </a:extLst>
          </p:cNvPr>
          <p:cNvSpPr txBox="1"/>
          <p:nvPr/>
        </p:nvSpPr>
        <p:spPr>
          <a:xfrm>
            <a:off x="4635522" y="173232"/>
            <a:ext cx="2864182" cy="707886"/>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000" b="1" i="0" u="none" strike="noStrike" kern="1200" cap="none" spc="0" baseline="0" dirty="0">
                <a:solidFill>
                  <a:schemeClr val="bg1"/>
                </a:solidFill>
                <a:uFillTx/>
                <a:ea typeface="Arial"/>
                <a:cs typeface="Arial"/>
              </a:rPr>
              <a:t>Tokenization</a:t>
            </a:r>
          </a:p>
        </p:txBody>
      </p:sp>
      <p:pic>
        <p:nvPicPr>
          <p:cNvPr id="2050" name="Picture 2" descr="Tokenization — A complete guide. Natural Language Processing — NLP From… |  by Utkarsh Kant | Medium">
            <a:extLst>
              <a:ext uri="{FF2B5EF4-FFF2-40B4-BE49-F238E27FC236}">
                <a16:creationId xmlns:a16="http://schemas.microsoft.com/office/drawing/2014/main" id="{6E00E829-B77C-8555-0683-A3335FABD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626" y="1316934"/>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103537F-921B-C528-552F-E8677DCA6FDB}"/>
              </a:ext>
            </a:extLst>
          </p:cNvPr>
          <p:cNvSpPr txBox="1"/>
          <p:nvPr/>
        </p:nvSpPr>
        <p:spPr>
          <a:xfrm>
            <a:off x="8939101" y="5609703"/>
            <a:ext cx="20604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Building vocab object!</a:t>
            </a:r>
          </a:p>
        </p:txBody>
      </p:sp>
    </p:spTree>
    <p:extLst>
      <p:ext uri="{BB962C8B-B14F-4D97-AF65-F5344CB8AC3E}">
        <p14:creationId xmlns:p14="http://schemas.microsoft.com/office/powerpoint/2010/main" val="21063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FA17057-3590-B88A-0353-F351781D3402}"/>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49D169A4-5FFD-FF3C-EF82-D0DD255E9BAB}"/>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039C6C59-0C92-FE84-1F27-3D04391D12F4}"/>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FD06C27F-A1F9-9884-0387-868D5B93088F}"/>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EFD2BA34-D2A7-6F3D-4C19-71B212C2BAE8}"/>
              </a:ext>
            </a:extLst>
          </p:cNvPr>
          <p:cNvGrpSpPr/>
          <p:nvPr/>
        </p:nvGrpSpPr>
        <p:grpSpPr>
          <a:xfrm>
            <a:off x="1859289" y="342157"/>
            <a:ext cx="9053006" cy="1569660"/>
            <a:chOff x="1811767" y="342157"/>
            <a:chExt cx="3906519" cy="1569660"/>
          </a:xfrm>
        </p:grpSpPr>
        <p:sp>
          <p:nvSpPr>
            <p:cNvPr id="7" name="TextBox 23">
              <a:extLst>
                <a:ext uri="{FF2B5EF4-FFF2-40B4-BE49-F238E27FC236}">
                  <a16:creationId xmlns:a16="http://schemas.microsoft.com/office/drawing/2014/main" id="{603A80BD-B34F-425E-07C9-16C173F19F30}"/>
                </a:ext>
              </a:extLst>
            </p:cNvPr>
            <p:cNvSpPr txBox="1"/>
            <p:nvPr/>
          </p:nvSpPr>
          <p:spPr>
            <a:xfrm>
              <a:off x="1811767" y="342157"/>
              <a:ext cx="3906519" cy="1569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b="0" i="0" u="none" strike="noStrike" kern="1200" cap="none" spc="0" baseline="0" dirty="0">
                  <a:solidFill>
                    <a:srgbClr val="131921"/>
                  </a:solidFill>
                  <a:uFillTx/>
                  <a:latin typeface="Fira Sans Medium" pitchFamily="34"/>
                  <a:ea typeface="Arial"/>
                  <a:cs typeface="Arial"/>
                </a:rPr>
                <a:t>Methodology For Pre-Processing  </a:t>
              </a:r>
              <a:endParaRPr lang="en-IN" sz="40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46772C2B-CB4E-5A0A-6B03-6DFBC8180895}"/>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aphicFrame>
        <p:nvGraphicFramePr>
          <p:cNvPr id="66" name="Diagram 65">
            <a:extLst>
              <a:ext uri="{FF2B5EF4-FFF2-40B4-BE49-F238E27FC236}">
                <a16:creationId xmlns:a16="http://schemas.microsoft.com/office/drawing/2014/main" id="{77531C20-2B61-7B44-9764-F83082CFE441}"/>
              </a:ext>
            </a:extLst>
          </p:cNvPr>
          <p:cNvGraphicFramePr/>
          <p:nvPr/>
        </p:nvGraphicFramePr>
        <p:xfrm>
          <a:off x="1493410" y="644039"/>
          <a:ext cx="9784764" cy="603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A865E7D8-BEB9-A4BB-8527-6B9C1E1981EB}"/>
              </a:ext>
            </a:extLst>
          </p:cNvPr>
          <p:cNvSpPr/>
          <p:nvPr/>
        </p:nvSpPr>
        <p:spPr>
          <a:xfrm>
            <a:off x="3945466" y="2897613"/>
            <a:ext cx="2252133" cy="15297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85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Calibri"/>
                <a:cs typeface="Calibri"/>
              </a:rPr>
              <a:t>Converting tokenized text to tensors</a:t>
            </a:r>
          </a:p>
          <a:p>
            <a:endParaRPr lang="en-US" dirty="0">
              <a:solidFill>
                <a:schemeClr val="bg1"/>
              </a:solidFill>
              <a:cs typeface="Calibri"/>
            </a:endParaRPr>
          </a:p>
        </p:txBody>
      </p:sp>
      <p:grpSp>
        <p:nvGrpSpPr>
          <p:cNvPr id="9" name="Group 8">
            <a:extLst>
              <a:ext uri="{FF2B5EF4-FFF2-40B4-BE49-F238E27FC236}">
                <a16:creationId xmlns:a16="http://schemas.microsoft.com/office/drawing/2014/main" id="{773777F3-48BD-B061-DE45-18BDFA96AF73}"/>
              </a:ext>
            </a:extLst>
          </p:cNvPr>
          <p:cNvGrpSpPr/>
          <p:nvPr/>
        </p:nvGrpSpPr>
        <p:grpSpPr>
          <a:xfrm>
            <a:off x="1377398" y="4058117"/>
            <a:ext cx="9312791" cy="2799883"/>
            <a:chOff x="479989" y="1441917"/>
            <a:chExt cx="9312791" cy="2799883"/>
          </a:xfrm>
        </p:grpSpPr>
        <p:pic>
          <p:nvPicPr>
            <p:cNvPr id="2" name="Picture 1" descr="A computer screen shot of a program&#10;&#10;Description automatically generated">
              <a:extLst>
                <a:ext uri="{FF2B5EF4-FFF2-40B4-BE49-F238E27FC236}">
                  <a16:creationId xmlns:a16="http://schemas.microsoft.com/office/drawing/2014/main" id="{6282C3F5-836A-5FC4-08D3-B948FE7BF207}"/>
                </a:ext>
              </a:extLst>
            </p:cNvPr>
            <p:cNvPicPr>
              <a:picLocks noChangeAspect="1"/>
            </p:cNvPicPr>
            <p:nvPr/>
          </p:nvPicPr>
          <p:blipFill rotWithShape="1">
            <a:blip r:embed="rId3"/>
            <a:srcRect b="33369"/>
            <a:stretch/>
          </p:blipFill>
          <p:spPr>
            <a:xfrm>
              <a:off x="479989" y="1441917"/>
              <a:ext cx="6738358" cy="2799883"/>
            </a:xfrm>
            <a:prstGeom prst="rect">
              <a:avLst/>
            </a:prstGeom>
          </p:spPr>
        </p:pic>
        <p:sp>
          <p:nvSpPr>
            <p:cNvPr id="10" name="Arrow: Left 9">
              <a:extLst>
                <a:ext uri="{FF2B5EF4-FFF2-40B4-BE49-F238E27FC236}">
                  <a16:creationId xmlns:a16="http://schemas.microsoft.com/office/drawing/2014/main" id="{3C5C7FC3-E9BE-A1B6-21FC-6B02D4E57CB7}"/>
                </a:ext>
              </a:extLst>
            </p:cNvPr>
            <p:cNvSpPr/>
            <p:nvPr/>
          </p:nvSpPr>
          <p:spPr>
            <a:xfrm>
              <a:off x="4422592" y="1658072"/>
              <a:ext cx="500248" cy="353895"/>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7" name="TextBox 6">
              <a:extLst>
                <a:ext uri="{FF2B5EF4-FFF2-40B4-BE49-F238E27FC236}">
                  <a16:creationId xmlns:a16="http://schemas.microsoft.com/office/drawing/2014/main" id="{40B5873F-3EDB-8E22-8065-16C35EF2A7EF}"/>
                </a:ext>
              </a:extLst>
            </p:cNvPr>
            <p:cNvSpPr txBox="1"/>
            <p:nvPr/>
          </p:nvSpPr>
          <p:spPr>
            <a:xfrm>
              <a:off x="5407393" y="1474730"/>
              <a:ext cx="43853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Function to tokenize text and convert to “long” datatype tensor. </a:t>
              </a:r>
            </a:p>
          </p:txBody>
        </p:sp>
      </p:grpSp>
      <p:pic>
        <p:nvPicPr>
          <p:cNvPr id="3074" name="Picture 2" descr="Introduction PyTorch Tensors — Tutorial 01 | by Aadhil imam | Medium">
            <a:extLst>
              <a:ext uri="{FF2B5EF4-FFF2-40B4-BE49-F238E27FC236}">
                <a16:creationId xmlns:a16="http://schemas.microsoft.com/office/drawing/2014/main" id="{630C2D03-DEEE-EA53-04C4-29228DCE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403" y="1081534"/>
            <a:ext cx="4826782" cy="261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FA17057-3590-B88A-0353-F351781D3402}"/>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49D169A4-5FFD-FF3C-EF82-D0DD255E9BAB}"/>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039C6C59-0C92-FE84-1F27-3D04391D12F4}"/>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FD06C27F-A1F9-9884-0387-868D5B93088F}"/>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EFD2BA34-D2A7-6F3D-4C19-71B212C2BAE8}"/>
              </a:ext>
            </a:extLst>
          </p:cNvPr>
          <p:cNvGrpSpPr/>
          <p:nvPr/>
        </p:nvGrpSpPr>
        <p:grpSpPr>
          <a:xfrm>
            <a:off x="1859289" y="342157"/>
            <a:ext cx="9053006" cy="1569660"/>
            <a:chOff x="1811767" y="342157"/>
            <a:chExt cx="3906519" cy="1569660"/>
          </a:xfrm>
        </p:grpSpPr>
        <p:sp>
          <p:nvSpPr>
            <p:cNvPr id="7" name="TextBox 23">
              <a:extLst>
                <a:ext uri="{FF2B5EF4-FFF2-40B4-BE49-F238E27FC236}">
                  <a16:creationId xmlns:a16="http://schemas.microsoft.com/office/drawing/2014/main" id="{603A80BD-B34F-425E-07C9-16C173F19F30}"/>
                </a:ext>
              </a:extLst>
            </p:cNvPr>
            <p:cNvSpPr txBox="1"/>
            <p:nvPr/>
          </p:nvSpPr>
          <p:spPr>
            <a:xfrm>
              <a:off x="1811767" y="342157"/>
              <a:ext cx="3906519" cy="1569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b="0" i="0" u="none" strike="noStrike" kern="1200" cap="none" spc="0" baseline="0" dirty="0">
                  <a:solidFill>
                    <a:srgbClr val="131921"/>
                  </a:solidFill>
                  <a:uFillTx/>
                  <a:latin typeface="Fira Sans Medium" pitchFamily="34"/>
                  <a:ea typeface="Arial"/>
                  <a:cs typeface="Arial"/>
                </a:rPr>
                <a:t>Methodology For Pre-Processing  </a:t>
              </a:r>
              <a:endParaRPr lang="en-IN" sz="40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46772C2B-CB4E-5A0A-6B03-6DFBC8180895}"/>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aphicFrame>
        <p:nvGraphicFramePr>
          <p:cNvPr id="66" name="Diagram 65">
            <a:extLst>
              <a:ext uri="{FF2B5EF4-FFF2-40B4-BE49-F238E27FC236}">
                <a16:creationId xmlns:a16="http://schemas.microsoft.com/office/drawing/2014/main" id="{77531C20-2B61-7B44-9764-F83082CFE441}"/>
              </a:ext>
            </a:extLst>
          </p:cNvPr>
          <p:cNvGraphicFramePr/>
          <p:nvPr/>
        </p:nvGraphicFramePr>
        <p:xfrm>
          <a:off x="1493410" y="644039"/>
          <a:ext cx="9784764" cy="603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B19EBDBC-AD2D-6681-50DC-45129984A7A3}"/>
              </a:ext>
            </a:extLst>
          </p:cNvPr>
          <p:cNvSpPr/>
          <p:nvPr/>
        </p:nvSpPr>
        <p:spPr>
          <a:xfrm>
            <a:off x="6578599" y="2897613"/>
            <a:ext cx="2252133" cy="15297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89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Implementing size consistency for tensors</a:t>
            </a:r>
            <a:endParaRPr lang="en-US" dirty="0">
              <a:solidFill>
                <a:schemeClr val="bg1"/>
              </a:solidFill>
              <a:cs typeface="Calibri"/>
            </a:endParaRPr>
          </a:p>
        </p:txBody>
      </p:sp>
      <p:pic>
        <p:nvPicPr>
          <p:cNvPr id="4098" name="Picture 2" descr="Padding An Image - The Click Reader">
            <a:extLst>
              <a:ext uri="{FF2B5EF4-FFF2-40B4-BE49-F238E27FC236}">
                <a16:creationId xmlns:a16="http://schemas.microsoft.com/office/drawing/2014/main" id="{DADFF808-5C49-2017-A474-A47140646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66" y="2165924"/>
            <a:ext cx="4490936" cy="25261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A6687A-7B98-8135-B50A-F12FB0DDB08E}"/>
              </a:ext>
            </a:extLst>
          </p:cNvPr>
          <p:cNvPicPr>
            <a:picLocks noChangeAspect="1"/>
          </p:cNvPicPr>
          <p:nvPr/>
        </p:nvPicPr>
        <p:blipFill>
          <a:blip r:embed="rId4"/>
          <a:stretch>
            <a:fillRect/>
          </a:stretch>
        </p:blipFill>
        <p:spPr>
          <a:xfrm>
            <a:off x="6096000" y="2945088"/>
            <a:ext cx="5456393" cy="967824"/>
          </a:xfrm>
          <a:prstGeom prst="rect">
            <a:avLst/>
          </a:prstGeom>
        </p:spPr>
      </p:pic>
    </p:spTree>
    <p:extLst>
      <p:ext uri="{BB962C8B-B14F-4D97-AF65-F5344CB8AC3E}">
        <p14:creationId xmlns:p14="http://schemas.microsoft.com/office/powerpoint/2010/main" val="424997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FA17057-3590-B88A-0353-F351781D3402}"/>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49D169A4-5FFD-FF3C-EF82-D0DD255E9BAB}"/>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039C6C59-0C92-FE84-1F27-3D04391D12F4}"/>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FD06C27F-A1F9-9884-0387-868D5B93088F}"/>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EFD2BA34-D2A7-6F3D-4C19-71B212C2BAE8}"/>
              </a:ext>
            </a:extLst>
          </p:cNvPr>
          <p:cNvGrpSpPr/>
          <p:nvPr/>
        </p:nvGrpSpPr>
        <p:grpSpPr>
          <a:xfrm>
            <a:off x="1859289" y="342157"/>
            <a:ext cx="9053006" cy="1569660"/>
            <a:chOff x="1811767" y="342157"/>
            <a:chExt cx="3906519" cy="1569660"/>
          </a:xfrm>
        </p:grpSpPr>
        <p:sp>
          <p:nvSpPr>
            <p:cNvPr id="7" name="TextBox 23">
              <a:extLst>
                <a:ext uri="{FF2B5EF4-FFF2-40B4-BE49-F238E27FC236}">
                  <a16:creationId xmlns:a16="http://schemas.microsoft.com/office/drawing/2014/main" id="{603A80BD-B34F-425E-07C9-16C173F19F30}"/>
                </a:ext>
              </a:extLst>
            </p:cNvPr>
            <p:cNvSpPr txBox="1"/>
            <p:nvPr/>
          </p:nvSpPr>
          <p:spPr>
            <a:xfrm>
              <a:off x="1811767" y="342157"/>
              <a:ext cx="3906519" cy="1569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b="0" i="0" u="none" strike="noStrike" kern="1200" cap="none" spc="0" baseline="0" dirty="0">
                  <a:solidFill>
                    <a:srgbClr val="131921"/>
                  </a:solidFill>
                  <a:uFillTx/>
                  <a:latin typeface="Fira Sans Medium" pitchFamily="34"/>
                  <a:ea typeface="Arial"/>
                  <a:cs typeface="Arial"/>
                </a:rPr>
                <a:t>Methodology For Pre-Processing  </a:t>
              </a:r>
              <a:endParaRPr lang="en-IN" sz="40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46772C2B-CB4E-5A0A-6B03-6DFBC8180895}"/>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aphicFrame>
        <p:nvGraphicFramePr>
          <p:cNvPr id="66" name="Diagram 65">
            <a:extLst>
              <a:ext uri="{FF2B5EF4-FFF2-40B4-BE49-F238E27FC236}">
                <a16:creationId xmlns:a16="http://schemas.microsoft.com/office/drawing/2014/main" id="{77531C20-2B61-7B44-9764-F83082CFE441}"/>
              </a:ext>
            </a:extLst>
          </p:cNvPr>
          <p:cNvGraphicFramePr/>
          <p:nvPr/>
        </p:nvGraphicFramePr>
        <p:xfrm>
          <a:off x="1493410" y="644039"/>
          <a:ext cx="9784764" cy="603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B19EBDBC-AD2D-6681-50DC-45129984A7A3}"/>
              </a:ext>
            </a:extLst>
          </p:cNvPr>
          <p:cNvSpPr/>
          <p:nvPr/>
        </p:nvSpPr>
        <p:spPr>
          <a:xfrm>
            <a:off x="9220199" y="2897613"/>
            <a:ext cx="2252133" cy="15297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18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Creating batches</a:t>
            </a:r>
            <a:endParaRPr lang="en-US" dirty="0">
              <a:solidFill>
                <a:schemeClr val="bg1"/>
              </a:solidFill>
              <a:cs typeface="Calibri"/>
            </a:endParaRPr>
          </a:p>
        </p:txBody>
      </p:sp>
      <p:pic>
        <p:nvPicPr>
          <p:cNvPr id="4" name="Picture 3">
            <a:extLst>
              <a:ext uri="{FF2B5EF4-FFF2-40B4-BE49-F238E27FC236}">
                <a16:creationId xmlns:a16="http://schemas.microsoft.com/office/drawing/2014/main" id="{1F7C8CDD-D925-E3BC-6A7E-874E4C203222}"/>
              </a:ext>
            </a:extLst>
          </p:cNvPr>
          <p:cNvPicPr>
            <a:picLocks noChangeAspect="1"/>
          </p:cNvPicPr>
          <p:nvPr/>
        </p:nvPicPr>
        <p:blipFill>
          <a:blip r:embed="rId2"/>
          <a:stretch>
            <a:fillRect/>
          </a:stretch>
        </p:blipFill>
        <p:spPr>
          <a:xfrm>
            <a:off x="577401" y="2237876"/>
            <a:ext cx="10912786" cy="2065199"/>
          </a:xfrm>
          <a:prstGeom prst="rect">
            <a:avLst/>
          </a:prstGeom>
        </p:spPr>
      </p:pic>
    </p:spTree>
    <p:extLst>
      <p:ext uri="{BB962C8B-B14F-4D97-AF65-F5344CB8AC3E}">
        <p14:creationId xmlns:p14="http://schemas.microsoft.com/office/powerpoint/2010/main" val="144893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dirty="0">
                <a:solidFill>
                  <a:srgbClr val="FFFFFF"/>
                </a:solidFill>
                <a:latin typeface="Calibri"/>
                <a:ea typeface="等线" pitchFamily="2"/>
                <a:cs typeface="Arial"/>
              </a:rPr>
              <a:t>3</a:t>
            </a:r>
            <a:endParaRPr lang="en-US" sz="9600" b="0" i="0" u="none" strike="noStrike" kern="1200" cap="none" spc="0" baseline="0" dirty="0">
              <a:solidFill>
                <a:srgbClr val="FFFFFF"/>
              </a:solidFill>
              <a:uFillTx/>
              <a:latin typeface="Calibri"/>
              <a:ea typeface="等线" pitchFamily="2"/>
              <a:cs typeface="Arial"/>
            </a:endParaRPr>
          </a:p>
        </p:txBody>
      </p:sp>
      <p:sp>
        <p:nvSpPr>
          <p:cNvPr id="5" name="文本框 4">
            <a:extLst>
              <a:ext uri="{FF2B5EF4-FFF2-40B4-BE49-F238E27FC236}">
                <a16:creationId xmlns:a16="http://schemas.microsoft.com/office/drawing/2014/main" id="{573E5E23-9F2E-C23F-7806-5D05EFF73453}"/>
              </a:ext>
            </a:extLst>
          </p:cNvPr>
          <p:cNvSpPr txBox="1"/>
          <p:nvPr/>
        </p:nvSpPr>
        <p:spPr>
          <a:xfrm>
            <a:off x="6146564" y="2850315"/>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i="0" u="none" strike="noStrike" kern="0" cap="none" spc="0" baseline="0" dirty="0">
                <a:solidFill>
                  <a:srgbClr val="FFFFFF"/>
                </a:solidFill>
                <a:uFillTx/>
                <a:latin typeface="微软雅黑"/>
                <a:ea typeface="微软雅黑"/>
                <a:cs typeface="Arial"/>
              </a:rPr>
              <a:t>Model Development</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503507" y="3566356"/>
            <a:ext cx="4939778" cy="1653766"/>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Creating Neural Network Model</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Defining training and validating functions</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Training and testing the model!</a:t>
            </a:r>
            <a:endParaRPr lang="en-US" sz="2000" kern="0" dirty="0">
              <a:solidFill>
                <a:srgbClr val="FFFFFF"/>
              </a:solidFill>
              <a:latin typeface="微软雅黑" pitchFamily="34"/>
              <a:ea typeface="微软雅黑" pitchFamily="34"/>
              <a:cs typeface="Arial"/>
            </a:endParaRPr>
          </a:p>
        </p:txBody>
      </p:sp>
      <p:grpSp>
        <p:nvGrpSpPr>
          <p:cNvPr id="11" name="Group 7">
            <a:extLst>
              <a:ext uri="{FF2B5EF4-FFF2-40B4-BE49-F238E27FC236}">
                <a16:creationId xmlns:a16="http://schemas.microsoft.com/office/drawing/2014/main" id="{E4CDFEEB-5C9F-496F-2504-6FA8F1C70C62}"/>
              </a:ext>
            </a:extLst>
          </p:cNvPr>
          <p:cNvGrpSpPr/>
          <p:nvPr/>
        </p:nvGrpSpPr>
        <p:grpSpPr>
          <a:xfrm>
            <a:off x="4141683" y="1610925"/>
            <a:ext cx="2162180" cy="403662"/>
            <a:chOff x="4141683" y="1610925"/>
            <a:chExt cx="2162180" cy="403662"/>
          </a:xfrm>
        </p:grpSpPr>
        <p:sp>
          <p:nvSpPr>
            <p:cNvPr id="12" name="Freeform: Shape 8">
              <a:extLst>
                <a:ext uri="{FF2B5EF4-FFF2-40B4-BE49-F238E27FC236}">
                  <a16:creationId xmlns:a16="http://schemas.microsoft.com/office/drawing/2014/main" id="{840C16A9-F6B2-458E-E4E2-9FFC2108FCE1}"/>
                </a:ext>
              </a:extLst>
            </p:cNvPr>
            <p:cNvSpPr/>
            <p:nvPr/>
          </p:nvSpPr>
          <p:spPr>
            <a:xfrm>
              <a:off x="4141683" y="1646212"/>
              <a:ext cx="1971876" cy="368375"/>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0" name="Rectangle 7">
            <a:extLst>
              <a:ext uri="{FF2B5EF4-FFF2-40B4-BE49-F238E27FC236}">
                <a16:creationId xmlns:a16="http://schemas.microsoft.com/office/drawing/2014/main" id="{63CA5264-CF81-1DF9-DC21-DDC87485841F}"/>
              </a:ext>
            </a:extLst>
          </p:cNvPr>
          <p:cNvSpPr/>
          <p:nvPr/>
        </p:nvSpPr>
        <p:spPr>
          <a:xfrm>
            <a:off x="5674709" y="2849922"/>
            <a:ext cx="471565" cy="471565"/>
          </a:xfrm>
          <a:custGeom>
            <a:avLst/>
            <a:gdLst>
              <a:gd name="f0" fmla="val w"/>
              <a:gd name="f1" fmla="val h"/>
              <a:gd name="f2" fmla="val 0"/>
              <a:gd name="f3" fmla="val 3240000"/>
              <a:gd name="f4" fmla="val 401869"/>
              <a:gd name="f5" fmla="val 2055482"/>
              <a:gd name="f6" fmla="val 869869"/>
              <a:gd name="f7" fmla="val 2919482"/>
              <a:gd name="f8" fmla="val 1121949"/>
              <a:gd name="f9" fmla="val 1695482"/>
              <a:gd name="f10" fmla="val 1589949"/>
              <a:gd name="f11" fmla="val 1842029"/>
              <a:gd name="f12" fmla="val 1335482"/>
              <a:gd name="f13" fmla="val 2310029"/>
              <a:gd name="f14" fmla="val 2562109"/>
              <a:gd name="f15" fmla="val 975482"/>
              <a:gd name="f16" fmla="val 3030109"/>
              <a:gd name="f17" fmla="val 2321888"/>
              <a:gd name="f18" fmla="val 224805"/>
              <a:gd name="f19" fmla="val 2880631"/>
              <a:gd name="f20" fmla="val 247420"/>
              <a:gd name="f21" fmla="val 2620844"/>
              <a:gd name="f22" fmla="val 742612"/>
              <a:gd name="f23" fmla="val 2546105"/>
              <a:gd name="f24" fmla="val 613161"/>
              <a:gd name="f25" fmla="val 541555"/>
              <a:gd name="f26" fmla="val 1770488"/>
              <a:gd name="f27" fmla="val 392077"/>
              <a:gd name="f28" fmla="val 1511585"/>
              <a:gd name="f29" fmla="val 2396627"/>
              <a:gd name="f30" fmla="val 354257"/>
              <a:gd name="f31" fmla="val 180000"/>
              <a:gd name="f32" fmla="val 3059999"/>
              <a:gd name="f33" fmla="val 3239999"/>
              <a:gd name="f34" fmla="*/ f0 1 3240000"/>
              <a:gd name="f35" fmla="*/ f1 1 3240000"/>
              <a:gd name="f36" fmla="val f2"/>
              <a:gd name="f37" fmla="val f3"/>
              <a:gd name="f38" fmla="+- f37 0 f36"/>
              <a:gd name="f39" fmla="*/ f38 1 3240000"/>
              <a:gd name="f40" fmla="*/ f36 1 f39"/>
              <a:gd name="f41" fmla="*/ f37 1 f39"/>
              <a:gd name="f42" fmla="*/ f40 f34 1"/>
              <a:gd name="f43" fmla="*/ f41 f34 1"/>
              <a:gd name="f44" fmla="*/ f41 f35 1"/>
              <a:gd name="f45" fmla="*/ f40 f35 1"/>
            </a:gdLst>
            <a:ahLst/>
            <a:cxnLst>
              <a:cxn ang="3cd4">
                <a:pos x="hc" y="t"/>
              </a:cxn>
              <a:cxn ang="0">
                <a:pos x="r" y="vc"/>
              </a:cxn>
              <a:cxn ang="cd4">
                <a:pos x="hc" y="b"/>
              </a:cxn>
              <a:cxn ang="cd2">
                <a:pos x="l" y="vc"/>
              </a:cxn>
            </a:cxnLst>
            <a:rect l="f42" t="f45" r="f43" b="f44"/>
            <a:pathLst>
              <a:path w="3240000" h="3240000">
                <a:moveTo>
                  <a:pt x="f4" y="f5"/>
                </a:moveTo>
                <a:lnTo>
                  <a:pt x="f6" y="f5"/>
                </a:lnTo>
                <a:lnTo>
                  <a:pt x="f6" y="f7"/>
                </a:lnTo>
                <a:lnTo>
                  <a:pt x="f4" y="f7"/>
                </a:lnTo>
                <a:close/>
                <a:moveTo>
                  <a:pt x="f8" y="f9"/>
                </a:moveTo>
                <a:lnTo>
                  <a:pt x="f10" y="f9"/>
                </a:lnTo>
                <a:lnTo>
                  <a:pt x="f10" y="f7"/>
                </a:lnTo>
                <a:lnTo>
                  <a:pt x="f8" y="f7"/>
                </a:lnTo>
                <a:close/>
                <a:moveTo>
                  <a:pt x="f11" y="f12"/>
                </a:moveTo>
                <a:lnTo>
                  <a:pt x="f13" y="f12"/>
                </a:lnTo>
                <a:lnTo>
                  <a:pt x="f13" y="f7"/>
                </a:lnTo>
                <a:lnTo>
                  <a:pt x="f11" y="f7"/>
                </a:lnTo>
                <a:close/>
                <a:moveTo>
                  <a:pt x="f14" y="f15"/>
                </a:moveTo>
                <a:lnTo>
                  <a:pt x="f16" y="f15"/>
                </a:lnTo>
                <a:lnTo>
                  <a:pt x="f16" y="f7"/>
                </a:lnTo>
                <a:lnTo>
                  <a:pt x="f14" y="f7"/>
                </a:lnTo>
                <a:close/>
                <a:moveTo>
                  <a:pt x="f17" y="f18"/>
                </a:moveTo>
                <a:lnTo>
                  <a:pt x="f19" y="f20"/>
                </a:lnTo>
                <a:lnTo>
                  <a:pt x="f21" y="f22"/>
                </a:lnTo>
                <a:lnTo>
                  <a:pt x="f23" y="f24"/>
                </a:lnTo>
                <a:lnTo>
                  <a:pt x="f25" y="f26"/>
                </a:lnTo>
                <a:lnTo>
                  <a:pt x="f27" y="f28"/>
                </a:lnTo>
                <a:lnTo>
                  <a:pt x="f29" y="f30"/>
                </a:lnTo>
                <a:close/>
                <a:moveTo>
                  <a:pt x="f2" y="f2"/>
                </a:moveTo>
                <a:lnTo>
                  <a:pt x="f31" y="f2"/>
                </a:lnTo>
                <a:lnTo>
                  <a:pt x="f31" y="f32"/>
                </a:lnTo>
                <a:lnTo>
                  <a:pt x="f3" y="f32"/>
                </a:lnTo>
                <a:lnTo>
                  <a:pt x="f3" y="f33"/>
                </a:lnTo>
                <a:lnTo>
                  <a:pt x="f31" y="f33"/>
                </a:lnTo>
                <a:lnTo>
                  <a:pt x="f31" y="f3"/>
                </a:lnTo>
                <a:lnTo>
                  <a:pt x="f2" y="f3"/>
                </a:lnTo>
                <a:lnTo>
                  <a:pt x="f2" y="f33"/>
                </a:lnTo>
                <a:lnTo>
                  <a:pt x="f2" y="f32"/>
                </a:ln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AE4500"/>
              </a:solidFill>
              <a:uFillTx/>
              <a:latin typeface="Calibri"/>
              <a:ea typeface="맑은 고딕" pitchFamily="34"/>
              <a:cs typeface="Arial"/>
            </a:endParaRPr>
          </a:p>
        </p:txBody>
      </p:sp>
    </p:spTree>
    <p:extLst>
      <p:ext uri="{BB962C8B-B14F-4D97-AF65-F5344CB8AC3E}">
        <p14:creationId xmlns:p14="http://schemas.microsoft.com/office/powerpoint/2010/main" val="74609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A0EFE4E5-489F-85D7-9876-11DA3E08E82F}"/>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6057D990-F46B-8E89-C3DB-ADB80C0B8EBA}"/>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4544DCF5-DCA9-917C-1559-92688069158C}"/>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EBDC56F0-3A58-86B7-665D-EDE8B45EA552}"/>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377C8667-A32F-FE17-06DD-0F81662E5805}"/>
              </a:ext>
            </a:extLst>
          </p:cNvPr>
          <p:cNvGrpSpPr/>
          <p:nvPr/>
        </p:nvGrpSpPr>
        <p:grpSpPr>
          <a:xfrm>
            <a:off x="1828295" y="517449"/>
            <a:ext cx="4863832" cy="948290"/>
            <a:chOff x="1828295" y="517449"/>
            <a:chExt cx="4863832" cy="948290"/>
          </a:xfrm>
        </p:grpSpPr>
        <p:sp>
          <p:nvSpPr>
            <p:cNvPr id="7" name="TextBox 23">
              <a:extLst>
                <a:ext uri="{FF2B5EF4-FFF2-40B4-BE49-F238E27FC236}">
                  <a16:creationId xmlns:a16="http://schemas.microsoft.com/office/drawing/2014/main" id="{5226849C-09EE-E6C6-E2C5-8C7DB0BBC711}"/>
                </a:ext>
              </a:extLst>
            </p:cNvPr>
            <p:cNvSpPr txBox="1"/>
            <p:nvPr/>
          </p:nvSpPr>
          <p:spPr>
            <a:xfrm>
              <a:off x="1828295" y="634742"/>
              <a:ext cx="4863832" cy="830997"/>
            </a:xfrm>
            <a:prstGeom prst="rect">
              <a:avLst/>
            </a:prstGeom>
            <a:noFill/>
            <a:ln cap="flat">
              <a:noFill/>
            </a:ln>
          </p:spPr>
          <p:txBody>
            <a:bodyPr vert="horz" wrap="none" lIns="91440" tIns="45720" rIns="91440" bIns="45720" anchor="t" anchorCtr="1" compatLnSpc="1">
              <a:spAutoFit/>
            </a:bodyPr>
            <a:lstStyle/>
            <a:p>
              <a:pPr algn="ctr">
                <a:defRPr sz="1800" b="0" i="0" u="none" strike="noStrike" kern="0" cap="none" spc="0" baseline="0">
                  <a:solidFill>
                    <a:srgbClr val="000000"/>
                  </a:solidFill>
                  <a:uFillTx/>
                </a:defRPr>
              </a:pPr>
              <a:r>
                <a:rPr lang="en-IN" sz="4800" dirty="0">
                  <a:solidFill>
                    <a:srgbClr val="131921"/>
                  </a:solidFill>
                  <a:latin typeface="Fira Sans Medium"/>
                  <a:ea typeface="Arial"/>
                  <a:cs typeface="Arial"/>
                </a:rPr>
                <a:t>Neural Networks</a:t>
              </a:r>
              <a:endParaRPr lang="en-IN" sz="4800" b="0" i="0" u="none" strike="noStrike" cap="none" spc="0" baseline="0" dirty="0">
                <a:solidFill>
                  <a:srgbClr val="131921"/>
                </a:solidFill>
                <a:uFillTx/>
                <a:latin typeface="Fira Sans Medium"/>
                <a:ea typeface="Arial"/>
                <a:cs typeface="Arial"/>
              </a:endParaRPr>
            </a:p>
          </p:txBody>
        </p:sp>
        <p:sp>
          <p:nvSpPr>
            <p:cNvPr id="8" name="Freeform: Shape 9">
              <a:extLst>
                <a:ext uri="{FF2B5EF4-FFF2-40B4-BE49-F238E27FC236}">
                  <a16:creationId xmlns:a16="http://schemas.microsoft.com/office/drawing/2014/main" id="{50BE1790-E948-97A5-0C16-B05B12B58D4B}"/>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cxnSp>
        <p:nvCxnSpPr>
          <p:cNvPr id="14" name="直接连接符 31">
            <a:extLst>
              <a:ext uri="{FF2B5EF4-FFF2-40B4-BE49-F238E27FC236}">
                <a16:creationId xmlns:a16="http://schemas.microsoft.com/office/drawing/2014/main" id="{C3D3F16C-14E4-D1F1-AD5D-29B60B716461}"/>
              </a:ext>
            </a:extLst>
          </p:cNvPr>
          <p:cNvCxnSpPr/>
          <p:nvPr/>
        </p:nvCxnSpPr>
        <p:spPr>
          <a:xfrm>
            <a:off x="4953748" y="2056593"/>
            <a:ext cx="0" cy="981233"/>
          </a:xfrm>
          <a:prstGeom prst="straightConnector1">
            <a:avLst/>
          </a:prstGeom>
          <a:noFill/>
          <a:ln w="127001" cap="flat">
            <a:solidFill>
              <a:srgbClr val="131921"/>
            </a:solidFill>
            <a:prstDash val="solid"/>
            <a:miter/>
          </a:ln>
        </p:spPr>
      </p:cxnSp>
      <p:cxnSp>
        <p:nvCxnSpPr>
          <p:cNvPr id="15" name="直接连接符 17">
            <a:extLst>
              <a:ext uri="{FF2B5EF4-FFF2-40B4-BE49-F238E27FC236}">
                <a16:creationId xmlns:a16="http://schemas.microsoft.com/office/drawing/2014/main" id="{852D6554-F2F4-3A77-C730-AD17EA4AD2DE}"/>
              </a:ext>
            </a:extLst>
          </p:cNvPr>
          <p:cNvCxnSpPr/>
          <p:nvPr/>
        </p:nvCxnSpPr>
        <p:spPr>
          <a:xfrm>
            <a:off x="5042117" y="2056593"/>
            <a:ext cx="0" cy="981233"/>
          </a:xfrm>
          <a:prstGeom prst="straightConnector1">
            <a:avLst/>
          </a:prstGeom>
          <a:noFill/>
          <a:ln w="63495" cap="flat">
            <a:solidFill>
              <a:srgbClr val="FF9900">
                <a:alpha val="96000"/>
              </a:srgbClr>
            </a:solidFill>
            <a:prstDash val="solid"/>
            <a:miter/>
          </a:ln>
        </p:spPr>
      </p:cxnSp>
      <p:sp>
        <p:nvSpPr>
          <p:cNvPr id="16" name="矩形 18">
            <a:extLst>
              <a:ext uri="{FF2B5EF4-FFF2-40B4-BE49-F238E27FC236}">
                <a16:creationId xmlns:a16="http://schemas.microsoft.com/office/drawing/2014/main" id="{1BDFCF43-0E83-EA07-1736-AAD4A0392BC6}"/>
              </a:ext>
            </a:extLst>
          </p:cNvPr>
          <p:cNvSpPr/>
          <p:nvPr/>
        </p:nvSpPr>
        <p:spPr>
          <a:xfrm>
            <a:off x="5330118" y="2057573"/>
            <a:ext cx="6098573" cy="998350"/>
          </a:xfrm>
          <a:prstGeom prst="rect">
            <a:avLst/>
          </a:prstGeom>
          <a:noFill/>
          <a:ln cap="flat">
            <a:noFill/>
            <a:prstDash val="solid"/>
          </a:ln>
        </p:spPr>
        <p:txBody>
          <a:bodyPr vert="horz" wrap="square" lIns="68570" tIns="34290" rIns="68570" bIns="34290" anchor="t" anchorCtr="0" compatLnSpc="1">
            <a:spAutoFit/>
          </a:bodyPr>
          <a:lstStyle/>
          <a:p>
            <a:pPr defTabSz="685681">
              <a:lnSpc>
                <a:spcPct val="130000"/>
              </a:lnSpc>
              <a:defRPr sz="1800" b="0" i="0" u="none" strike="noStrike" kern="0" cap="none" spc="0" baseline="0">
                <a:solidFill>
                  <a:srgbClr val="000000"/>
                </a:solidFill>
                <a:uFillTx/>
              </a:defRPr>
            </a:pPr>
            <a:r>
              <a:rPr lang="en-US" sz="1600" dirty="0">
                <a:solidFill>
                  <a:srgbClr val="000000"/>
                </a:solidFill>
                <a:latin typeface="微软雅黑"/>
                <a:ea typeface="微软雅黑"/>
                <a:cs typeface="Arial"/>
              </a:rPr>
              <a:t>We used </a:t>
            </a:r>
            <a:r>
              <a:rPr lang="en-US" sz="1600" b="1" u="sng" dirty="0">
                <a:solidFill>
                  <a:srgbClr val="000000"/>
                </a:solidFill>
                <a:latin typeface="微软雅黑"/>
                <a:ea typeface="微软雅黑"/>
                <a:cs typeface="Arial"/>
              </a:rPr>
              <a:t>Neural Networks</a:t>
            </a:r>
            <a:r>
              <a:rPr lang="en-US" sz="1600" dirty="0">
                <a:solidFill>
                  <a:srgbClr val="000000"/>
                </a:solidFill>
                <a:latin typeface="微软雅黑"/>
                <a:ea typeface="微软雅黑"/>
                <a:cs typeface="Arial"/>
              </a:rPr>
              <a:t>, which are a type of model inspired by human brain functioning to analyze the sentiment of Amazon reviews.</a:t>
            </a:r>
            <a:endParaRPr lang="en-US" sz="1600" b="0" i="0" u="none" strike="noStrike" kern="1200" cap="none" spc="0" baseline="0" dirty="0">
              <a:solidFill>
                <a:srgbClr val="000000"/>
              </a:solidFill>
              <a:uFillTx/>
              <a:latin typeface="微软雅黑" pitchFamily="34"/>
              <a:ea typeface="微软雅黑" pitchFamily="34"/>
              <a:cs typeface="Arial"/>
            </a:endParaRPr>
          </a:p>
        </p:txBody>
      </p:sp>
      <p:cxnSp>
        <p:nvCxnSpPr>
          <p:cNvPr id="17" name="直接连接符 19">
            <a:extLst>
              <a:ext uri="{FF2B5EF4-FFF2-40B4-BE49-F238E27FC236}">
                <a16:creationId xmlns:a16="http://schemas.microsoft.com/office/drawing/2014/main" id="{9EF4A1FA-A970-BDA0-2ABA-FB9787440CF2}"/>
              </a:ext>
            </a:extLst>
          </p:cNvPr>
          <p:cNvCxnSpPr/>
          <p:nvPr/>
        </p:nvCxnSpPr>
        <p:spPr>
          <a:xfrm>
            <a:off x="11281101" y="3468628"/>
            <a:ext cx="0" cy="981224"/>
          </a:xfrm>
          <a:prstGeom prst="straightConnector1">
            <a:avLst/>
          </a:prstGeom>
          <a:noFill/>
          <a:ln w="127001" cap="flat">
            <a:solidFill>
              <a:srgbClr val="131921"/>
            </a:solidFill>
            <a:prstDash val="solid"/>
            <a:miter/>
          </a:ln>
        </p:spPr>
      </p:cxnSp>
      <p:cxnSp>
        <p:nvCxnSpPr>
          <p:cNvPr id="18" name="直接连接符 20">
            <a:extLst>
              <a:ext uri="{FF2B5EF4-FFF2-40B4-BE49-F238E27FC236}">
                <a16:creationId xmlns:a16="http://schemas.microsoft.com/office/drawing/2014/main" id="{BBFEA48C-13F4-5CE7-949E-D9DBA8149635}"/>
              </a:ext>
            </a:extLst>
          </p:cNvPr>
          <p:cNvCxnSpPr/>
          <p:nvPr/>
        </p:nvCxnSpPr>
        <p:spPr>
          <a:xfrm>
            <a:off x="11185857" y="3468628"/>
            <a:ext cx="0" cy="981224"/>
          </a:xfrm>
          <a:prstGeom prst="straightConnector1">
            <a:avLst/>
          </a:prstGeom>
          <a:noFill/>
          <a:ln w="63495" cap="flat">
            <a:solidFill>
              <a:srgbClr val="FF9900"/>
            </a:solidFill>
            <a:prstDash val="solid"/>
            <a:miter/>
          </a:ln>
        </p:spPr>
      </p:cxnSp>
      <p:sp>
        <p:nvSpPr>
          <p:cNvPr id="19" name="矩形 21">
            <a:extLst>
              <a:ext uri="{FF2B5EF4-FFF2-40B4-BE49-F238E27FC236}">
                <a16:creationId xmlns:a16="http://schemas.microsoft.com/office/drawing/2014/main" id="{F9CC0F79-F190-41AF-9F87-5002B1472AA1}"/>
              </a:ext>
            </a:extLst>
          </p:cNvPr>
          <p:cNvSpPr/>
          <p:nvPr/>
        </p:nvSpPr>
        <p:spPr>
          <a:xfrm>
            <a:off x="5669848" y="3480186"/>
            <a:ext cx="5411935" cy="1006723"/>
          </a:xfrm>
          <a:prstGeom prst="rect">
            <a:avLst/>
          </a:prstGeom>
          <a:noFill/>
          <a:ln cap="flat">
            <a:noFill/>
            <a:prstDash val="solid"/>
          </a:ln>
        </p:spPr>
        <p:txBody>
          <a:bodyPr vert="horz" wrap="square" lIns="68570" tIns="34290" rIns="68570" bIns="34290" anchor="t" anchorCtr="0" compatLnSpc="1">
            <a:spAutoFit/>
          </a:bodyPr>
          <a:lstStyle/>
          <a:p>
            <a:pPr defTabSz="685681">
              <a:lnSpc>
                <a:spcPct val="130000"/>
              </a:lnSpc>
              <a:defRPr sz="1800" b="0" i="0" u="none" strike="noStrike" kern="0" cap="none" spc="0" baseline="0">
                <a:solidFill>
                  <a:srgbClr val="000000"/>
                </a:solidFill>
                <a:uFillTx/>
              </a:defRPr>
            </a:pPr>
            <a:r>
              <a:rPr lang="en-US" sz="1600" b="1" u="sng" dirty="0">
                <a:solidFill>
                  <a:srgbClr val="000000"/>
                </a:solidFill>
                <a:latin typeface="微软雅黑"/>
                <a:ea typeface="微软雅黑"/>
                <a:cs typeface="Arial"/>
              </a:rPr>
              <a:t>Embedding Layer:</a:t>
            </a:r>
            <a:r>
              <a:rPr lang="en-US" sz="1600" dirty="0">
                <a:solidFill>
                  <a:srgbClr val="000000"/>
                </a:solidFill>
                <a:latin typeface="微软雅黑"/>
                <a:ea typeface="微软雅黑"/>
                <a:cs typeface="Arial"/>
              </a:rPr>
              <a:t> model that translates numbers (representing words) into vectors that capture the meaning of words.</a:t>
            </a:r>
            <a:endParaRPr lang="en-US" sz="1600" b="0" i="0" u="none" strike="noStrike" kern="1200" cap="none" spc="0" baseline="0" dirty="0">
              <a:solidFill>
                <a:srgbClr val="000000"/>
              </a:solidFill>
              <a:uFillTx/>
              <a:latin typeface="微软雅黑" pitchFamily="34"/>
              <a:ea typeface="微软雅黑" pitchFamily="34"/>
              <a:cs typeface="Arial"/>
            </a:endParaRPr>
          </a:p>
        </p:txBody>
      </p:sp>
      <p:sp>
        <p:nvSpPr>
          <p:cNvPr id="21" name="矩形 16">
            <a:extLst>
              <a:ext uri="{FF2B5EF4-FFF2-40B4-BE49-F238E27FC236}">
                <a16:creationId xmlns:a16="http://schemas.microsoft.com/office/drawing/2014/main" id="{CB678B11-9EB8-A55F-1C49-0EA5F08A6337}"/>
              </a:ext>
            </a:extLst>
          </p:cNvPr>
          <p:cNvSpPr/>
          <p:nvPr/>
        </p:nvSpPr>
        <p:spPr>
          <a:xfrm>
            <a:off x="1750362" y="4773222"/>
            <a:ext cx="1899629" cy="890680"/>
          </a:xfrm>
          <a:prstGeom prst="rect">
            <a:avLst/>
          </a:prstGeom>
          <a:noFill/>
          <a:ln cap="flat">
            <a:noFill/>
            <a:prstDash val="solid"/>
          </a:ln>
        </p:spPr>
        <p:txBody>
          <a:bodyPr vert="horz" wrap="square" lIns="91421" tIns="45710" rIns="91421" bIns="45710" anchor="t" anchorCtr="1" compatLnSpc="1">
            <a:spAutoFit/>
          </a:bodyPr>
          <a:lstStyle/>
          <a:p>
            <a:pPr marL="0" marR="0" lvl="0" indent="0" algn="ctr" defTabSz="914217" rtl="0" fontAlgn="auto" hangingPunct="1">
              <a:lnSpc>
                <a:spcPct val="150000"/>
              </a:lnSpc>
              <a:spcBef>
                <a:spcPts val="60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微软雅黑" pitchFamily="34"/>
                <a:ea typeface="微软雅黑" pitchFamily="34"/>
                <a:cs typeface="Arial"/>
              </a:rPr>
              <a:t>Fonts, font sizes, colors, leadings, and so on can be modified in the Start panel at the top.</a:t>
            </a:r>
          </a:p>
        </p:txBody>
      </p:sp>
      <p:cxnSp>
        <p:nvCxnSpPr>
          <p:cNvPr id="22" name="直接连接符 22">
            <a:extLst>
              <a:ext uri="{FF2B5EF4-FFF2-40B4-BE49-F238E27FC236}">
                <a16:creationId xmlns:a16="http://schemas.microsoft.com/office/drawing/2014/main" id="{925FD196-43D2-1B20-B384-AFEEB1EA530C}"/>
              </a:ext>
            </a:extLst>
          </p:cNvPr>
          <p:cNvCxnSpPr/>
          <p:nvPr/>
        </p:nvCxnSpPr>
        <p:spPr>
          <a:xfrm>
            <a:off x="4972109" y="4848594"/>
            <a:ext cx="0" cy="981234"/>
          </a:xfrm>
          <a:prstGeom prst="straightConnector1">
            <a:avLst/>
          </a:prstGeom>
          <a:noFill/>
          <a:ln w="127001" cap="flat">
            <a:solidFill>
              <a:srgbClr val="131921"/>
            </a:solidFill>
            <a:prstDash val="solid"/>
            <a:miter/>
          </a:ln>
        </p:spPr>
      </p:cxnSp>
      <p:cxnSp>
        <p:nvCxnSpPr>
          <p:cNvPr id="23" name="直接连接符 23">
            <a:extLst>
              <a:ext uri="{FF2B5EF4-FFF2-40B4-BE49-F238E27FC236}">
                <a16:creationId xmlns:a16="http://schemas.microsoft.com/office/drawing/2014/main" id="{448093DE-600D-B30E-BD28-94E42DF93E3F}"/>
              </a:ext>
            </a:extLst>
          </p:cNvPr>
          <p:cNvCxnSpPr/>
          <p:nvPr/>
        </p:nvCxnSpPr>
        <p:spPr>
          <a:xfrm>
            <a:off x="5060479" y="4848594"/>
            <a:ext cx="0" cy="981234"/>
          </a:xfrm>
          <a:prstGeom prst="straightConnector1">
            <a:avLst/>
          </a:prstGeom>
          <a:noFill/>
          <a:ln w="63495" cap="flat">
            <a:solidFill>
              <a:srgbClr val="FF9900"/>
            </a:solidFill>
            <a:prstDash val="solid"/>
            <a:miter/>
          </a:ln>
        </p:spPr>
      </p:cxnSp>
      <p:grpSp>
        <p:nvGrpSpPr>
          <p:cNvPr id="34" name="Group 7">
            <a:extLst>
              <a:ext uri="{FF2B5EF4-FFF2-40B4-BE49-F238E27FC236}">
                <a16:creationId xmlns:a16="http://schemas.microsoft.com/office/drawing/2014/main" id="{4455EEDA-0404-A344-0286-647D08875D97}"/>
              </a:ext>
            </a:extLst>
          </p:cNvPr>
          <p:cNvGrpSpPr/>
          <p:nvPr/>
        </p:nvGrpSpPr>
        <p:grpSpPr>
          <a:xfrm>
            <a:off x="10018056" y="6224174"/>
            <a:ext cx="1581940" cy="295342"/>
            <a:chOff x="10018056" y="6224174"/>
            <a:chExt cx="1581940" cy="295342"/>
          </a:xfrm>
        </p:grpSpPr>
        <p:sp>
          <p:nvSpPr>
            <p:cNvPr id="35" name="Freeform: Shape 8">
              <a:extLst>
                <a:ext uri="{FF2B5EF4-FFF2-40B4-BE49-F238E27FC236}">
                  <a16:creationId xmlns:a16="http://schemas.microsoft.com/office/drawing/2014/main" id="{1111C3AC-E7EA-CDD0-C37F-DDFD37231FA2}"/>
                </a:ext>
              </a:extLst>
            </p:cNvPr>
            <p:cNvSpPr/>
            <p:nvPr/>
          </p:nvSpPr>
          <p:spPr>
            <a:xfrm>
              <a:off x="10018056" y="6249997"/>
              <a:ext cx="1442712" cy="269519"/>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36" name="Freeform: Shape 9">
              <a:extLst>
                <a:ext uri="{FF2B5EF4-FFF2-40B4-BE49-F238E27FC236}">
                  <a16:creationId xmlns:a16="http://schemas.microsoft.com/office/drawing/2014/main" id="{F9BB6040-81F7-0FB4-65DB-C97988B8A601}"/>
                </a:ext>
              </a:extLst>
            </p:cNvPr>
            <p:cNvSpPr/>
            <p:nvPr/>
          </p:nvSpPr>
          <p:spPr>
            <a:xfrm>
              <a:off x="11303447" y="6224174"/>
              <a:ext cx="296549" cy="242078"/>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38" name="Freeform 108">
            <a:extLst>
              <a:ext uri="{FF2B5EF4-FFF2-40B4-BE49-F238E27FC236}">
                <a16:creationId xmlns:a16="http://schemas.microsoft.com/office/drawing/2014/main" id="{B404F51E-7184-7F4E-56D1-33FD05C2EC80}"/>
              </a:ext>
            </a:extLst>
          </p:cNvPr>
          <p:cNvSpPr/>
          <p:nvPr/>
        </p:nvSpPr>
        <p:spPr>
          <a:xfrm>
            <a:off x="970881" y="2511803"/>
            <a:ext cx="2628713" cy="2800585"/>
          </a:xfrm>
          <a:custGeom>
            <a:avLst/>
            <a:gdLst>
              <a:gd name="f0" fmla="val w"/>
              <a:gd name="f1" fmla="val h"/>
              <a:gd name="f2" fmla="val 0"/>
              <a:gd name="f3" fmla="val 341005"/>
              <a:gd name="f4" fmla="val 376812"/>
              <a:gd name="f5" fmla="val 179590"/>
              <a:gd name="f6" fmla="val 105941"/>
              <a:gd name="f7" fmla="val 189466"/>
              <a:gd name="f8" fmla="val 103284"/>
              <a:gd name="f9" fmla="val 200229"/>
              <a:gd name="f10" fmla="val 106383"/>
              <a:gd name="f11" fmla="val 207502"/>
              <a:gd name="f12" fmla="val 113978"/>
              <a:gd name="f13" fmla="val 205155"/>
              <a:gd name="f14" fmla="val 116193"/>
              <a:gd name="f15" fmla="val 198727"/>
              <a:gd name="f16" fmla="val 109493"/>
              <a:gd name="f17" fmla="val 189244"/>
              <a:gd name="f18" fmla="val 106732"/>
              <a:gd name="f19" fmla="val 180543"/>
              <a:gd name="f20" fmla="val 109027"/>
              <a:gd name="f21" fmla="val 171284"/>
              <a:gd name="f22" fmla="val 111470"/>
              <a:gd name="f23" fmla="val 164597"/>
              <a:gd name="f24" fmla="val 119184"/>
              <a:gd name="f25" fmla="val 163491"/>
              <a:gd name="f26" fmla="val 128699"/>
              <a:gd name="f27" fmla="val 160301"/>
              <a:gd name="f28" fmla="val 128192"/>
              <a:gd name="f29" fmla="val 160626"/>
              <a:gd name="f30" fmla="val 125509"/>
              <a:gd name="f31" fmla="val 161343"/>
              <a:gd name="f32" fmla="val 122953"/>
              <a:gd name="f33" fmla="val 162397"/>
              <a:gd name="f34" fmla="val 120583"/>
              <a:gd name="f35" fmla="val 163188"/>
              <a:gd name="f36" fmla="val 118806"/>
              <a:gd name="f37" fmla="val 164168"/>
              <a:gd name="f38" fmla="val 117134"/>
              <a:gd name="f39" fmla="val 165317"/>
              <a:gd name="f40" fmla="val 115593"/>
              <a:gd name="f41" fmla="val 184774"/>
              <a:gd name="f42" fmla="val 76800"/>
              <a:gd name="f43" fmla="val 189722"/>
              <a:gd name="f44" fmla="val 75892"/>
              <a:gd name="f45" fmla="val 194950"/>
              <a:gd name="f46" fmla="val 76276"/>
              <a:gd name="f47" fmla="val 199898"/>
              <a:gd name="f48" fmla="val 78055"/>
              <a:gd name="f49" fmla="val 198784"/>
              <a:gd name="f50" fmla="val 81085"/>
              <a:gd name="f51" fmla="val 190044"/>
              <a:gd name="f52" fmla="val 77951"/>
              <a:gd name="f53" fmla="val 180324"/>
              <a:gd name="f54" fmla="val 79705"/>
              <a:gd name="f55" fmla="val 173557"/>
              <a:gd name="f56" fmla="val 85636"/>
              <a:gd name="f57" fmla="val 166357"/>
              <a:gd name="f58" fmla="val 91948"/>
              <a:gd name="f59" fmla="val 163808"/>
              <a:gd name="f60" fmla="val 101834"/>
              <a:gd name="f61" fmla="val 167057"/>
              <a:gd name="f62" fmla="val 110845"/>
              <a:gd name="f63" fmla="val 163976"/>
              <a:gd name="f64" fmla="val 111813"/>
              <a:gd name="f65" fmla="val 161264"/>
              <a:gd name="f66" fmla="val 104174"/>
              <a:gd name="f67" fmla="val 162206"/>
              <a:gd name="f68" fmla="val 95982"/>
              <a:gd name="f69" fmla="val 166259"/>
              <a:gd name="f70" fmla="val 89343"/>
              <a:gd name="f71" fmla="val 171329"/>
              <a:gd name="f72" fmla="val 83298"/>
              <a:gd name="f73" fmla="val 175158"/>
              <a:gd name="f74" fmla="val 79908"/>
              <a:gd name="f75" fmla="val 179826"/>
              <a:gd name="f76" fmla="val 77708"/>
              <a:gd name="f77" fmla="val 179076"/>
              <a:gd name="f78" fmla="val 24908"/>
              <a:gd name="f79" fmla="val 173882"/>
              <a:gd name="f80" fmla="val 25821"/>
              <a:gd name="f81" fmla="val 169065"/>
              <a:gd name="f82" fmla="val 28595"/>
              <a:gd name="f83" fmla="val 165693"/>
              <a:gd name="f84" fmla="val 33023"/>
              <a:gd name="f85" fmla="val 165081"/>
              <a:gd name="f86" fmla="val 32645"/>
              <a:gd name="f87" fmla="val 164343"/>
              <a:gd name="f88" fmla="val 33841"/>
              <a:gd name="f89" fmla="val 159156"/>
              <a:gd name="f90" fmla="val 28989"/>
              <a:gd name="f91" fmla="val 147650"/>
              <a:gd name="f92" fmla="val 21890"/>
              <a:gd name="f93" fmla="val 132568"/>
              <a:gd name="f94" fmla="val 25462"/>
              <a:gd name="f95" fmla="val 125468"/>
              <a:gd name="f96" fmla="val 36968"/>
              <a:gd name="f97" fmla="val 125028"/>
              <a:gd name="f98" fmla="val 37682"/>
              <a:gd name="f99" fmla="val 124628"/>
              <a:gd name="f100" fmla="val 38410"/>
              <a:gd name="f101" fmla="val 124607"/>
              <a:gd name="f102" fmla="val 39302"/>
              <a:gd name="f103" fmla="val 121192"/>
              <a:gd name="f104" fmla="val 53871"/>
              <a:gd name="f105" fmla="val 126621"/>
              <a:gd name="f106" fmla="val 67918"/>
              <a:gd name="f107" fmla="val 137512"/>
              <a:gd name="f108" fmla="val 72288"/>
              <a:gd name="f109" fmla="val 136408"/>
              <a:gd name="f110" fmla="val 75373"/>
              <a:gd name="f111" fmla="val 125065"/>
              <a:gd name="f112" fmla="val 70889"/>
              <a:gd name="f113" fmla="val 118824"/>
              <a:gd name="f114" fmla="val 57470"/>
              <a:gd name="f115" fmla="val 120792"/>
              <a:gd name="f116" fmla="val 42874"/>
              <a:gd name="f117" fmla="val 110219"/>
              <a:gd name="f118" fmla="val 38045"/>
              <a:gd name="f119" fmla="val 97555"/>
              <a:gd name="f120" fmla="val 41998"/>
              <a:gd name="f121" fmla="val 91229"/>
              <a:gd name="f122" fmla="val 52250"/>
              <a:gd name="f123" fmla="val 86215"/>
              <a:gd name="f124" fmla="val 60377"/>
              <a:gd name="f125" fmla="val 87164"/>
              <a:gd name="f126" fmla="val 68019"/>
              <a:gd name="f127" fmla="val 90995"/>
              <a:gd name="f128" fmla="val 75559"/>
              <a:gd name="f129" fmla="val 88405"/>
              <a:gd name="f130" fmla="val 77546"/>
              <a:gd name="f131" fmla="val 86197"/>
              <a:gd name="f132" fmla="val 80074"/>
              <a:gd name="f133" fmla="val 84391"/>
              <a:gd name="f134" fmla="val 83001"/>
              <a:gd name="f135" fmla="val 75261"/>
              <a:gd name="f136" fmla="val 97799"/>
              <a:gd name="f137" fmla="val 79855"/>
              <a:gd name="f138" fmla="val 117197"/>
              <a:gd name="f139" fmla="val 94653"/>
              <a:gd name="f140" fmla="val 126328"/>
              <a:gd name="f141" fmla="val 99603"/>
              <a:gd name="f142" fmla="val 129383"/>
              <a:gd name="f143" fmla="val 105068"/>
              <a:gd name="f144" fmla="val 130901"/>
              <a:gd name="f145" fmla="val 110449"/>
              <a:gd name="f146" fmla="val 130283"/>
              <a:gd name="f147" fmla="val 111461"/>
              <a:gd name="f148" fmla="val 121556"/>
              <a:gd name="f149" fmla="val 114239"/>
              <a:gd name="f150" fmla="val 112980"/>
              <a:gd name="f151" fmla="val 118788"/>
              <a:gd name="f152" fmla="val 105103"/>
              <a:gd name="f153" fmla="val 122060"/>
              <a:gd name="f154" fmla="val 106993"/>
              <a:gd name="f155" fmla="val 117549"/>
              <a:gd name="f156" fmla="val 114804"/>
              <a:gd name="f157" fmla="val 114885"/>
              <a:gd name="f158" fmla="val 123345"/>
              <a:gd name="f159" fmla="val 114602"/>
              <a:gd name="f160" fmla="val 132066"/>
              <a:gd name="f161" fmla="val 118189"/>
              <a:gd name="f162" fmla="val 142541"/>
              <a:gd name="f163" fmla="val 127538"/>
              <a:gd name="f164" fmla="val 149533"/>
              <a:gd name="f165" fmla="val 138054"/>
              <a:gd name="f166" fmla="val 150704"/>
              <a:gd name="f167" fmla="val 138622"/>
              <a:gd name="f168" fmla="val 157584"/>
              <a:gd name="f169" fmla="val 141809"/>
              <a:gd name="f170" fmla="val 168599"/>
              <a:gd name="f171" fmla="val 152592"/>
              <a:gd name="f172" fmla="val 175355"/>
              <a:gd name="f173" fmla="val 163536"/>
              <a:gd name="f174" fmla="val 173320"/>
              <a:gd name="f175" fmla="val 163736"/>
              <a:gd name="f176" fmla="val 174011"/>
              <a:gd name="f177" fmla="val 165086"/>
              <a:gd name="f178" fmla="val 173621"/>
              <a:gd name="f179" fmla="val 165671"/>
              <a:gd name="f180" fmla="val 180699"/>
              <a:gd name="f181" fmla="val 169429"/>
              <a:gd name="f182" fmla="val 193686"/>
              <a:gd name="f183" fmla="val 183003"/>
              <a:gd name="f184" fmla="val 201168"/>
              <a:gd name="f185" fmla="val 195990"/>
              <a:gd name="f186" fmla="val 197411"/>
              <a:gd name="f187" fmla="val 196796"/>
              <a:gd name="f188" fmla="val 197178"/>
              <a:gd name="f189" fmla="val 197581"/>
              <a:gd name="f190" fmla="val 196907"/>
              <a:gd name="f191" fmla="val 198196"/>
              <a:gd name="f192" fmla="val 196260"/>
              <a:gd name="f193" fmla="val 209934"/>
              <a:gd name="f194" fmla="val 188156"/>
              <a:gd name="f195" fmla="val 215400"/>
              <a:gd name="f196" fmla="val 175007"/>
              <a:gd name="f197" fmla="val 211155"/>
              <a:gd name="f198" fmla="val 164763"/>
              <a:gd name="f199" fmla="val 205121"/>
              <a:gd name="f200" fmla="val 170199"/>
              <a:gd name="f201" fmla="val 196738"/>
              <a:gd name="f202" fmla="val 172687"/>
              <a:gd name="f203" fmla="val 188343"/>
              <a:gd name="f204" fmla="val 171472"/>
              <a:gd name="f205" fmla="val 188829"/>
              <a:gd name="f206" fmla="val 168281"/>
              <a:gd name="f207" fmla="val 198020"/>
              <a:gd name="f208" fmla="val 169602"/>
              <a:gd name="f209" fmla="val 207192"/>
              <a:gd name="f210" fmla="val 165939"/>
              <a:gd name="f211" fmla="val 212635"/>
              <a:gd name="f212" fmla="val 158774"/>
              <a:gd name="f213" fmla="val 218427"/>
              <a:gd name="f214" fmla="val 151149"/>
              <a:gd name="f215" fmla="val 218946"/>
              <a:gd name="f216" fmla="val 140953"/>
              <a:gd name="f217" fmla="val 213960"/>
              <a:gd name="f218" fmla="val 132774"/>
              <a:gd name="f219" fmla="val 216785"/>
              <a:gd name="f220" fmla="val 131210"/>
              <a:gd name="f221" fmla="val 222366"/>
              <a:gd name="f222" fmla="val 140465"/>
              <a:gd name="f223" fmla="val 221779"/>
              <a:gd name="f224" fmla="val 151983"/>
              <a:gd name="f225" fmla="val 215286"/>
              <a:gd name="f226" fmla="val 160619"/>
              <a:gd name="f227" fmla="val 213805"/>
              <a:gd name="f228" fmla="val 162105"/>
              <a:gd name="f229" fmla="val 172938"/>
              <a:gd name="f230" fmla="val 214526"/>
              <a:gd name="f231" fmla="val 186813"/>
              <a:gd name="f232" fmla="val 203421"/>
              <a:gd name="f233" fmla="val 196175"/>
              <a:gd name="f234" fmla="val 208012"/>
              <a:gd name="f235" fmla="val 206854"/>
              <a:gd name="f236" fmla="val 220050"/>
              <a:gd name="f237" fmla="val 212429"/>
              <a:gd name="f238" fmla="val 231622"/>
              <a:gd name="f239" fmla="val 209082"/>
              <a:gd name="f240" fmla="val 239377"/>
              <a:gd name="f241" fmla="val 206838"/>
              <a:gd name="f242" fmla="val 243741"/>
              <a:gd name="f243" fmla="val 201989"/>
              <a:gd name="f244" fmla="val 246092"/>
              <a:gd name="f245" fmla="val 195539"/>
              <a:gd name="f246" fmla="val 255042"/>
              <a:gd name="f247" fmla="val 199507"/>
              <a:gd name="f248" fmla="val 265290"/>
              <a:gd name="f249" fmla="val 198199"/>
              <a:gd name="f250" fmla="val 272958"/>
              <a:gd name="f251" fmla="val 192601"/>
              <a:gd name="f252" fmla="val 276795"/>
              <a:gd name="f253" fmla="val 193971"/>
              <a:gd name="f254" fmla="val 289009"/>
              <a:gd name="f255" fmla="val 194016"/>
              <a:gd name="f256" fmla="val 298363"/>
              <a:gd name="f257" fmla="val 193248"/>
              <a:gd name="f258" fmla="val 304258"/>
              <a:gd name="f259" fmla="val 183694"/>
              <a:gd name="f260" fmla="val 309343"/>
              <a:gd name="f261" fmla="val 175453"/>
              <a:gd name="f262" fmla="val 308953"/>
              <a:gd name="f263" fmla="val 165378"/>
              <a:gd name="f264" fmla="val 303795"/>
              <a:gd name="f265" fmla="val 157923"/>
              <a:gd name="f266" fmla="val 298315"/>
              <a:gd name="f267" fmla="val 164420"/>
              <a:gd name="f268" fmla="val 291041"/>
              <a:gd name="f269" fmla="val 168177"/>
              <a:gd name="f270" fmla="val 283702"/>
              <a:gd name="f271" fmla="val 168174"/>
              <a:gd name="f272" fmla="val 283555"/>
              <a:gd name="f273" fmla="val 164527"/>
              <a:gd name="f274" fmla="val 293404"/>
              <a:gd name="f275" fmla="val 164978"/>
              <a:gd name="f276" fmla="val 303289"/>
              <a:gd name="f277" fmla="val 157339"/>
              <a:gd name="f278" fmla="val 308110"/>
              <a:gd name="f279" fmla="val 145450"/>
              <a:gd name="f280" fmla="val 311022"/>
              <a:gd name="f281" fmla="val 136198"/>
              <a:gd name="f282" fmla="val 308752"/>
              <a:gd name="f283" fmla="val 126109"/>
              <a:gd name="f284" fmla="val 302169"/>
              <a:gd name="f285" fmla="val 119023"/>
              <a:gd name="f286" fmla="val 296249"/>
              <a:gd name="f287" fmla="val 127191"/>
              <a:gd name="f288" fmla="val 286098"/>
              <a:gd name="f289" fmla="val 131525"/>
              <a:gd name="f290" fmla="val 275782"/>
              <a:gd name="f291" fmla="val 130309"/>
              <a:gd name="f292" fmla="val 276183"/>
              <a:gd name="f293" fmla="val 127106"/>
              <a:gd name="f294" fmla="val 285405"/>
              <a:gd name="f295" fmla="val 128184"/>
              <a:gd name="f296" fmla="val 294478"/>
              <a:gd name="f297" fmla="val 124281"/>
              <a:gd name="f298" fmla="val 299730"/>
              <a:gd name="f299" fmla="val 116974"/>
              <a:gd name="f300" fmla="val 300207"/>
              <a:gd name="f301" fmla="val 116045"/>
              <a:gd name="f302" fmla="val 300079"/>
              <a:gd name="f303" fmla="val 107222"/>
              <a:gd name="f304" fmla="val 295342"/>
              <a:gd name="f305" fmla="val 98867"/>
              <a:gd name="f306" fmla="val 287259"/>
              <a:gd name="f307" fmla="val 93880"/>
              <a:gd name="f308" fmla="val 284295"/>
              <a:gd name="f309" fmla="val 92051"/>
              <a:gd name="f310" fmla="val 281129"/>
              <a:gd name="f311" fmla="val 90828"/>
              <a:gd name="f312" fmla="val 277855"/>
              <a:gd name="f313" fmla="val 90561"/>
              <a:gd name="f314" fmla="val 271916"/>
              <a:gd name="f315" fmla="val 104194"/>
              <a:gd name="f316" fmla="val 259881"/>
              <a:gd name="f317" fmla="val 112708"/>
              <a:gd name="f318" fmla="val 248172"/>
              <a:gd name="f319" fmla="val 111695"/>
              <a:gd name="f320" fmla="val 248002"/>
              <a:gd name="f321" fmla="val 114741"/>
              <a:gd name="f322" fmla="val 246936"/>
              <a:gd name="f323" fmla="val 117719"/>
              <a:gd name="f324" fmla="val 245089"/>
              <a:gd name="f325" fmla="val 120348"/>
              <a:gd name="f326" fmla="val 241307"/>
              <a:gd name="f327" fmla="val 125729"/>
              <a:gd name="f328" fmla="val 234825"/>
              <a:gd name="f329" fmla="val 128827"/>
              <a:gd name="f330" fmla="val 228007"/>
              <a:gd name="f331" fmla="val 128511"/>
              <a:gd name="f332" fmla="val 228158"/>
              <a:gd name="f333" fmla="val 125380"/>
              <a:gd name="f334" fmla="val 233848"/>
              <a:gd name="f335" fmla="val 125642"/>
              <a:gd name="f336" fmla="val 239262"/>
              <a:gd name="f337" fmla="val 123097"/>
              <a:gd name="f338" fmla="val 242439"/>
              <a:gd name="f339" fmla="val 118667"/>
              <a:gd name="f340" fmla="val 244071"/>
              <a:gd name="f341" fmla="val 116391"/>
              <a:gd name="f342" fmla="val 244987"/>
              <a:gd name="f343" fmla="val 113796"/>
              <a:gd name="f344" fmla="val 245116"/>
              <a:gd name="f345" fmla="val 111152"/>
              <a:gd name="f346" fmla="val 243716"/>
              <a:gd name="f347" fmla="val 110904"/>
              <a:gd name="f348" fmla="val 244539"/>
              <a:gd name="f349" fmla="val 108155"/>
              <a:gd name="f350" fmla="val 244792"/>
              <a:gd name="f351" fmla="val 106166"/>
              <a:gd name="f352" fmla="val 244131"/>
              <a:gd name="f353" fmla="val 104285"/>
              <a:gd name="f354" fmla="val 243078"/>
              <a:gd name="f355" fmla="val 102544"/>
              <a:gd name="f356" fmla="val 240257"/>
              <a:gd name="f357" fmla="val 97875"/>
              <a:gd name="f358" fmla="val 235048"/>
              <a:gd name="f359" fmla="val 94922"/>
              <a:gd name="f360" fmla="val 229344"/>
              <a:gd name="f361" fmla="val 94755"/>
              <a:gd name="f362" fmla="val 229436"/>
              <a:gd name="f363" fmla="val 91621"/>
              <a:gd name="f364" fmla="val 236268"/>
              <a:gd name="f365" fmla="val 91821"/>
              <a:gd name="f366" fmla="val 242499"/>
              <a:gd name="f367" fmla="val 95409"/>
              <a:gd name="f368" fmla="val 245850"/>
              <a:gd name="f369" fmla="val 101072"/>
              <a:gd name="f370" fmla="val 247129"/>
              <a:gd name="f371" fmla="val 103235"/>
              <a:gd name="f372" fmla="val 247915"/>
              <a:gd name="f373" fmla="val 105575"/>
              <a:gd name="f374" fmla="val 248037"/>
              <a:gd name="f375" fmla="val 107973"/>
              <a:gd name="f376" fmla="val 258268"/>
              <a:gd name="f377" fmla="val 109553"/>
              <a:gd name="f378" fmla="val 268981"/>
              <a:gd name="f379" fmla="val 102051"/>
              <a:gd name="f380" fmla="val 274232"/>
              <a:gd name="f381" fmla="val 89778"/>
              <a:gd name="f382" fmla="val 278708"/>
              <a:gd name="f383" fmla="val 77339"/>
              <a:gd name="f384" fmla="val 274020"/>
              <a:gd name="f385" fmla="val 63056"/>
              <a:gd name="f386" fmla="val 262316"/>
              <a:gd name="f387" fmla="val 55834"/>
              <a:gd name="f388" fmla="val 257734"/>
              <a:gd name="f389" fmla="val 53007"/>
              <a:gd name="f390" fmla="val 252666"/>
              <a:gd name="f391" fmla="val 51626"/>
              <a:gd name="f392" fmla="val 247691"/>
              <a:gd name="f393" fmla="val 52231"/>
              <a:gd name="f394" fmla="val 248705"/>
              <a:gd name="f395" fmla="val 60913"/>
              <a:gd name="f396" fmla="val 245967"/>
              <a:gd name="f397" fmla="val 69020"/>
              <a:gd name="f398" fmla="val 239739"/>
              <a:gd name="f399" fmla="val 74185"/>
              <a:gd name="f400" fmla="val 237649"/>
              <a:gd name="f401" fmla="val 71664"/>
              <a:gd name="f402" fmla="val 244579"/>
              <a:gd name="f403" fmla="val 65918"/>
              <a:gd name="f404" fmla="val 246481"/>
              <a:gd name="f405" fmla="val 55888"/>
              <a:gd name="f406" fmla="val 243151"/>
              <a:gd name="f407" fmla="val 45920"/>
              <a:gd name="f408" fmla="val 241194"/>
              <a:gd name="f409" fmla="val 40124"/>
              <a:gd name="f410" fmla="val 237183"/>
              <a:gd name="f411" fmla="val 35004"/>
              <a:gd name="f412" fmla="val 231542"/>
              <a:gd name="f413" fmla="val 31523"/>
              <a:gd name="f414" fmla="val 221392"/>
              <a:gd name="f415" fmla="val 25261"/>
              <a:gd name="f416" fmla="val 208864"/>
              <a:gd name="f417" fmla="val 26095"/>
              <a:gd name="f418" fmla="val 199763"/>
              <a:gd name="f419" fmla="val 32668"/>
              <a:gd name="f420" fmla="val 194721"/>
              <a:gd name="f421" fmla="val 27952"/>
              <a:gd name="f422" fmla="val 189842"/>
              <a:gd name="f423" fmla="val 24941"/>
              <a:gd name="f424" fmla="val 184271"/>
              <a:gd name="f425" fmla="val 23995"/>
              <a:gd name="f426" fmla="val 190632"/>
              <a:gd name="f427" fmla="val 62"/>
              <a:gd name="f428" fmla="val 300121"/>
              <a:gd name="f429" fmla="val 2329"/>
              <a:gd name="f430" fmla="val 391248"/>
              <a:gd name="f431" fmla="val 125645"/>
              <a:gd name="f432" fmla="val 309641"/>
              <a:gd name="f433" fmla="val 225160"/>
              <a:gd name="f434" fmla="val 282892"/>
              <a:gd name="f435" fmla="val 251229"/>
              <a:gd name="f436" fmla="val 279266"/>
              <a:gd name="f437" fmla="val 288859"/>
              <a:gd name="f438" fmla="val 302841"/>
              <a:gd name="f439" fmla="val 374772"/>
              <a:gd name="f440" fmla="val 121266"/>
              <a:gd name="f441" fmla="val 109025"/>
              <a:gd name="f442" fmla="val 322355"/>
              <a:gd name="f443" fmla="val 76580"/>
              <a:gd name="f444" fmla="val 333165"/>
              <a:gd name="f445" fmla="val 40716"/>
              <a:gd name="f446" fmla="val 329924"/>
              <a:gd name="f447" fmla="val 28778"/>
              <a:gd name="f448" fmla="val 318327"/>
              <a:gd name="f449" fmla="val 22923"/>
              <a:gd name="f450" fmla="val 311868"/>
              <a:gd name="f451" fmla="val 25422"/>
              <a:gd name="f452" fmla="val 291738"/>
              <a:gd name="f453" fmla="val 32859"/>
              <a:gd name="f454" fmla="val 276164"/>
              <a:gd name="f455" fmla="val 35235"/>
              <a:gd name="f456" fmla="val 270344"/>
              <a:gd name="f457" fmla="val 23179"/>
              <a:gd name="f458" fmla="val 268321"/>
              <a:gd name="f459" fmla="val 20618"/>
              <a:gd name="f460" fmla="val 259843"/>
              <a:gd name="f461" fmla="val 19440"/>
              <a:gd name="f462" fmla="val 251965"/>
              <a:gd name="f463" fmla="val 27377"/>
              <a:gd name="f464" fmla="val 251682"/>
              <a:gd name="f465" fmla="val 30757"/>
              <a:gd name="f466" fmla="val 247602"/>
              <a:gd name="f467" fmla="val 18516"/>
              <a:gd name="f468" fmla="val 238938"/>
              <a:gd name="f469" fmla="val 12669"/>
              <a:gd name="f470" fmla="val 232923"/>
              <a:gd name="f471" fmla="val 25811"/>
              <a:gd name="f472" fmla="val 221592"/>
              <a:gd name="f473" fmla="val 29458"/>
              <a:gd name="f474" fmla="val 212919"/>
              <a:gd name="f475" fmla="val 16679"/>
              <a:gd name="f476" fmla="val 208924"/>
              <a:gd name="f477" fmla="val 7006"/>
              <a:gd name="f478" fmla="val 203466"/>
              <a:gd name="f479" fmla="val 307"/>
              <a:gd name="f480" fmla="val 196983"/>
              <a:gd name="f481" fmla="val -2572"/>
              <a:gd name="f482" fmla="val 186228"/>
              <a:gd name="f483" fmla="val 15339"/>
              <a:gd name="f484" fmla="val 171234"/>
              <a:gd name="f485" fmla="val 31089"/>
              <a:gd name="f486" fmla="val 151672"/>
              <a:gd name="f487" fmla="val 47602"/>
              <a:gd name="f488" fmla="val 132201"/>
              <a:gd name="f489" fmla="val 33821"/>
              <a:gd name="f490" fmla="val 117353"/>
              <a:gd name="f491" fmla="val 46470"/>
              <a:gd name="f492" fmla="val 75544"/>
              <a:gd name="f493" fmla="val 66559"/>
              <a:gd name="f494" fmla="val 23813"/>
              <a:gd name="f495" fmla="val 114124"/>
              <a:gd name="f496" fmla="val -1423"/>
              <a:gd name="f497" fmla="*/ f0 1 341005"/>
              <a:gd name="f498" fmla="*/ f1 1 376812"/>
              <a:gd name="f499" fmla="val f2"/>
              <a:gd name="f500" fmla="val f3"/>
              <a:gd name="f501" fmla="val f4"/>
              <a:gd name="f502" fmla="+- f501 0 f499"/>
              <a:gd name="f503" fmla="+- f500 0 f499"/>
              <a:gd name="f504" fmla="*/ f503 1 341005"/>
              <a:gd name="f505" fmla="*/ f502 1 376812"/>
              <a:gd name="f506" fmla="*/ f499 1 f504"/>
              <a:gd name="f507" fmla="*/ f500 1 f504"/>
              <a:gd name="f508" fmla="*/ f499 1 f505"/>
              <a:gd name="f509" fmla="*/ f501 1 f505"/>
              <a:gd name="f510" fmla="*/ f506 f497 1"/>
              <a:gd name="f511" fmla="*/ f507 f497 1"/>
              <a:gd name="f512" fmla="*/ f509 f498 1"/>
              <a:gd name="f513" fmla="*/ f508 f498 1"/>
            </a:gdLst>
            <a:ahLst/>
            <a:cxnLst>
              <a:cxn ang="3cd4">
                <a:pos x="hc" y="t"/>
              </a:cxn>
              <a:cxn ang="0">
                <a:pos x="r" y="vc"/>
              </a:cxn>
              <a:cxn ang="cd4">
                <a:pos x="hc" y="b"/>
              </a:cxn>
              <a:cxn ang="cd2">
                <a:pos x="l" y="vc"/>
              </a:cxn>
            </a:cxnLst>
            <a:rect l="f510" t="f513" r="f511" b="f512"/>
            <a:pathLst>
              <a:path w="341005" h="376812">
                <a:moveTo>
                  <a:pt x="f5" y="f6"/>
                </a:moveTo>
                <a:cubicBezTo>
                  <a:pt x="f7" y="f8"/>
                  <a:pt x="f9" y="f10"/>
                  <a:pt x="f11" y="f12"/>
                </a:cubicBezTo>
                <a:lnTo>
                  <a:pt x="f13" y="f14"/>
                </a:lnTo>
                <a:cubicBezTo>
                  <a:pt x="f15" y="f16"/>
                  <a:pt x="f17" y="f18"/>
                  <a:pt x="f19" y="f20"/>
                </a:cubicBezTo>
                <a:cubicBezTo>
                  <a:pt x="f21" y="f22"/>
                  <a:pt x="f23" y="f24"/>
                  <a:pt x="f25" y="f26"/>
                </a:cubicBezTo>
                <a:lnTo>
                  <a:pt x="f27" y="f28"/>
                </a:lnTo>
                <a:cubicBezTo>
                  <a:pt x="f29" y="f30"/>
                  <a:pt x="f31" y="f32"/>
                  <a:pt x="f33" y="f34"/>
                </a:cubicBezTo>
                <a:cubicBezTo>
                  <a:pt x="f35" y="f36"/>
                  <a:pt x="f37" y="f38"/>
                  <a:pt x="f39" y="f40"/>
                </a:cubicBezTo>
                <a:close/>
                <a:moveTo>
                  <a:pt x="f41" y="f42"/>
                </a:moveTo>
                <a:cubicBezTo>
                  <a:pt x="f43" y="f44"/>
                  <a:pt x="f45" y="f46"/>
                  <a:pt x="f47" y="f48"/>
                </a:cubicBezTo>
                <a:lnTo>
                  <a:pt x="f49" y="f50"/>
                </a:lnTo>
                <a:cubicBezTo>
                  <a:pt x="f51" y="f52"/>
                  <a:pt x="f53" y="f54"/>
                  <a:pt x="f55" y="f56"/>
                </a:cubicBezTo>
                <a:cubicBezTo>
                  <a:pt x="f57" y="f58"/>
                  <a:pt x="f59" y="f60"/>
                  <a:pt x="f61" y="f62"/>
                </a:cubicBezTo>
                <a:lnTo>
                  <a:pt x="f63" y="f64"/>
                </a:lnTo>
                <a:cubicBezTo>
                  <a:pt x="f65" y="f66"/>
                  <a:pt x="f67" y="f68"/>
                  <a:pt x="f69" y="f70"/>
                </a:cubicBezTo>
                <a:lnTo>
                  <a:pt x="f71" y="f72"/>
                </a:lnTo>
                <a:cubicBezTo>
                  <a:pt x="f73" y="f74"/>
                  <a:pt x="f75" y="f76"/>
                  <a:pt x="f41" y="f42"/>
                </a:cubicBezTo>
                <a:close/>
                <a:moveTo>
                  <a:pt x="f77" y="f78"/>
                </a:moveTo>
                <a:cubicBezTo>
                  <a:pt x="f79" y="f80"/>
                  <a:pt x="f81" y="f82"/>
                  <a:pt x="f83" y="f84"/>
                </a:cubicBezTo>
                <a:lnTo>
                  <a:pt x="f85" y="f86"/>
                </a:lnTo>
                <a:lnTo>
                  <a:pt x="f87" y="f88"/>
                </a:lnTo>
                <a:lnTo>
                  <a:pt x="f89" y="f90"/>
                </a:lnTo>
                <a:cubicBezTo>
                  <a:pt x="f91" y="f92"/>
                  <a:pt x="f93" y="f94"/>
                  <a:pt x="f95" y="f96"/>
                </a:cubicBezTo>
                <a:cubicBezTo>
                  <a:pt x="f97" y="f98"/>
                  <a:pt x="f99" y="f100"/>
                  <a:pt x="f101" y="f102"/>
                </a:cubicBezTo>
                <a:cubicBezTo>
                  <a:pt x="f103" y="f104"/>
                  <a:pt x="f105" y="f106"/>
                  <a:pt x="f107" y="f108"/>
                </a:cubicBezTo>
                <a:lnTo>
                  <a:pt x="f109" y="f110"/>
                </a:lnTo>
                <a:cubicBezTo>
                  <a:pt x="f11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3" y="f144"/>
                  <a:pt x="f145" y="f146"/>
                </a:cubicBezTo>
                <a:cubicBezTo>
                  <a:pt x="f147" y="f148"/>
                  <a:pt x="f149" y="f150"/>
                  <a:pt x="f151" y="f152"/>
                </a:cubicBezTo>
                <a:lnTo>
                  <a:pt x="f153" y="f154"/>
                </a:lnTo>
                <a:cubicBezTo>
                  <a:pt x="f155" y="f156"/>
                  <a:pt x="f157" y="f158"/>
                  <a:pt x="f159" y="f160"/>
                </a:cubicBezTo>
                <a:cubicBezTo>
                  <a:pt x="f161" y="f162"/>
                  <a:pt x="f163" y="f164"/>
                  <a:pt x="f165" y="f166"/>
                </a:cubicBezTo>
                <a:lnTo>
                  <a:pt x="f167" y="f168"/>
                </a:lnTo>
                <a:cubicBezTo>
                  <a:pt x="f169" y="f170"/>
                  <a:pt x="f171" y="f172"/>
                  <a:pt x="f173" y="f174"/>
                </a:cubicBezTo>
                <a:lnTo>
                  <a:pt x="f175" y="f176"/>
                </a:lnTo>
                <a:lnTo>
                  <a:pt x="f177" y="f178"/>
                </a:lnTo>
                <a:lnTo>
                  <a:pt x="f179" y="f180"/>
                </a:lnTo>
                <a:cubicBezTo>
                  <a:pt x="f181" y="f182"/>
                  <a:pt x="f183" y="f184"/>
                  <a:pt x="f185" y="f186"/>
                </a:cubicBezTo>
                <a:cubicBezTo>
                  <a:pt x="f187" y="f188"/>
                  <a:pt x="f189" y="f190"/>
                  <a:pt x="f191" y="f192"/>
                </a:cubicBezTo>
                <a:cubicBezTo>
                  <a:pt x="f193" y="f194"/>
                  <a:pt x="f195" y="f196"/>
                  <a:pt x="f197" y="f198"/>
                </a:cubicBezTo>
                <a:cubicBezTo>
                  <a:pt x="f199" y="f200"/>
                  <a:pt x="f201" y="f202"/>
                  <a:pt x="f203" y="f204"/>
                </a:cubicBezTo>
                <a:lnTo>
                  <a:pt x="f205" y="f206"/>
                </a:lnTo>
                <a:cubicBezTo>
                  <a:pt x="f207" y="f208"/>
                  <a:pt x="f209" y="f210"/>
                  <a:pt x="f211" y="f212"/>
                </a:cubicBezTo>
                <a:cubicBezTo>
                  <a:pt x="f213" y="f214"/>
                  <a:pt x="f215" y="f216"/>
                  <a:pt x="f217" y="f218"/>
                </a:cubicBezTo>
                <a:lnTo>
                  <a:pt x="f219" y="f220"/>
                </a:lnTo>
                <a:cubicBezTo>
                  <a:pt x="f221" y="f222"/>
                  <a:pt x="f223" y="f224"/>
                  <a:pt x="f225" y="f226"/>
                </a:cubicBezTo>
                <a:lnTo>
                  <a:pt x="f227" y="f228"/>
                </a:lnTo>
                <a:cubicBezTo>
                  <a:pt x="f215" y="f229"/>
                  <a:pt x="f230" y="f231"/>
                  <a:pt x="f232" y="f233"/>
                </a:cubicBezTo>
                <a:cubicBezTo>
                  <a:pt x="f234" y="f235"/>
                  <a:pt x="f236" y="f237"/>
                  <a:pt x="f238" y="f239"/>
                </a:cubicBezTo>
                <a:cubicBezTo>
                  <a:pt x="f240" y="f241"/>
                  <a:pt x="f242" y="f243"/>
                  <a:pt x="f244" y="f245"/>
                </a:cubicBezTo>
                <a:cubicBezTo>
                  <a:pt x="f246" y="f247"/>
                  <a:pt x="f248" y="f249"/>
                  <a:pt x="f250" y="f251"/>
                </a:cubicBezTo>
                <a:lnTo>
                  <a:pt x="f252" y="f253"/>
                </a:lnTo>
                <a:cubicBezTo>
                  <a:pt x="f254" y="f255"/>
                  <a:pt x="f256" y="f257"/>
                  <a:pt x="f258" y="f259"/>
                </a:cubicBezTo>
                <a:cubicBezTo>
                  <a:pt x="f260" y="f261"/>
                  <a:pt x="f262" y="f263"/>
                  <a:pt x="f264" y="f265"/>
                </a:cubicBezTo>
                <a:cubicBezTo>
                  <a:pt x="f266" y="f267"/>
                  <a:pt x="f268" y="f269"/>
                  <a:pt x="f270" y="f271"/>
                </a:cubicBezTo>
                <a:lnTo>
                  <a:pt x="f272" y="f273"/>
                </a:lnTo>
                <a:cubicBezTo>
                  <a:pt x="f274" y="f275"/>
                  <a:pt x="f276" y="f277"/>
                  <a:pt x="f278" y="f279"/>
                </a:cubicBezTo>
                <a:cubicBezTo>
                  <a:pt x="f280" y="f281"/>
                  <a:pt x="f282" y="f283"/>
                  <a:pt x="f284" y="f285"/>
                </a:cubicBezTo>
                <a:cubicBezTo>
                  <a:pt x="f286" y="f287"/>
                  <a:pt x="f288" y="f289"/>
                  <a:pt x="f290" y="f291"/>
                </a:cubicBezTo>
                <a:lnTo>
                  <a:pt x="f292" y="f293"/>
                </a:lnTo>
                <a:cubicBezTo>
                  <a:pt x="f294" y="f295"/>
                  <a:pt x="f296" y="f297"/>
                  <a:pt x="f298" y="f299"/>
                </a:cubicBezTo>
                <a:lnTo>
                  <a:pt x="f300" y="f301"/>
                </a:lnTo>
                <a:cubicBezTo>
                  <a:pt x="f302" y="f303"/>
                  <a:pt x="f304" y="f305"/>
                  <a:pt x="f306" y="f307"/>
                </a:cubicBezTo>
                <a:cubicBezTo>
                  <a:pt x="f308" y="f309"/>
                  <a:pt x="f310" y="f311"/>
                  <a:pt x="f312" y="f313"/>
                </a:cubicBezTo>
                <a:cubicBezTo>
                  <a:pt x="f314" y="f315"/>
                  <a:pt x="f316" y="f317"/>
                  <a:pt x="f318" y="f319"/>
                </a:cubicBezTo>
                <a:cubicBezTo>
                  <a:pt x="f320" y="f321"/>
                  <a:pt x="f322" y="f323"/>
                  <a:pt x="f324" y="f325"/>
                </a:cubicBezTo>
                <a:cubicBezTo>
                  <a:pt x="f326" y="f327"/>
                  <a:pt x="f328" y="f329"/>
                  <a:pt x="f330" y="f331"/>
                </a:cubicBezTo>
                <a:lnTo>
                  <a:pt x="f332" y="f333"/>
                </a:lnTo>
                <a:cubicBezTo>
                  <a:pt x="f334" y="f335"/>
                  <a:pt x="f336" y="f337"/>
                  <a:pt x="f338" y="f339"/>
                </a:cubicBezTo>
                <a:cubicBezTo>
                  <a:pt x="f340" y="f341"/>
                  <a:pt x="f342" y="f343"/>
                  <a:pt x="f344" y="f345"/>
                </a:cubicBezTo>
                <a:lnTo>
                  <a:pt x="f346" y="f347"/>
                </a:lnTo>
                <a:lnTo>
                  <a:pt x="f348" y="f349"/>
                </a:lnTo>
                <a:cubicBezTo>
                  <a:pt x="f350" y="f351"/>
                  <a:pt x="f352" y="f353"/>
                  <a:pt x="f354" y="f355"/>
                </a:cubicBezTo>
                <a:cubicBezTo>
                  <a:pt x="f356" y="f357"/>
                  <a:pt x="f358" y="f359"/>
                  <a:pt x="f360" y="f361"/>
                </a:cubicBezTo>
                <a:lnTo>
                  <a:pt x="f362" y="f363"/>
                </a:lnTo>
                <a:cubicBezTo>
                  <a:pt x="f364" y="f365"/>
                  <a:pt x="f366" y="f367"/>
                  <a:pt x="f368" y="f369"/>
                </a:cubicBezTo>
                <a:cubicBezTo>
                  <a:pt x="f370" y="f371"/>
                  <a:pt x="f372" y="f373"/>
                  <a:pt x="f374" y="f375"/>
                </a:cubicBezTo>
                <a:cubicBezTo>
                  <a:pt x="f376" y="f377"/>
                  <a:pt x="f378" y="f379"/>
                  <a:pt x="f380" y="f381"/>
                </a:cubicBezTo>
                <a:cubicBezTo>
                  <a:pt x="f382" y="f383"/>
                  <a:pt x="f384" y="f385"/>
                  <a:pt x="f386" y="f387"/>
                </a:cubicBezTo>
                <a:cubicBezTo>
                  <a:pt x="f388" y="f389"/>
                  <a:pt x="f390" y="f391"/>
                  <a:pt x="f392" y="f393"/>
                </a:cubicBezTo>
                <a:cubicBezTo>
                  <a:pt x="f394" y="f395"/>
                  <a:pt x="f396" y="f397"/>
                  <a:pt x="f398" y="f399"/>
                </a:cubicBezTo>
                <a:lnTo>
                  <a:pt x="f400" y="f401"/>
                </a:lnTo>
                <a:cubicBezTo>
                  <a:pt x="f402" y="f403"/>
                  <a:pt x="f404" y="f405"/>
                  <a:pt x="f406" y="f407"/>
                </a:cubicBezTo>
                <a:cubicBezTo>
                  <a:pt x="f408" y="f409"/>
                  <a:pt x="f410" y="f411"/>
                  <a:pt x="f412" y="f413"/>
                </a:cubicBezTo>
                <a:cubicBezTo>
                  <a:pt x="f414" y="f415"/>
                  <a:pt x="f416" y="f417"/>
                  <a:pt x="f418" y="f419"/>
                </a:cubicBezTo>
                <a:lnTo>
                  <a:pt x="f420" y="f421"/>
                </a:lnTo>
                <a:cubicBezTo>
                  <a:pt x="f422" y="f423"/>
                  <a:pt x="f424" y="f425"/>
                  <a:pt x="f77" y="f78"/>
                </a:cubicBezTo>
                <a:close/>
                <a:moveTo>
                  <a:pt x="f426" y="f427"/>
                </a:moveTo>
                <a:cubicBezTo>
                  <a:pt x="f428" y="f429"/>
                  <a:pt x="f430" y="f431"/>
                  <a:pt x="f432" y="f433"/>
                </a:cubicBezTo>
                <a:cubicBezTo>
                  <a:pt x="f434" y="f435"/>
                  <a:pt x="f436" y="f437"/>
                  <a:pt x="f438" y="f439"/>
                </a:cubicBezTo>
                <a:lnTo>
                  <a:pt x="f440" y="f4"/>
                </a:lnTo>
                <a:lnTo>
                  <a:pt x="f441" y="f442"/>
                </a:lnTo>
                <a:cubicBezTo>
                  <a:pt x="f443" y="f444"/>
                  <a:pt x="f445" y="f446"/>
                  <a:pt x="f447" y="f448"/>
                </a:cubicBezTo>
                <a:cubicBezTo>
                  <a:pt x="f449" y="f450"/>
                  <a:pt x="f451" y="f452"/>
                  <a:pt x="f453" y="f454"/>
                </a:cubicBezTo>
                <a:cubicBezTo>
                  <a:pt x="f455" y="f456"/>
                  <a:pt x="f457" y="f458"/>
                  <a:pt x="f459" y="f460"/>
                </a:cubicBezTo>
                <a:cubicBezTo>
                  <a:pt x="f461" y="f462"/>
                  <a:pt x="f463" y="f464"/>
                  <a:pt x="f465" y="f466"/>
                </a:cubicBezTo>
                <a:lnTo>
                  <a:pt x="f467" y="f468"/>
                </a:lnTo>
                <a:cubicBezTo>
                  <a:pt x="f469" y="f470"/>
                  <a:pt x="f471" y="f472"/>
                  <a:pt x="f473" y="f474"/>
                </a:cubicBezTo>
                <a:cubicBezTo>
                  <a:pt x="f475" y="f476"/>
                  <a:pt x="f477" y="f478"/>
                  <a:pt x="f479" y="f480"/>
                </a:cubicBezTo>
                <a:cubicBezTo>
                  <a:pt x="f481" y="f482"/>
                  <a:pt x="f483" y="f484"/>
                  <a:pt x="f485" y="f486"/>
                </a:cubicBezTo>
                <a:cubicBezTo>
                  <a:pt x="f487" y="f488"/>
                  <a:pt x="f489" y="f490"/>
                  <a:pt x="f491" y="f492"/>
                </a:cubicBezTo>
                <a:cubicBezTo>
                  <a:pt x="f493" y="f494"/>
                  <a:pt x="f495" y="f496"/>
                  <a:pt x="f426" y="f427"/>
                </a:cubicBez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FFFFFF"/>
              </a:solidFill>
              <a:uFillTx/>
              <a:latin typeface="Calibri"/>
              <a:ea typeface="맑은 고딕" pitchFamily="34"/>
              <a:cs typeface="Arial"/>
            </a:endParaRPr>
          </a:p>
        </p:txBody>
      </p:sp>
    </p:spTree>
    <p:extLst>
      <p:ext uri="{BB962C8B-B14F-4D97-AF65-F5344CB8AC3E}">
        <p14:creationId xmlns:p14="http://schemas.microsoft.com/office/powerpoint/2010/main" val="268446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o 19">
            <a:extLst>
              <a:ext uri="{FF2B5EF4-FFF2-40B4-BE49-F238E27FC236}">
                <a16:creationId xmlns:a16="http://schemas.microsoft.com/office/drawing/2014/main" id="{33C88C34-4FAA-9243-344A-99384A9038E4}"/>
              </a:ext>
            </a:extLst>
          </p:cNvPr>
          <p:cNvGrpSpPr/>
          <p:nvPr/>
        </p:nvGrpSpPr>
        <p:grpSpPr>
          <a:xfrm>
            <a:off x="-555316" y="-895014"/>
            <a:ext cx="2522387" cy="3066714"/>
            <a:chOff x="-555316" y="-895014"/>
            <a:chExt cx="2522387" cy="3066714"/>
          </a:xfrm>
        </p:grpSpPr>
        <p:sp>
          <p:nvSpPr>
            <p:cNvPr id="21" name="Forma libre: forma 20">
              <a:extLst>
                <a:ext uri="{FF2B5EF4-FFF2-40B4-BE49-F238E27FC236}">
                  <a16:creationId xmlns:a16="http://schemas.microsoft.com/office/drawing/2014/main" id="{EDBFD32E-5089-CE27-A4DD-560B92DFBFB4}"/>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2" name="Forma libre: forma 21">
              <a:extLst>
                <a:ext uri="{FF2B5EF4-FFF2-40B4-BE49-F238E27FC236}">
                  <a16:creationId xmlns:a16="http://schemas.microsoft.com/office/drawing/2014/main" id="{94D5B888-61AD-E1D1-00D9-8BB01149A3DB}"/>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3" name="Graphic 11">
              <a:extLst>
                <a:ext uri="{FF2B5EF4-FFF2-40B4-BE49-F238E27FC236}">
                  <a16:creationId xmlns:a16="http://schemas.microsoft.com/office/drawing/2014/main" id="{7914D136-87A0-4E1C-31EC-D108C514CB64}"/>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26" name="Freeform: Shape 9">
            <a:extLst>
              <a:ext uri="{FF2B5EF4-FFF2-40B4-BE49-F238E27FC236}">
                <a16:creationId xmlns:a16="http://schemas.microsoft.com/office/drawing/2014/main" id="{0EF167AB-CAB1-43F0-8A2C-052EE412C4C0}"/>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pic>
        <p:nvPicPr>
          <p:cNvPr id="31" name="Picture 30" descr="A diagram of a network&#10;&#10;Description automatically generated">
            <a:extLst>
              <a:ext uri="{FF2B5EF4-FFF2-40B4-BE49-F238E27FC236}">
                <a16:creationId xmlns:a16="http://schemas.microsoft.com/office/drawing/2014/main" id="{87ED987D-A33D-789B-2DD8-05043F23409E}"/>
              </a:ext>
            </a:extLst>
          </p:cNvPr>
          <p:cNvPicPr>
            <a:picLocks noChangeAspect="1"/>
          </p:cNvPicPr>
          <p:nvPr/>
        </p:nvPicPr>
        <p:blipFill>
          <a:blip r:embed="rId3"/>
          <a:stretch>
            <a:fillRect/>
          </a:stretch>
        </p:blipFill>
        <p:spPr>
          <a:xfrm>
            <a:off x="2213292" y="1713253"/>
            <a:ext cx="7767336" cy="4104453"/>
          </a:xfrm>
          <a:prstGeom prst="rect">
            <a:avLst/>
          </a:prstGeom>
        </p:spPr>
      </p:pic>
      <p:grpSp>
        <p:nvGrpSpPr>
          <p:cNvPr id="42" name="Google Shape;6922;p88">
            <a:extLst>
              <a:ext uri="{FF2B5EF4-FFF2-40B4-BE49-F238E27FC236}">
                <a16:creationId xmlns:a16="http://schemas.microsoft.com/office/drawing/2014/main" id="{488B41AF-B343-9683-B022-FBC74181BC67}"/>
              </a:ext>
            </a:extLst>
          </p:cNvPr>
          <p:cNvGrpSpPr/>
          <p:nvPr/>
        </p:nvGrpSpPr>
        <p:grpSpPr>
          <a:xfrm>
            <a:off x="709380" y="3051325"/>
            <a:ext cx="1157472" cy="1142425"/>
            <a:chOff x="6627580" y="1222525"/>
            <a:chExt cx="564806" cy="600559"/>
          </a:xfrm>
        </p:grpSpPr>
        <p:sp>
          <p:nvSpPr>
            <p:cNvPr id="35" name="Google Shape;6923;p88">
              <a:extLst>
                <a:ext uri="{FF2B5EF4-FFF2-40B4-BE49-F238E27FC236}">
                  <a16:creationId xmlns:a16="http://schemas.microsoft.com/office/drawing/2014/main" id="{7A18039E-3050-387A-4CBC-AE06D450D938}"/>
                </a:ext>
              </a:extLst>
            </p:cNvPr>
            <p:cNvSpPr/>
            <p:nvPr/>
          </p:nvSpPr>
          <p:spPr>
            <a:xfrm>
              <a:off x="6734674" y="1608777"/>
              <a:ext cx="173708" cy="71451"/>
            </a:xfrm>
            <a:custGeom>
              <a:avLst/>
              <a:gdLst>
                <a:gd name="f0" fmla="val w"/>
                <a:gd name="f1" fmla="val h"/>
                <a:gd name="f2" fmla="val 0"/>
                <a:gd name="f3" fmla="val 3372"/>
                <a:gd name="f4" fmla="val 1387"/>
                <a:gd name="f5" fmla="val 1670"/>
                <a:gd name="f6" fmla="val 1"/>
                <a:gd name="f7" fmla="val 883"/>
                <a:gd name="f8" fmla="val 158"/>
                <a:gd name="f9" fmla="val 599"/>
                <a:gd name="f10" fmla="val 3371"/>
                <a:gd name="f11" fmla="val 3214"/>
                <a:gd name="f12" fmla="val 2489"/>
                <a:gd name="f13" fmla="*/ f0 1 3372"/>
                <a:gd name="f14" fmla="*/ f1 1 1387"/>
                <a:gd name="f15" fmla="val f2"/>
                <a:gd name="f16" fmla="val f3"/>
                <a:gd name="f17" fmla="val f4"/>
                <a:gd name="f18" fmla="+- f17 0 f15"/>
                <a:gd name="f19" fmla="+- f16 0 f15"/>
                <a:gd name="f20" fmla="*/ f19 1 3372"/>
                <a:gd name="f21" fmla="*/ f18 1 1387"/>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3372" h="1387">
                  <a:moveTo>
                    <a:pt x="f5" y="f6"/>
                  </a:moveTo>
                  <a:cubicBezTo>
                    <a:pt x="f7" y="f6"/>
                    <a:pt x="f8" y="f9"/>
                    <a:pt x="f2" y="f4"/>
                  </a:cubicBezTo>
                  <a:lnTo>
                    <a:pt x="f10" y="f4"/>
                  </a:lnTo>
                  <a:cubicBezTo>
                    <a:pt x="f11" y="f9"/>
                    <a:pt x="f12" y="f6"/>
                    <a:pt x="f5"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36" name="Google Shape;6924;p88">
              <a:extLst>
                <a:ext uri="{FF2B5EF4-FFF2-40B4-BE49-F238E27FC236}">
                  <a16:creationId xmlns:a16="http://schemas.microsoft.com/office/drawing/2014/main" id="{C365ED54-DC08-C0FD-5155-57F08A873ADF}"/>
                </a:ext>
              </a:extLst>
            </p:cNvPr>
            <p:cNvSpPr/>
            <p:nvPr/>
          </p:nvSpPr>
          <p:spPr>
            <a:xfrm>
              <a:off x="6872630" y="1524396"/>
              <a:ext cx="142847" cy="155832"/>
            </a:xfrm>
            <a:custGeom>
              <a:avLst/>
              <a:gdLst>
                <a:gd name="f0" fmla="val w"/>
                <a:gd name="f1" fmla="val h"/>
                <a:gd name="f2" fmla="val 0"/>
                <a:gd name="f3" fmla="val 2773"/>
                <a:gd name="f4" fmla="val 3025"/>
                <a:gd name="f5" fmla="val 2111"/>
                <a:gd name="f6" fmla="val 1387"/>
                <a:gd name="f7" fmla="val 221"/>
                <a:gd name="f8" fmla="val 1298"/>
                <a:gd name="f9" fmla="val 265"/>
                <a:gd name="f10" fmla="val 1179"/>
                <a:gd name="f11" fmla="val 290"/>
                <a:gd name="f12" fmla="val 1049"/>
                <a:gd name="f13" fmla="val 808"/>
                <a:gd name="f14" fmla="val 531"/>
                <a:gd name="f15" fmla="val 205"/>
                <a:gd name="f16" fmla="val 347"/>
                <a:gd name="f17" fmla="val 378"/>
                <a:gd name="f18" fmla="val 63"/>
                <a:gd name="f19" fmla="val 189"/>
                <a:gd name="f20" fmla="val 315"/>
                <a:gd name="f21" fmla="val 662"/>
                <a:gd name="f22" fmla="val 977"/>
                <a:gd name="f23" fmla="val 1229"/>
                <a:gd name="f24" fmla="val 725"/>
                <a:gd name="f25" fmla="val 1575"/>
                <a:gd name="f26" fmla="val 2237"/>
                <a:gd name="f27" fmla="val 1355"/>
                <a:gd name="f28" fmla="val 2521"/>
                <a:gd name="f29" fmla="val 2300"/>
                <a:gd name="f30" fmla="val 126"/>
                <a:gd name="f31" fmla="*/ f0 1 2773"/>
                <a:gd name="f32" fmla="*/ f1 1 3025"/>
                <a:gd name="f33" fmla="val f2"/>
                <a:gd name="f34" fmla="val f3"/>
                <a:gd name="f35" fmla="val f4"/>
                <a:gd name="f36" fmla="+- f35 0 f33"/>
                <a:gd name="f37" fmla="+- f34 0 f33"/>
                <a:gd name="f38" fmla="*/ f37 1 2773"/>
                <a:gd name="f39" fmla="*/ f36 1 3025"/>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2773" h="3025">
                  <a:moveTo>
                    <a:pt x="f5" y="f2"/>
                  </a:moveTo>
                  <a:lnTo>
                    <a:pt x="f6" y="f7"/>
                  </a:lnTo>
                  <a:cubicBezTo>
                    <a:pt x="f8" y="f9"/>
                    <a:pt x="f10" y="f11"/>
                    <a:pt x="f12" y="f11"/>
                  </a:cubicBezTo>
                  <a:cubicBezTo>
                    <a:pt x="f13" y="f11"/>
                    <a:pt x="f14" y="f15"/>
                    <a:pt x="f16" y="f2"/>
                  </a:cubicBezTo>
                  <a:lnTo>
                    <a:pt x="f16" y="f2"/>
                  </a:lnTo>
                  <a:cubicBezTo>
                    <a:pt x="f17" y="f18"/>
                    <a:pt x="f17" y="f19"/>
                    <a:pt x="f17" y="f20"/>
                  </a:cubicBezTo>
                  <a:cubicBezTo>
                    <a:pt x="f17" y="f21"/>
                    <a:pt x="f7" y="f22"/>
                    <a:pt x="f2" y="f23"/>
                  </a:cubicBezTo>
                  <a:cubicBezTo>
                    <a:pt x="f24" y="f25"/>
                    <a:pt x="f23" y="f26"/>
                    <a:pt x="f27" y="f4"/>
                  </a:cubicBezTo>
                  <a:lnTo>
                    <a:pt x="f3" y="f4"/>
                  </a:lnTo>
                  <a:lnTo>
                    <a:pt x="f3" y="f7"/>
                  </a:lnTo>
                  <a:cubicBezTo>
                    <a:pt x="f28" y="f19"/>
                    <a:pt x="f29" y="f30"/>
                    <a:pt x="f5"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37" name="Google Shape;6925;p88">
              <a:extLst>
                <a:ext uri="{FF2B5EF4-FFF2-40B4-BE49-F238E27FC236}">
                  <a16:creationId xmlns:a16="http://schemas.microsoft.com/office/drawing/2014/main" id="{327CE13F-BBF8-192B-DFFD-628091165A10}"/>
                </a:ext>
              </a:extLst>
            </p:cNvPr>
            <p:cNvSpPr/>
            <p:nvPr/>
          </p:nvSpPr>
          <p:spPr>
            <a:xfrm>
              <a:off x="6632417" y="1328019"/>
              <a:ext cx="259735" cy="352208"/>
            </a:xfrm>
            <a:custGeom>
              <a:avLst/>
              <a:gdLst>
                <a:gd name="f0" fmla="val w"/>
                <a:gd name="f1" fmla="val h"/>
                <a:gd name="f2" fmla="val 0"/>
                <a:gd name="f3" fmla="val 5042"/>
                <a:gd name="f4" fmla="val 6837"/>
                <a:gd name="f5" fmla="val 1"/>
                <a:gd name="f6" fmla="val 1418"/>
                <a:gd name="f7" fmla="val 1450"/>
                <a:gd name="f8" fmla="val 6018"/>
                <a:gd name="f9" fmla="val 1954"/>
                <a:gd name="f10" fmla="val 5356"/>
                <a:gd name="f11" fmla="val 2679"/>
                <a:gd name="f12" fmla="val 4978"/>
                <a:gd name="f13" fmla="val 2427"/>
                <a:gd name="f14" fmla="val 4757"/>
                <a:gd name="f15" fmla="val 2301"/>
                <a:gd name="f16" fmla="val 4442"/>
                <a:gd name="f17" fmla="val 4064"/>
                <a:gd name="f18" fmla="val 3340"/>
                <a:gd name="f19" fmla="val 2931"/>
                <a:gd name="f20" fmla="val 2710"/>
                <a:gd name="f21" fmla="val 3687"/>
                <a:gd name="f22" fmla="val 4128"/>
                <a:gd name="f23" fmla="val 4474"/>
                <a:gd name="f24" fmla="val 2899"/>
                <a:gd name="f25" fmla="val 4758"/>
                <a:gd name="f26" fmla="val 3214"/>
                <a:gd name="f27" fmla="val 4726"/>
                <a:gd name="f28" fmla="val 3056"/>
                <a:gd name="f29" fmla="val 4789"/>
                <a:gd name="f30" fmla="val 2741"/>
                <a:gd name="f31" fmla="val 5041"/>
                <a:gd name="f32" fmla="val 2016"/>
                <a:gd name="f33" fmla="val 4821"/>
                <a:gd name="f34" fmla="val 1607"/>
                <a:gd name="f35" fmla="val 1134"/>
                <a:gd name="f36" fmla="val 662"/>
                <a:gd name="f37" fmla="val 410"/>
                <a:gd name="f38" fmla="val 189"/>
                <a:gd name="f39" fmla="*/ f0 1 5042"/>
                <a:gd name="f40" fmla="*/ f1 1 6837"/>
                <a:gd name="f41" fmla="val f2"/>
                <a:gd name="f42" fmla="val f3"/>
                <a:gd name="f43" fmla="val f4"/>
                <a:gd name="f44" fmla="+- f43 0 f41"/>
                <a:gd name="f45" fmla="+- f42 0 f41"/>
                <a:gd name="f46" fmla="*/ f45 1 5042"/>
                <a:gd name="f47" fmla="*/ f44 1 6837"/>
                <a:gd name="f48" fmla="*/ f41 1 f46"/>
                <a:gd name="f49" fmla="*/ f42 1 f46"/>
                <a:gd name="f50" fmla="*/ f41 1 f47"/>
                <a:gd name="f51" fmla="*/ f43 1 f47"/>
                <a:gd name="f52" fmla="*/ f48 f39 1"/>
                <a:gd name="f53" fmla="*/ f49 f39 1"/>
                <a:gd name="f54" fmla="*/ f51 f40 1"/>
                <a:gd name="f55" fmla="*/ f50 f40 1"/>
              </a:gdLst>
              <a:ahLst/>
              <a:cxnLst>
                <a:cxn ang="3cd4">
                  <a:pos x="hc" y="t"/>
                </a:cxn>
                <a:cxn ang="0">
                  <a:pos x="r" y="vc"/>
                </a:cxn>
                <a:cxn ang="cd4">
                  <a:pos x="hc" y="b"/>
                </a:cxn>
                <a:cxn ang="cd2">
                  <a:pos x="l" y="vc"/>
                </a:cxn>
              </a:cxnLst>
              <a:rect l="f52" t="f55" r="f53" b="f54"/>
              <a:pathLst>
                <a:path w="5042" h="6837">
                  <a:moveTo>
                    <a:pt x="f5" y="f2"/>
                  </a:moveTo>
                  <a:lnTo>
                    <a:pt x="f5" y="f4"/>
                  </a:lnTo>
                  <a:lnTo>
                    <a:pt x="f6" y="f4"/>
                  </a:lnTo>
                  <a:cubicBezTo>
                    <a:pt x="f7" y="f8"/>
                    <a:pt x="f9" y="f10"/>
                    <a:pt x="f11" y="f12"/>
                  </a:cubicBezTo>
                  <a:cubicBezTo>
                    <a:pt x="f13" y="f14"/>
                    <a:pt x="f15" y="f16"/>
                    <a:pt x="f15" y="f17"/>
                  </a:cubicBezTo>
                  <a:cubicBezTo>
                    <a:pt x="f15" y="f18"/>
                    <a:pt x="f19" y="f20"/>
                    <a:pt x="f21" y="f20"/>
                  </a:cubicBezTo>
                  <a:cubicBezTo>
                    <a:pt x="f22" y="f20"/>
                    <a:pt x="f23" y="f24"/>
                    <a:pt x="f25" y="f26"/>
                  </a:cubicBezTo>
                  <a:cubicBezTo>
                    <a:pt x="f27" y="f28"/>
                    <a:pt x="f25" y="f24"/>
                    <a:pt x="f29" y="f30"/>
                  </a:cubicBezTo>
                  <a:lnTo>
                    <a:pt x="f31" y="f32"/>
                  </a:lnTo>
                  <a:cubicBezTo>
                    <a:pt x="f33" y="f34"/>
                    <a:pt x="f25" y="f35"/>
                    <a:pt x="f25" y="f36"/>
                  </a:cubicBezTo>
                  <a:cubicBezTo>
                    <a:pt x="f25" y="f37"/>
                    <a:pt x="f29" y="f38"/>
                    <a:pt x="f33"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38" name="Google Shape;6926;p88">
              <a:extLst>
                <a:ext uri="{FF2B5EF4-FFF2-40B4-BE49-F238E27FC236}">
                  <a16:creationId xmlns:a16="http://schemas.microsoft.com/office/drawing/2014/main" id="{02F1FF5F-E261-E9E5-68D1-0F9C20A54AB1}"/>
                </a:ext>
              </a:extLst>
            </p:cNvPr>
            <p:cNvSpPr/>
            <p:nvPr/>
          </p:nvSpPr>
          <p:spPr>
            <a:xfrm>
              <a:off x="6788249" y="1503273"/>
              <a:ext cx="69805" cy="69851"/>
            </a:xfrm>
            <a:custGeom>
              <a:avLst/>
              <a:gdLst>
                <a:gd name="f0" fmla="val w"/>
                <a:gd name="f1" fmla="val h"/>
                <a:gd name="f2" fmla="val 0"/>
                <a:gd name="f3" fmla="val 1355"/>
                <a:gd name="f4" fmla="val 1356"/>
                <a:gd name="f5" fmla="val 662"/>
                <a:gd name="f6" fmla="val 1"/>
                <a:gd name="f7" fmla="val 315"/>
                <a:gd name="f8" fmla="val 316"/>
                <a:gd name="f9" fmla="val 694"/>
                <a:gd name="f10" fmla="val 1040"/>
                <a:gd name="f11" fmla="*/ f0 1 1355"/>
                <a:gd name="f12" fmla="*/ f1 1 1356"/>
                <a:gd name="f13" fmla="val f2"/>
                <a:gd name="f14" fmla="val f3"/>
                <a:gd name="f15" fmla="val f4"/>
                <a:gd name="f16" fmla="+- f15 0 f13"/>
                <a:gd name="f17" fmla="+- f14 0 f13"/>
                <a:gd name="f18" fmla="*/ f17 1 1355"/>
                <a:gd name="f19" fmla="*/ f16 1 1356"/>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355" h="1356">
                  <a:moveTo>
                    <a:pt x="f5" y="f6"/>
                  </a:moveTo>
                  <a:cubicBezTo>
                    <a:pt x="f7" y="f6"/>
                    <a:pt x="f2" y="f8"/>
                    <a:pt x="f2" y="f9"/>
                  </a:cubicBezTo>
                  <a:cubicBezTo>
                    <a:pt x="f2" y="f10"/>
                    <a:pt x="f7" y="f3"/>
                    <a:pt x="f5" y="f3"/>
                  </a:cubicBezTo>
                  <a:cubicBezTo>
                    <a:pt x="f10" y="f3"/>
                    <a:pt x="f3" y="f10"/>
                    <a:pt x="f3" y="f9"/>
                  </a:cubicBezTo>
                  <a:cubicBezTo>
                    <a:pt x="f3" y="f8"/>
                    <a:pt x="f10" y="f6"/>
                    <a:pt x="f5"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39" name="Google Shape;6927;p88">
              <a:extLst>
                <a:ext uri="{FF2B5EF4-FFF2-40B4-BE49-F238E27FC236}">
                  <a16:creationId xmlns:a16="http://schemas.microsoft.com/office/drawing/2014/main" id="{F45BAB3F-AD3C-FF59-E4E3-A2E7D2CB9C41}"/>
                </a:ext>
              </a:extLst>
            </p:cNvPr>
            <p:cNvSpPr/>
            <p:nvPr/>
          </p:nvSpPr>
          <p:spPr>
            <a:xfrm>
              <a:off x="6909928" y="1223394"/>
              <a:ext cx="282458" cy="279934"/>
            </a:xfrm>
            <a:custGeom>
              <a:avLst/>
              <a:gdLst>
                <a:gd name="f0" fmla="val w"/>
                <a:gd name="f1" fmla="val h"/>
                <a:gd name="f2" fmla="val 0"/>
                <a:gd name="f3" fmla="val 5483"/>
                <a:gd name="f4" fmla="val 5434"/>
                <a:gd name="f5" fmla="val 2710"/>
                <a:gd name="f6" fmla="val 992"/>
                <a:gd name="f7" fmla="val 2899"/>
                <a:gd name="f8" fmla="val 3057"/>
                <a:gd name="f9" fmla="val 1149"/>
                <a:gd name="f10" fmla="val 1338"/>
                <a:gd name="f11" fmla="val 1559"/>
                <a:gd name="f12" fmla="val 1716"/>
                <a:gd name="f13" fmla="val 2521"/>
                <a:gd name="f14" fmla="val 2364"/>
                <a:gd name="f15" fmla="val 2395"/>
                <a:gd name="f16" fmla="val 2553"/>
                <a:gd name="f17" fmla="val 2742"/>
                <a:gd name="f18" fmla="val 2346"/>
                <a:gd name="f19" fmla="val 2962"/>
                <a:gd name="f20" fmla="val 3120"/>
                <a:gd name="f21" fmla="val 2504"/>
                <a:gd name="f22" fmla="val 2693"/>
                <a:gd name="f23" fmla="val 4079"/>
                <a:gd name="f24" fmla="val 4268"/>
                <a:gd name="f25" fmla="val 4426"/>
                <a:gd name="f26" fmla="val 2646"/>
                <a:gd name="f27" fmla="val 1359"/>
                <a:gd name="f28" fmla="val 1"/>
                <a:gd name="f29" fmla="val 1099"/>
                <a:gd name="f30" fmla="val 2724"/>
                <a:gd name="f31" fmla="val 3197"/>
                <a:gd name="f32" fmla="val 127"/>
                <a:gd name="f33" fmla="val 3638"/>
                <a:gd name="f34" fmla="val 348"/>
                <a:gd name="f35" fmla="val 4016"/>
                <a:gd name="f36" fmla="val 33"/>
                <a:gd name="f37" fmla="val 4961"/>
                <a:gd name="f38" fmla="val 5087"/>
                <a:gd name="f39" fmla="val 5245"/>
                <a:gd name="f40" fmla="val 5339"/>
                <a:gd name="f41" fmla="val 167"/>
                <a:gd name="f42" fmla="val 5399"/>
                <a:gd name="f43" fmla="val 245"/>
                <a:gd name="f44" fmla="val 5421"/>
                <a:gd name="f45" fmla="val 329"/>
                <a:gd name="f46" fmla="val 377"/>
                <a:gd name="f47" fmla="val 427"/>
                <a:gd name="f48" fmla="val 5414"/>
                <a:gd name="f49" fmla="val 474"/>
                <a:gd name="f50" fmla="val 5402"/>
                <a:gd name="f51" fmla="val 1419"/>
                <a:gd name="f52" fmla="val 1797"/>
                <a:gd name="f53" fmla="val 2238"/>
                <a:gd name="f54" fmla="val 4254"/>
                <a:gd name="f55" fmla="val 4237"/>
                <a:gd name="f56" fmla="val 1275"/>
                <a:gd name="f57" fmla="val 4317"/>
                <a:gd name="f58" fmla="val 78"/>
                <a:gd name="f59" fmla="val 15"/>
                <a:gd name="f60" fmla="val 2815"/>
                <a:gd name="f61" fmla="val 5"/>
                <a:gd name="f62" fmla="val 2731"/>
                <a:gd name="f63" fmla="*/ f0 1 5483"/>
                <a:gd name="f64" fmla="*/ f1 1 5434"/>
                <a:gd name="f65" fmla="val f2"/>
                <a:gd name="f66" fmla="val f3"/>
                <a:gd name="f67" fmla="val f4"/>
                <a:gd name="f68" fmla="+- f67 0 f65"/>
                <a:gd name="f69" fmla="+- f66 0 f65"/>
                <a:gd name="f70" fmla="*/ f69 1 5483"/>
                <a:gd name="f71" fmla="*/ f68 1 5434"/>
                <a:gd name="f72" fmla="*/ f65 1 f70"/>
                <a:gd name="f73" fmla="*/ f66 1 f70"/>
                <a:gd name="f74" fmla="*/ f65 1 f71"/>
                <a:gd name="f75" fmla="*/ f67 1 f71"/>
                <a:gd name="f76" fmla="*/ f72 f63 1"/>
                <a:gd name="f77" fmla="*/ f73 f63 1"/>
                <a:gd name="f78" fmla="*/ f75 f64 1"/>
                <a:gd name="f79" fmla="*/ f74 f64 1"/>
              </a:gdLst>
              <a:ahLst/>
              <a:cxnLst>
                <a:cxn ang="3cd4">
                  <a:pos x="hc" y="t"/>
                </a:cxn>
                <a:cxn ang="0">
                  <a:pos x="r" y="vc"/>
                </a:cxn>
                <a:cxn ang="cd4">
                  <a:pos x="hc" y="b"/>
                </a:cxn>
                <a:cxn ang="cd2">
                  <a:pos x="l" y="vc"/>
                </a:cxn>
              </a:cxnLst>
              <a:rect l="f76" t="f79" r="f77" b="f78"/>
              <a:pathLst>
                <a:path w="5483" h="5434">
                  <a:moveTo>
                    <a:pt x="f5" y="f6"/>
                  </a:moveTo>
                  <a:cubicBezTo>
                    <a:pt x="f7" y="f6"/>
                    <a:pt x="f8" y="f9"/>
                    <a:pt x="f8" y="f10"/>
                  </a:cubicBezTo>
                  <a:cubicBezTo>
                    <a:pt x="f8" y="f11"/>
                    <a:pt x="f7" y="f12"/>
                    <a:pt x="f5" y="f12"/>
                  </a:cubicBezTo>
                  <a:cubicBezTo>
                    <a:pt x="f13" y="f12"/>
                    <a:pt x="f14" y="f11"/>
                    <a:pt x="f14" y="f10"/>
                  </a:cubicBezTo>
                  <a:cubicBezTo>
                    <a:pt x="f15" y="f9"/>
                    <a:pt x="f16" y="f6"/>
                    <a:pt x="f5" y="f6"/>
                  </a:cubicBezTo>
                  <a:close/>
                  <a:moveTo>
                    <a:pt x="f17" y="f18"/>
                  </a:moveTo>
                  <a:cubicBezTo>
                    <a:pt x="f19" y="f18"/>
                    <a:pt x="f20" y="f21"/>
                    <a:pt x="f20" y="f22"/>
                  </a:cubicBezTo>
                  <a:lnTo>
                    <a:pt x="f20" y="f23"/>
                  </a:lnTo>
                  <a:cubicBezTo>
                    <a:pt x="f20" y="f24"/>
                    <a:pt x="f19" y="f25"/>
                    <a:pt x="f17" y="f25"/>
                  </a:cubicBezTo>
                  <a:cubicBezTo>
                    <a:pt x="f16" y="f25"/>
                    <a:pt x="f15" y="f24"/>
                    <a:pt x="f15" y="f23"/>
                  </a:cubicBezTo>
                  <a:lnTo>
                    <a:pt x="f15" y="f22"/>
                  </a:lnTo>
                  <a:cubicBezTo>
                    <a:pt x="f15" y="f21"/>
                    <a:pt x="f16" y="f18"/>
                    <a:pt x="f17" y="f18"/>
                  </a:cubicBezTo>
                  <a:close/>
                  <a:moveTo>
                    <a:pt x="f26" y="f2"/>
                  </a:moveTo>
                  <a:cubicBezTo>
                    <a:pt x="f27" y="f2"/>
                    <a:pt x="f28" y="f29"/>
                    <a:pt x="f28" y="f30"/>
                  </a:cubicBezTo>
                  <a:cubicBezTo>
                    <a:pt x="f28" y="f31"/>
                    <a:pt x="f32" y="f33"/>
                    <a:pt x="f34" y="f35"/>
                  </a:cubicBezTo>
                  <a:lnTo>
                    <a:pt x="f36" y="f37"/>
                  </a:lnTo>
                  <a:cubicBezTo>
                    <a:pt x="f28" y="f38"/>
                    <a:pt x="f36" y="f39"/>
                    <a:pt x="f32" y="f40"/>
                  </a:cubicBezTo>
                  <a:cubicBezTo>
                    <a:pt x="f41" y="f42"/>
                    <a:pt x="f43" y="f44"/>
                    <a:pt x="f45" y="f44"/>
                  </a:cubicBezTo>
                  <a:cubicBezTo>
                    <a:pt x="f46" y="f44"/>
                    <a:pt x="f47" y="f48"/>
                    <a:pt x="f49" y="f50"/>
                  </a:cubicBezTo>
                  <a:lnTo>
                    <a:pt x="f51" y="f38"/>
                  </a:lnTo>
                  <a:cubicBezTo>
                    <a:pt x="f52" y="f40"/>
                    <a:pt x="f53" y="f4"/>
                    <a:pt x="f17" y="f4"/>
                  </a:cubicBezTo>
                  <a:cubicBezTo>
                    <a:pt x="f54" y="f4"/>
                    <a:pt x="f3" y="f55"/>
                    <a:pt x="f3" y="f30"/>
                  </a:cubicBezTo>
                  <a:cubicBezTo>
                    <a:pt x="f3" y="f56"/>
                    <a:pt x="f57" y="f58"/>
                    <a:pt x="f7" y="f59"/>
                  </a:cubicBezTo>
                  <a:cubicBezTo>
                    <a:pt x="f60" y="f61"/>
                    <a:pt x="f62" y="f2"/>
                    <a:pt x="f26"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40" name="Google Shape;6928;p88">
              <a:extLst>
                <a:ext uri="{FF2B5EF4-FFF2-40B4-BE49-F238E27FC236}">
                  <a16:creationId xmlns:a16="http://schemas.microsoft.com/office/drawing/2014/main" id="{F9691A38-84BE-137D-6A9F-AFE71F09F6A6}"/>
                </a:ext>
              </a:extLst>
            </p:cNvPr>
            <p:cNvSpPr/>
            <p:nvPr/>
          </p:nvSpPr>
          <p:spPr>
            <a:xfrm>
              <a:off x="6627580" y="1714280"/>
              <a:ext cx="387906" cy="108804"/>
            </a:xfrm>
            <a:custGeom>
              <a:avLst/>
              <a:gdLst>
                <a:gd name="f0" fmla="val w"/>
                <a:gd name="f1" fmla="val h"/>
                <a:gd name="f2" fmla="val 0"/>
                <a:gd name="f3" fmla="val 7530"/>
                <a:gd name="f4" fmla="val 2112"/>
                <a:gd name="f5" fmla="val 1071"/>
                <a:gd name="f6" fmla="val 1670"/>
                <a:gd name="f7" fmla="val 473"/>
                <a:gd name="f8" fmla="val 2111"/>
                <a:gd name="f9" fmla="val 1040"/>
                <a:gd name="f10" fmla="val 6490"/>
                <a:gd name="f11" fmla="val 7057"/>
                <a:gd name="f12" fmla="val 1639"/>
                <a:gd name="f13" fmla="*/ f0 1 7530"/>
                <a:gd name="f14" fmla="*/ f1 1 2112"/>
                <a:gd name="f15" fmla="val f2"/>
                <a:gd name="f16" fmla="val f3"/>
                <a:gd name="f17" fmla="val f4"/>
                <a:gd name="f18" fmla="+- f17 0 f15"/>
                <a:gd name="f19" fmla="+- f16 0 f15"/>
                <a:gd name="f20" fmla="*/ f19 1 7530"/>
                <a:gd name="f21" fmla="*/ f18 1 2112"/>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7530" h="2112">
                  <a:moveTo>
                    <a:pt x="f2" y="f2"/>
                  </a:moveTo>
                  <a:lnTo>
                    <a:pt x="f2" y="f5"/>
                  </a:lnTo>
                  <a:cubicBezTo>
                    <a:pt x="f2" y="f6"/>
                    <a:pt x="f7" y="f8"/>
                    <a:pt x="f9" y="f8"/>
                  </a:cubicBezTo>
                  <a:lnTo>
                    <a:pt x="f10" y="f8"/>
                  </a:lnTo>
                  <a:cubicBezTo>
                    <a:pt x="f11" y="f8"/>
                    <a:pt x="f3" y="f12"/>
                    <a:pt x="f3" y="f5"/>
                  </a:cubicBezTo>
                  <a:lnTo>
                    <a:pt x="f3" y="f2"/>
                  </a:ln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41" name="Google Shape;6929;p88">
              <a:extLst>
                <a:ext uri="{FF2B5EF4-FFF2-40B4-BE49-F238E27FC236}">
                  <a16:creationId xmlns:a16="http://schemas.microsoft.com/office/drawing/2014/main" id="{5EFC80D5-6026-AC0A-2691-7C5B95C1336C}"/>
                </a:ext>
              </a:extLst>
            </p:cNvPr>
            <p:cNvSpPr/>
            <p:nvPr/>
          </p:nvSpPr>
          <p:spPr>
            <a:xfrm>
              <a:off x="6629171" y="1222525"/>
              <a:ext cx="316510" cy="69851"/>
            </a:xfrm>
            <a:custGeom>
              <a:avLst/>
              <a:gdLst>
                <a:gd name="f0" fmla="val w"/>
                <a:gd name="f1" fmla="val h"/>
                <a:gd name="f2" fmla="val 0"/>
                <a:gd name="f3" fmla="val 6144"/>
                <a:gd name="f4" fmla="val 1356"/>
                <a:gd name="f5" fmla="val 1040"/>
                <a:gd name="f6" fmla="val 473"/>
                <a:gd name="f7" fmla="val 1"/>
                <a:gd name="f8" fmla="val 1009"/>
                <a:gd name="f9" fmla="val 1355"/>
                <a:gd name="f10" fmla="val 5104"/>
                <a:gd name="f11" fmla="val 5293"/>
                <a:gd name="f12" fmla="val 819"/>
                <a:gd name="f13" fmla="val 5672"/>
                <a:gd name="f14" fmla="val 347"/>
                <a:gd name="f15" fmla="*/ f0 1 6144"/>
                <a:gd name="f16" fmla="*/ f1 1 1356"/>
                <a:gd name="f17" fmla="val f2"/>
                <a:gd name="f18" fmla="val f3"/>
                <a:gd name="f19" fmla="val f4"/>
                <a:gd name="f20" fmla="+- f19 0 f17"/>
                <a:gd name="f21" fmla="+- f18 0 f17"/>
                <a:gd name="f22" fmla="*/ f21 1 6144"/>
                <a:gd name="f23" fmla="*/ f20 1 135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6144" h="1356">
                  <a:moveTo>
                    <a:pt x="f5" y="f2"/>
                  </a:moveTo>
                  <a:cubicBezTo>
                    <a:pt x="f6" y="f2"/>
                    <a:pt x="f7" y="f6"/>
                    <a:pt x="f7" y="f8"/>
                  </a:cubicBezTo>
                  <a:lnTo>
                    <a:pt x="f7" y="f9"/>
                  </a:lnTo>
                  <a:lnTo>
                    <a:pt x="f10" y="f9"/>
                  </a:lnTo>
                  <a:cubicBezTo>
                    <a:pt x="f11" y="f12"/>
                    <a:pt x="f13" y="f14"/>
                    <a:pt x="f3"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grpSp>
      <p:sp>
        <p:nvSpPr>
          <p:cNvPr id="43" name="Oval 42">
            <a:extLst>
              <a:ext uri="{FF2B5EF4-FFF2-40B4-BE49-F238E27FC236}">
                <a16:creationId xmlns:a16="http://schemas.microsoft.com/office/drawing/2014/main" id="{557494B8-DBB4-4249-602D-41CB4FB33CDB}"/>
              </a:ext>
            </a:extLst>
          </p:cNvPr>
          <p:cNvSpPr/>
          <p:nvPr/>
        </p:nvSpPr>
        <p:spPr>
          <a:xfrm>
            <a:off x="5638799" y="1913467"/>
            <a:ext cx="694266" cy="694266"/>
          </a:xfrm>
          <a:prstGeom prst="ellipse">
            <a:avLst/>
          </a:prstGeom>
          <a:solidFill>
            <a:srgbClr val="232F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3317AA5-716D-5FBA-6D67-B88004420095}"/>
              </a:ext>
            </a:extLst>
          </p:cNvPr>
          <p:cNvSpPr/>
          <p:nvPr/>
        </p:nvSpPr>
        <p:spPr>
          <a:xfrm>
            <a:off x="5638799" y="2929467"/>
            <a:ext cx="694266" cy="694266"/>
          </a:xfrm>
          <a:prstGeom prst="ellipse">
            <a:avLst/>
          </a:prstGeom>
          <a:solidFill>
            <a:srgbClr val="232F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C74689A-FB49-5592-68FB-C84C2E914823}"/>
              </a:ext>
            </a:extLst>
          </p:cNvPr>
          <p:cNvSpPr/>
          <p:nvPr/>
        </p:nvSpPr>
        <p:spPr>
          <a:xfrm>
            <a:off x="5638798" y="3843866"/>
            <a:ext cx="694266" cy="694266"/>
          </a:xfrm>
          <a:prstGeom prst="ellipse">
            <a:avLst/>
          </a:prstGeom>
          <a:solidFill>
            <a:srgbClr val="232F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F85330-573F-F4FB-ABF2-85360C3A960F}"/>
              </a:ext>
            </a:extLst>
          </p:cNvPr>
          <p:cNvSpPr/>
          <p:nvPr/>
        </p:nvSpPr>
        <p:spPr>
          <a:xfrm>
            <a:off x="5638798" y="4766732"/>
            <a:ext cx="694266" cy="694266"/>
          </a:xfrm>
          <a:prstGeom prst="ellipse">
            <a:avLst/>
          </a:prstGeom>
          <a:solidFill>
            <a:srgbClr val="232F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D1FC665-7340-5898-D4AD-F940880DA946}"/>
              </a:ext>
            </a:extLst>
          </p:cNvPr>
          <p:cNvSpPr/>
          <p:nvPr/>
        </p:nvSpPr>
        <p:spPr>
          <a:xfrm>
            <a:off x="7679265" y="2311400"/>
            <a:ext cx="694266" cy="694266"/>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0E0715E-0EDD-C15B-4F08-4FE7A777717E}"/>
              </a:ext>
            </a:extLst>
          </p:cNvPr>
          <p:cNvSpPr/>
          <p:nvPr/>
        </p:nvSpPr>
        <p:spPr>
          <a:xfrm>
            <a:off x="7679265" y="3276600"/>
            <a:ext cx="694266" cy="694266"/>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81EF34D-D54C-A377-E3E8-0314000314C6}"/>
              </a:ext>
            </a:extLst>
          </p:cNvPr>
          <p:cNvSpPr/>
          <p:nvPr/>
        </p:nvSpPr>
        <p:spPr>
          <a:xfrm>
            <a:off x="7679264" y="4241799"/>
            <a:ext cx="694266" cy="694266"/>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36BB2D-805D-767A-1E90-6E27A4D51940}"/>
              </a:ext>
            </a:extLst>
          </p:cNvPr>
          <p:cNvSpPr/>
          <p:nvPr/>
        </p:nvSpPr>
        <p:spPr>
          <a:xfrm>
            <a:off x="3403597" y="2311400"/>
            <a:ext cx="694266" cy="694266"/>
          </a:xfrm>
          <a:prstGeom prst="ellipse">
            <a:avLst/>
          </a:prstGeom>
          <a:solidFill>
            <a:srgbClr val="FF9A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C414A16-76D8-AABC-863E-C0225658306E}"/>
              </a:ext>
            </a:extLst>
          </p:cNvPr>
          <p:cNvSpPr/>
          <p:nvPr/>
        </p:nvSpPr>
        <p:spPr>
          <a:xfrm>
            <a:off x="3403597" y="3276600"/>
            <a:ext cx="694266" cy="694266"/>
          </a:xfrm>
          <a:prstGeom prst="ellipse">
            <a:avLst/>
          </a:prstGeom>
          <a:solidFill>
            <a:srgbClr val="FF9A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BE46423-1552-2294-3B70-B2F2B584D242}"/>
              </a:ext>
            </a:extLst>
          </p:cNvPr>
          <p:cNvSpPr/>
          <p:nvPr/>
        </p:nvSpPr>
        <p:spPr>
          <a:xfrm>
            <a:off x="3403596" y="4241799"/>
            <a:ext cx="694266" cy="694266"/>
          </a:xfrm>
          <a:prstGeom prst="ellipse">
            <a:avLst/>
          </a:prstGeom>
          <a:solidFill>
            <a:srgbClr val="FF9A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4C542CA-0D44-5DBC-69D6-B4B5449B02ED}"/>
              </a:ext>
            </a:extLst>
          </p:cNvPr>
          <p:cNvSpPr txBox="1"/>
          <p:nvPr/>
        </p:nvSpPr>
        <p:spPr>
          <a:xfrm>
            <a:off x="186266" y="5063067"/>
            <a:ext cx="22013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9A00"/>
                </a:solidFill>
                <a:ea typeface="Calibri"/>
                <a:cs typeface="Calibri"/>
              </a:rPr>
              <a:t>INPUT REVIEW</a:t>
            </a:r>
            <a:endParaRPr lang="en-US" sz="2400" b="1" dirty="0">
              <a:solidFill>
                <a:srgbClr val="FF9A00"/>
              </a:solidFill>
            </a:endParaRPr>
          </a:p>
        </p:txBody>
      </p:sp>
      <p:sp>
        <p:nvSpPr>
          <p:cNvPr id="54" name="TextBox 53">
            <a:extLst>
              <a:ext uri="{FF2B5EF4-FFF2-40B4-BE49-F238E27FC236}">
                <a16:creationId xmlns:a16="http://schemas.microsoft.com/office/drawing/2014/main" id="{7DAD7339-23CD-E809-C9CD-4EA08617629E}"/>
              </a:ext>
            </a:extLst>
          </p:cNvPr>
          <p:cNvSpPr txBox="1"/>
          <p:nvPr/>
        </p:nvSpPr>
        <p:spPr>
          <a:xfrm>
            <a:off x="2623111" y="1420302"/>
            <a:ext cx="21883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232F3E"/>
                </a:solidFill>
                <a:ea typeface="Calibri"/>
                <a:cs typeface="Calibri"/>
              </a:rPr>
              <a:t>EMBEDDING LAYER</a:t>
            </a:r>
            <a:endParaRPr lang="en-US" sz="2400" b="1" dirty="0">
              <a:solidFill>
                <a:srgbClr val="232F3E"/>
              </a:solidFill>
            </a:endParaRPr>
          </a:p>
        </p:txBody>
      </p:sp>
      <p:sp>
        <p:nvSpPr>
          <p:cNvPr id="55" name="TextBox 54">
            <a:extLst>
              <a:ext uri="{FF2B5EF4-FFF2-40B4-BE49-F238E27FC236}">
                <a16:creationId xmlns:a16="http://schemas.microsoft.com/office/drawing/2014/main" id="{E4BC3D34-87FD-3CB0-A66E-F0F64022457E}"/>
              </a:ext>
            </a:extLst>
          </p:cNvPr>
          <p:cNvSpPr txBox="1"/>
          <p:nvPr/>
        </p:nvSpPr>
        <p:spPr>
          <a:xfrm>
            <a:off x="9978708" y="4936065"/>
            <a:ext cx="15738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AFABAB"/>
                </a:solidFill>
                <a:ea typeface="Calibri"/>
                <a:cs typeface="Calibri"/>
              </a:rPr>
              <a:t>Categories</a:t>
            </a:r>
          </a:p>
        </p:txBody>
      </p:sp>
      <p:grpSp>
        <p:nvGrpSpPr>
          <p:cNvPr id="59" name="Google Shape;10184;p74">
            <a:extLst>
              <a:ext uri="{FF2B5EF4-FFF2-40B4-BE49-F238E27FC236}">
                <a16:creationId xmlns:a16="http://schemas.microsoft.com/office/drawing/2014/main" id="{147EFD50-252B-9BA7-C57E-35165EE0BB2E}"/>
              </a:ext>
            </a:extLst>
          </p:cNvPr>
          <p:cNvGrpSpPr/>
          <p:nvPr/>
        </p:nvGrpSpPr>
        <p:grpSpPr>
          <a:xfrm>
            <a:off x="9908018" y="2976136"/>
            <a:ext cx="1186284" cy="1266312"/>
            <a:chOff x="4275844" y="3638745"/>
            <a:chExt cx="523676" cy="559530"/>
          </a:xfrm>
        </p:grpSpPr>
        <p:sp>
          <p:nvSpPr>
            <p:cNvPr id="57" name="Google Shape;10185;p74">
              <a:extLst>
                <a:ext uri="{FF2B5EF4-FFF2-40B4-BE49-F238E27FC236}">
                  <a16:creationId xmlns:a16="http://schemas.microsoft.com/office/drawing/2014/main" id="{36A882CC-20C2-DED4-4B58-2E54DD1E9016}"/>
                </a:ext>
              </a:extLst>
            </p:cNvPr>
            <p:cNvSpPr/>
            <p:nvPr/>
          </p:nvSpPr>
          <p:spPr>
            <a:xfrm>
              <a:off x="4275844" y="3638745"/>
              <a:ext cx="523676" cy="559530"/>
            </a:xfrm>
            <a:custGeom>
              <a:avLst/>
              <a:gdLst>
                <a:gd name="f0" fmla="val w"/>
                <a:gd name="f1" fmla="val h"/>
                <a:gd name="f2" fmla="val 0"/>
                <a:gd name="f3" fmla="val 12666"/>
                <a:gd name="f4" fmla="val 12698"/>
                <a:gd name="f5" fmla="val 379"/>
                <a:gd name="f6" fmla="val 1"/>
                <a:gd name="f7" fmla="val 158"/>
                <a:gd name="f8" fmla="val 190"/>
                <a:gd name="f9" fmla="val 410"/>
                <a:gd name="f10" fmla="val 12256"/>
                <a:gd name="f11" fmla="val 12508"/>
                <a:gd name="f12" fmla="val 12697"/>
                <a:gd name="f13" fmla="val 12477"/>
                <a:gd name="f14" fmla="val 12634"/>
                <a:gd name="f15" fmla="val 12067"/>
                <a:gd name="f16" fmla="val 11878"/>
                <a:gd name="f17" fmla="val 820"/>
                <a:gd name="f18" fmla="val 631"/>
                <a:gd name="f19" fmla="*/ f0 1 12666"/>
                <a:gd name="f20" fmla="*/ f1 1 12698"/>
                <a:gd name="f21" fmla="val f2"/>
                <a:gd name="f22" fmla="val f3"/>
                <a:gd name="f23" fmla="val f4"/>
                <a:gd name="f24" fmla="+- f23 0 f21"/>
                <a:gd name="f25" fmla="+- f22 0 f21"/>
                <a:gd name="f26" fmla="*/ f25 1 12666"/>
                <a:gd name="f27" fmla="*/ f24 1 12698"/>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12666" h="12698">
                  <a:moveTo>
                    <a:pt x="f5" y="f6"/>
                  </a:moveTo>
                  <a:cubicBezTo>
                    <a:pt x="f7" y="f6"/>
                    <a:pt x="f6" y="f8"/>
                    <a:pt x="f6" y="f9"/>
                  </a:cubicBezTo>
                  <a:lnTo>
                    <a:pt x="f6" y="f10"/>
                  </a:lnTo>
                  <a:cubicBezTo>
                    <a:pt x="f6" y="f11"/>
                    <a:pt x="f8" y="f12"/>
                    <a:pt x="f5" y="f12"/>
                  </a:cubicBezTo>
                  <a:lnTo>
                    <a:pt x="f10" y="f12"/>
                  </a:lnTo>
                  <a:cubicBezTo>
                    <a:pt x="f13" y="f12"/>
                    <a:pt x="f3" y="f11"/>
                    <a:pt x="f3" y="f10"/>
                  </a:cubicBezTo>
                  <a:cubicBezTo>
                    <a:pt x="f14" y="f15"/>
                    <a:pt x="f13" y="f16"/>
                    <a:pt x="f10" y="f16"/>
                  </a:cubicBezTo>
                  <a:lnTo>
                    <a:pt x="f17" y="f16"/>
                  </a:lnTo>
                  <a:lnTo>
                    <a:pt x="f17" y="f9"/>
                  </a:lnTo>
                  <a:cubicBezTo>
                    <a:pt x="f17" y="f7"/>
                    <a:pt x="f18" y="f6"/>
                    <a:pt x="f5" y="f6"/>
                  </a:cubicBezTo>
                  <a:close/>
                </a:path>
              </a:pathLst>
            </a:custGeom>
            <a:solidFill>
              <a:srgbClr val="AFABAB"/>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58" name="Google Shape;10186;p74">
              <a:extLst>
                <a:ext uri="{FF2B5EF4-FFF2-40B4-BE49-F238E27FC236}">
                  <a16:creationId xmlns:a16="http://schemas.microsoft.com/office/drawing/2014/main" id="{DA75C79F-E819-72EB-748D-5481809D96B0}"/>
                </a:ext>
              </a:extLst>
            </p:cNvPr>
            <p:cNvSpPr/>
            <p:nvPr/>
          </p:nvSpPr>
          <p:spPr>
            <a:xfrm>
              <a:off x="4348804" y="3797027"/>
              <a:ext cx="450698" cy="263813"/>
            </a:xfrm>
            <a:custGeom>
              <a:avLst/>
              <a:gdLst>
                <a:gd name="f0" fmla="val w"/>
                <a:gd name="f1" fmla="val h"/>
                <a:gd name="f2" fmla="val 0"/>
                <a:gd name="f3" fmla="val 10901"/>
                <a:gd name="f4" fmla="val 5987"/>
                <a:gd name="f5" fmla="val 9641"/>
                <a:gd name="f6" fmla="val 8979"/>
                <a:gd name="f7" fmla="val 8444"/>
                <a:gd name="f8" fmla="val 536"/>
                <a:gd name="f9" fmla="val 1229"/>
                <a:gd name="f10" fmla="val 1418"/>
                <a:gd name="f11" fmla="val 8475"/>
                <a:gd name="f12" fmla="val 1575"/>
                <a:gd name="f13" fmla="val 8538"/>
                <a:gd name="f14" fmla="val 1733"/>
                <a:gd name="f15" fmla="val 6900"/>
                <a:gd name="f16" fmla="val 3403"/>
                <a:gd name="f17" fmla="val 6742"/>
                <a:gd name="f18" fmla="val 3308"/>
                <a:gd name="f19" fmla="val 6553"/>
                <a:gd name="f20" fmla="val 3277"/>
                <a:gd name="f21" fmla="val 6396"/>
                <a:gd name="f22" fmla="val 6238"/>
                <a:gd name="f23" fmla="val 6018"/>
                <a:gd name="f24" fmla="val 5860"/>
                <a:gd name="f25" fmla="val 5041"/>
                <a:gd name="f26" fmla="val 2552"/>
                <a:gd name="f27" fmla="val 5136"/>
                <a:gd name="f28" fmla="val 2395"/>
                <a:gd name="f29" fmla="val 5167"/>
                <a:gd name="f30" fmla="val 2206"/>
                <a:gd name="f31" fmla="val 2048"/>
                <a:gd name="f32" fmla="val 1386"/>
                <a:gd name="f33" fmla="val 4600"/>
                <a:gd name="f34" fmla="val 819"/>
                <a:gd name="f35" fmla="val 3938"/>
                <a:gd name="f36" fmla="val 2710"/>
                <a:gd name="f37" fmla="val 2237"/>
                <a:gd name="f38" fmla="val 2773"/>
                <a:gd name="f39" fmla="val 2836"/>
                <a:gd name="f40" fmla="val 3655"/>
                <a:gd name="f41" fmla="val 3592"/>
                <a:gd name="f42" fmla="val 3560"/>
                <a:gd name="f43" fmla="val 567"/>
                <a:gd name="f44" fmla="val 4096"/>
                <a:gd name="f45" fmla="val 4757"/>
                <a:gd name="f46" fmla="val 5451"/>
                <a:gd name="f47" fmla="val 5986"/>
                <a:gd name="f48" fmla="val 1891"/>
                <a:gd name="f49" fmla="val 2458"/>
                <a:gd name="f50" fmla="val 4568"/>
                <a:gd name="f51" fmla="val 4411"/>
                <a:gd name="f52" fmla="val 2332"/>
                <a:gd name="f53" fmla="val 4253"/>
                <a:gd name="f54" fmla="val 3434"/>
                <a:gd name="f55" fmla="val 3151"/>
                <a:gd name="f56" fmla="val 3214"/>
                <a:gd name="f57" fmla="val 3781"/>
                <a:gd name="f58" fmla="val 4285"/>
                <a:gd name="f59" fmla="val 4442"/>
                <a:gd name="f60" fmla="val 5293"/>
                <a:gd name="f61" fmla="val 3970"/>
                <a:gd name="f62" fmla="val 5199"/>
                <a:gd name="f63" fmla="val 4127"/>
                <a:gd name="f64" fmla="val 4348"/>
                <a:gd name="f65" fmla="val 4505"/>
                <a:gd name="f66" fmla="val 5703"/>
                <a:gd name="f67" fmla="val 7057"/>
                <a:gd name="f68" fmla="val 7593"/>
                <a:gd name="f69" fmla="val 7561"/>
                <a:gd name="f70" fmla="val 7498"/>
                <a:gd name="f71" fmla="val 9137"/>
                <a:gd name="f72" fmla="val 9294"/>
                <a:gd name="f73" fmla="val 9483"/>
                <a:gd name="f74" fmla="val 10334"/>
                <a:gd name="f75" fmla="val 1890"/>
                <a:gd name="f76" fmla="*/ f0 1 10901"/>
                <a:gd name="f77" fmla="*/ f1 1 5987"/>
                <a:gd name="f78" fmla="val f2"/>
                <a:gd name="f79" fmla="val f3"/>
                <a:gd name="f80" fmla="val f4"/>
                <a:gd name="f81" fmla="+- f80 0 f78"/>
                <a:gd name="f82" fmla="+- f79 0 f78"/>
                <a:gd name="f83" fmla="*/ f82 1 10901"/>
                <a:gd name="f84" fmla="*/ f81 1 5987"/>
                <a:gd name="f85" fmla="*/ f78 1 f83"/>
                <a:gd name="f86" fmla="*/ f79 1 f83"/>
                <a:gd name="f87" fmla="*/ f78 1 f84"/>
                <a:gd name="f88" fmla="*/ f80 1 f84"/>
                <a:gd name="f89" fmla="*/ f85 f76 1"/>
                <a:gd name="f90" fmla="*/ f86 f76 1"/>
                <a:gd name="f91" fmla="*/ f88 f77 1"/>
                <a:gd name="f92" fmla="*/ f87 f77 1"/>
              </a:gdLst>
              <a:ahLst/>
              <a:cxnLst>
                <a:cxn ang="3cd4">
                  <a:pos x="hc" y="t"/>
                </a:cxn>
                <a:cxn ang="0">
                  <a:pos x="r" y="vc"/>
                </a:cxn>
                <a:cxn ang="cd4">
                  <a:pos x="hc" y="b"/>
                </a:cxn>
                <a:cxn ang="cd2">
                  <a:pos x="l" y="vc"/>
                </a:cxn>
              </a:cxnLst>
              <a:rect l="f89" t="f92" r="f90" b="f91"/>
              <a:pathLst>
                <a:path w="10901" h="5987">
                  <a:moveTo>
                    <a:pt x="f5" y="f2"/>
                  </a:moveTo>
                  <a:cubicBezTo>
                    <a:pt x="f6" y="f2"/>
                    <a:pt x="f7" y="f8"/>
                    <a:pt x="f7" y="f9"/>
                  </a:cubicBezTo>
                  <a:cubicBezTo>
                    <a:pt x="f7" y="f10"/>
                    <a:pt x="f11" y="f12"/>
                    <a:pt x="f13" y="f14"/>
                  </a:cubicBezTo>
                  <a:lnTo>
                    <a:pt x="f15" y="f16"/>
                  </a:lnTo>
                  <a:cubicBezTo>
                    <a:pt x="f17" y="f18"/>
                    <a:pt x="f19" y="f20"/>
                    <a:pt x="f21" y="f20"/>
                  </a:cubicBezTo>
                  <a:cubicBezTo>
                    <a:pt x="f22" y="f20"/>
                    <a:pt x="f23" y="f18"/>
                    <a:pt x="f24" y="f16"/>
                  </a:cubicBezTo>
                  <a:lnTo>
                    <a:pt x="f25" y="f26"/>
                  </a:lnTo>
                  <a:cubicBezTo>
                    <a:pt x="f27" y="f28"/>
                    <a:pt x="f29" y="f30"/>
                    <a:pt x="f29" y="f31"/>
                  </a:cubicBezTo>
                  <a:cubicBezTo>
                    <a:pt x="f29" y="f32"/>
                    <a:pt x="f33" y="f34"/>
                    <a:pt x="f35" y="f34"/>
                  </a:cubicBezTo>
                  <a:cubicBezTo>
                    <a:pt x="f20" y="f34"/>
                    <a:pt x="f36" y="f32"/>
                    <a:pt x="f36" y="f31"/>
                  </a:cubicBezTo>
                  <a:cubicBezTo>
                    <a:pt x="f36" y="f37"/>
                    <a:pt x="f38" y="f28"/>
                    <a:pt x="f39" y="f26"/>
                  </a:cubicBezTo>
                  <a:lnTo>
                    <a:pt x="f14" y="f40"/>
                  </a:lnTo>
                  <a:cubicBezTo>
                    <a:pt x="f12" y="f41"/>
                    <a:pt x="f32" y="f42"/>
                    <a:pt x="f9" y="f42"/>
                  </a:cubicBezTo>
                  <a:cubicBezTo>
                    <a:pt x="f43" y="f42"/>
                    <a:pt x="f2" y="f44"/>
                    <a:pt x="f2" y="f45"/>
                  </a:cubicBezTo>
                  <a:cubicBezTo>
                    <a:pt x="f2" y="f46"/>
                    <a:pt x="f43" y="f47"/>
                    <a:pt x="f9" y="f47"/>
                  </a:cubicBezTo>
                  <a:cubicBezTo>
                    <a:pt x="f48" y="f47"/>
                    <a:pt x="f49" y="f46"/>
                    <a:pt x="f49" y="f45"/>
                  </a:cubicBezTo>
                  <a:cubicBezTo>
                    <a:pt x="f49" y="f50"/>
                    <a:pt x="f28" y="f51"/>
                    <a:pt x="f52" y="f53"/>
                  </a:cubicBezTo>
                  <a:lnTo>
                    <a:pt x="f54" y="f55"/>
                  </a:lnTo>
                  <a:cubicBezTo>
                    <a:pt x="f41" y="f56"/>
                    <a:pt x="f57" y="f20"/>
                    <a:pt x="f35" y="f20"/>
                  </a:cubicBezTo>
                  <a:cubicBezTo>
                    <a:pt x="f44" y="f20"/>
                    <a:pt x="f58" y="f56"/>
                    <a:pt x="f59" y="f55"/>
                  </a:cubicBezTo>
                  <a:lnTo>
                    <a:pt x="f60" y="f61"/>
                  </a:lnTo>
                  <a:cubicBezTo>
                    <a:pt x="f62" y="f63"/>
                    <a:pt x="f29" y="f64"/>
                    <a:pt x="f29" y="f65"/>
                  </a:cubicBezTo>
                  <a:cubicBezTo>
                    <a:pt x="f29" y="f29"/>
                    <a:pt x="f66" y="f66"/>
                    <a:pt x="f21" y="f66"/>
                  </a:cubicBezTo>
                  <a:cubicBezTo>
                    <a:pt x="f67" y="f66"/>
                    <a:pt x="f68" y="f29"/>
                    <a:pt x="f68" y="f65"/>
                  </a:cubicBezTo>
                  <a:cubicBezTo>
                    <a:pt x="f68" y="f58"/>
                    <a:pt x="f69" y="f63"/>
                    <a:pt x="f70" y="f61"/>
                  </a:cubicBezTo>
                  <a:lnTo>
                    <a:pt x="f71" y="f52"/>
                  </a:lnTo>
                  <a:cubicBezTo>
                    <a:pt x="f72" y="f28"/>
                    <a:pt x="f73" y="f49"/>
                    <a:pt x="f5" y="f49"/>
                  </a:cubicBezTo>
                  <a:cubicBezTo>
                    <a:pt x="f74" y="f49"/>
                    <a:pt x="f3" y="f75"/>
                    <a:pt x="f3" y="f9"/>
                  </a:cubicBezTo>
                  <a:cubicBezTo>
                    <a:pt x="f3" y="f8"/>
                    <a:pt x="f74" y="f2"/>
                    <a:pt x="f5" y="f2"/>
                  </a:cubicBezTo>
                  <a:close/>
                </a:path>
              </a:pathLst>
            </a:custGeom>
            <a:solidFill>
              <a:srgbClr val="AFABAB"/>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grpSp>
      <p:sp>
        <p:nvSpPr>
          <p:cNvPr id="61" name="Oval 8">
            <a:extLst>
              <a:ext uri="{FF2B5EF4-FFF2-40B4-BE49-F238E27FC236}">
                <a16:creationId xmlns:a16="http://schemas.microsoft.com/office/drawing/2014/main" id="{8B44875F-756C-0EE8-2B9D-DB6DE2A118D4}"/>
              </a:ext>
            </a:extLst>
          </p:cNvPr>
          <p:cNvSpPr/>
          <p:nvPr/>
        </p:nvSpPr>
        <p:spPr>
          <a:xfrm>
            <a:off x="5520816" y="5936036"/>
            <a:ext cx="922981" cy="736995"/>
          </a:xfrm>
          <a:custGeom>
            <a:avLst/>
            <a:gdLst>
              <a:gd name="f0" fmla="val w"/>
              <a:gd name="f1" fmla="val h"/>
              <a:gd name="f2" fmla="val 0"/>
              <a:gd name="f3" fmla="val 3068057"/>
              <a:gd name="f4" fmla="val 3083879"/>
              <a:gd name="f5" fmla="val 1943022"/>
              <a:gd name="f6" fmla="val 2091435"/>
              <a:gd name="f7" fmla="val 2214809"/>
              <a:gd name="f8" fmla="val 107202"/>
              <a:gd name="f9" fmla="val 2232575"/>
              <a:gd name="f10" fmla="val 249298"/>
              <a:gd name="f11" fmla="val 2066806"/>
              <a:gd name="f12" fmla="val 323095"/>
              <a:gd name="f13" fmla="val 1966497"/>
              <a:gd name="f14" fmla="val 475331"/>
              <a:gd name="f15" fmla="val 1992863"/>
              <a:gd name="f16" fmla="val 623272"/>
              <a:gd name="f17" fmla="val 2032344"/>
              <a:gd name="f18" fmla="val 614884"/>
              <a:gd name="f19" fmla="val 2007703"/>
              <a:gd name="f20" fmla="val 472429"/>
              <a:gd name="f21" fmla="val 2119863"/>
              <a:gd name="f22" fmla="val 324636"/>
              <a:gd name="f23" fmla="val 2294697"/>
              <a:gd name="f24" fmla="val 266187"/>
              <a:gd name="f25" fmla="val 2304190"/>
              <a:gd name="f26" fmla="val 260641"/>
              <a:gd name="f27" fmla="val 2314409"/>
              <a:gd name="f28" fmla="val 260119"/>
              <a:gd name="f29" fmla="val 2324748"/>
              <a:gd name="f30" fmla="val 2491310"/>
              <a:gd name="f31" fmla="val 2626336"/>
              <a:gd name="f32" fmla="val 395145"/>
              <a:gd name="f33" fmla="val 561708"/>
              <a:gd name="f34" fmla="val 2609021"/>
              <a:gd name="f35" fmla="val 647481"/>
              <a:gd name="f36" fmla="val 656343"/>
              <a:gd name="f37" fmla="val 2762823"/>
              <a:gd name="f38" fmla="val 669742"/>
              <a:gd name="f39" fmla="val 2867295"/>
              <a:gd name="f40" fmla="val 786613"/>
              <a:gd name="f41" fmla="val 927882"/>
              <a:gd name="f42" fmla="val 2850464"/>
              <a:gd name="f43" fmla="val 1011252"/>
              <a:gd name="f44" fmla="val 2978255"/>
              <a:gd name="f45" fmla="val 1064152"/>
              <a:gd name="f46" fmla="val 1190111"/>
              <a:gd name="f47" fmla="val 1337042"/>
              <a:gd name="f48" fmla="val 1418703"/>
              <a:gd name="f49" fmla="val 3040320"/>
              <a:gd name="f50" fmla="val 1493884"/>
              <a:gd name="f51" fmla="val 2992210"/>
              <a:gd name="f52" fmla="val 1551889"/>
              <a:gd name="f53" fmla="val 2909241"/>
              <a:gd name="f54" fmla="val 1651289"/>
              <a:gd name="f55" fmla="val 2791782"/>
              <a:gd name="f56" fmla="val 1696238"/>
              <a:gd name="f57" fmla="val 2686704"/>
              <a:gd name="f58" fmla="val 1660749"/>
              <a:gd name="f59" fmla="val 2673794"/>
              <a:gd name="f60" fmla="val 1698968"/>
              <a:gd name="f61" fmla="val 2768232"/>
              <a:gd name="f62" fmla="val 1730865"/>
              <a:gd name="f63" fmla="val 2870956"/>
              <a:gd name="f64" fmla="val 1707121"/>
              <a:gd name="f65" fmla="val 2955415"/>
              <a:gd name="f66" fmla="val 1640323"/>
              <a:gd name="f67" fmla="val 2993943"/>
              <a:gd name="f68" fmla="val 1688574"/>
              <a:gd name="f69" fmla="val 3012247"/>
              <a:gd name="f70" fmla="val 1750635"/>
              <a:gd name="f71" fmla="val 1816968"/>
              <a:gd name="f72" fmla="val 1986406"/>
              <a:gd name="f73" fmla="val 2892829"/>
              <a:gd name="f74" fmla="val 2127952"/>
              <a:gd name="f75" fmla="val 2733451"/>
              <a:gd name="f76" fmla="val 2161496"/>
              <a:gd name="f77" fmla="val 2570803"/>
              <a:gd name="f78" fmla="val 2185843"/>
              <a:gd name="f79" fmla="val 2422847"/>
              <a:gd name="f80" fmla="val 2122052"/>
              <a:gd name="f81" fmla="val 2373218"/>
              <a:gd name="f82" fmla="val 2004561"/>
              <a:gd name="f83" fmla="val 2397575"/>
              <a:gd name="f84" fmla="val 1987765"/>
              <a:gd name="f85" fmla="val 2417022"/>
              <a:gd name="f86" fmla="val 1964396"/>
              <a:gd name="f87" fmla="val 2431421"/>
              <a:gd name="f88" fmla="val 1936987"/>
              <a:gd name="f89" fmla="val 2469123"/>
              <a:gd name="f90" fmla="val 1865220"/>
              <a:gd name="f91" fmla="val 2466430"/>
              <a:gd name="f92" fmla="val 1776674"/>
              <a:gd name="f93" fmla="val 2424327"/>
              <a:gd name="f94" fmla="val 1703750"/>
              <a:gd name="f95" fmla="val 2390880"/>
              <a:gd name="f96" fmla="val 1723060"/>
              <a:gd name="f97" fmla="val 2426033"/>
              <a:gd name="f98" fmla="val 1783948"/>
              <a:gd name="f99" fmla="val 2428758"/>
              <a:gd name="f100" fmla="val 1857660"/>
              <a:gd name="f101" fmla="val 2398065"/>
              <a:gd name="f102" fmla="val 1917447"/>
              <a:gd name="f103" fmla="val 2386618"/>
              <a:gd name="f104" fmla="val 1939743"/>
              <a:gd name="f105" fmla="val 2371177"/>
              <a:gd name="f106" fmla="val 1958844"/>
              <a:gd name="f107" fmla="val 2348681"/>
              <a:gd name="f108" fmla="val 1969064"/>
              <a:gd name="f109" fmla="val 2314536"/>
              <a:gd name="f110" fmla="val 1978212"/>
              <a:gd name="f111" fmla="val 2320989"/>
              <a:gd name="f112" fmla="val 1994504"/>
              <a:gd name="f113" fmla="val 2292439"/>
              <a:gd name="f114" fmla="val 2010252"/>
              <a:gd name="f115" fmla="val 2259301"/>
              <a:gd name="f116" fmla="val 2017439"/>
              <a:gd name="f117" fmla="val 2224883"/>
              <a:gd name="f118" fmla="val 2015050"/>
              <a:gd name="f119" fmla="val 2157880"/>
              <a:gd name="f120" fmla="val 2010397"/>
              <a:gd name="f121" fmla="val 2096183"/>
              <a:gd name="f122" fmla="val 1970105"/>
              <a:gd name="f123" fmla="val 2062112"/>
              <a:gd name="f124" fmla="val 1908746"/>
              <a:gd name="f125" fmla="val 2028307"/>
              <a:gd name="f126" fmla="val 1927422"/>
              <a:gd name="f127" fmla="val 2069101"/>
              <a:gd name="f128" fmla="val 2000945"/>
              <a:gd name="f129" fmla="val 2143517"/>
              <a:gd name="f130" fmla="val 2048870"/>
              <a:gd name="f131" fmla="val 2224395"/>
              <a:gd name="f132" fmla="val 2053708"/>
              <a:gd name="f133" fmla="val 2263912"/>
              <a:gd name="f134" fmla="val 2056070"/>
              <a:gd name="f135" fmla="val 2302036"/>
              <a:gd name="f136" fmla="val 2047984"/>
              <a:gd name="f137" fmla="val 2335071"/>
              <a:gd name="f138" fmla="val 2030056"/>
              <a:gd name="f139" fmla="val 2400196"/>
              <a:gd name="f140" fmla="val 2159379"/>
              <a:gd name="f141" fmla="val 2567325"/>
              <a:gd name="f142" fmla="val 2230480"/>
              <a:gd name="f143" fmla="val 2748680"/>
              <a:gd name="f144" fmla="val 2204554"/>
              <a:gd name="f145" fmla="val 2767068"/>
              <a:gd name="f146" fmla="val 2240602"/>
              <a:gd name="f147" fmla="val 2774723"/>
              <a:gd name="f148" fmla="val 2281713"/>
              <a:gd name="f149" fmla="val 2324613"/>
              <a:gd name="f150" fmla="val 2444667"/>
              <a:gd name="f151" fmla="val 2714770"/>
              <a:gd name="f152" fmla="val 2550720"/>
              <a:gd name="f153" fmla="val 2619461"/>
              <a:gd name="f154" fmla="val 2609132"/>
              <a:gd name="f155" fmla="val 2594093"/>
              <a:gd name="f156" fmla="val 2739763"/>
              <a:gd name="f157" fmla="val 2496512"/>
              <a:gd name="f158" fmla="val 2844553"/>
              <a:gd name="f159" fmla="val 2368919"/>
              <a:gd name="f160" fmla="val 2876858"/>
              <a:gd name="f161" fmla="val 2184369"/>
              <a:gd name="f162" fmla="val 2908073"/>
              <a:gd name="f163" fmla="val 2016372"/>
              <a:gd name="f164" fmla="val 2826285"/>
              <a:gd name="f165" fmla="val 1978290"/>
              <a:gd name="f166" fmla="val 2684161"/>
              <a:gd name="f167" fmla="val 1939323"/>
              <a:gd name="f168" fmla="val 2694602"/>
              <a:gd name="f169" fmla="val 1970494"/>
              <a:gd name="f170" fmla="val 2810931"/>
              <a:gd name="f171" fmla="val 2075973"/>
              <a:gd name="f172" fmla="val 2892306"/>
              <a:gd name="f173" fmla="val 2210223"/>
              <a:gd name="f174" fmla="val 2912307"/>
              <a:gd name="f175" fmla="val 2165434"/>
              <a:gd name="f176" fmla="val 3014618"/>
              <a:gd name="f177" fmla="val 2062317"/>
              <a:gd name="f178" fmla="val 1804718"/>
              <a:gd name="f179" fmla="val 1736151"/>
              <a:gd name="f180" fmla="val 2990782"/>
              <a:gd name="f181" fmla="val 1657612"/>
              <a:gd name="f182" fmla="val 2862428"/>
              <a:gd name="f183" fmla="val 1632100"/>
              <a:gd name="f184" fmla="val 2775963"/>
              <a:gd name="f185" fmla="val 1598588"/>
              <a:gd name="f186" fmla="val 2449530"/>
              <a:gd name="f187" fmla="val 1653064"/>
              <a:gd name="f188" fmla="val 2147091"/>
              <a:gd name="f189" fmla="val 1775302"/>
              <a:gd name="f190" fmla="val 2294672"/>
              <a:gd name="f191" fmla="val 1947360"/>
              <a:gd name="f192" fmla="val 2360889"/>
              <a:gd name="f193" fmla="val 2101389"/>
              <a:gd name="f194" fmla="val 2319520"/>
              <a:gd name="f195" fmla="val 2085913"/>
              <a:gd name="f196" fmla="val 2268654"/>
              <a:gd name="f197" fmla="val 1935632"/>
              <a:gd name="f198" fmla="val 2308197"/>
              <a:gd name="f199" fmla="val 1765039"/>
              <a:gd name="f200" fmla="val 2228547"/>
              <a:gd name="f201" fmla="val 1652548"/>
              <a:gd name="f202" fmla="val 2065927"/>
              <a:gd name="f203" fmla="val 1594744"/>
              <a:gd name="f204" fmla="val 1988631"/>
              <a:gd name="f205" fmla="val 1552933"/>
              <a:gd name="f206" fmla="val 1543383"/>
              <a:gd name="f207" fmla="val 1647107"/>
              <a:gd name="f208" fmla="val 1210118"/>
              <a:gd name="f209" fmla="val 1757451"/>
              <a:gd name="f210" fmla="val 1073526"/>
              <a:gd name="f211" fmla="val 1924310"/>
              <a:gd name="f212" fmla="val 1023711"/>
              <a:gd name="f213" fmla="val 2044795"/>
              <a:gd name="f214" fmla="val 1095494"/>
              <a:gd name="f215" fmla="val 2046624"/>
              <a:gd name="f216" fmla="val 1092427"/>
              <a:gd name="f217" fmla="val 2044963"/>
              <a:gd name="f218" fmla="val 1115904"/>
              <a:gd name="f219" fmla="val 2049817"/>
              <a:gd name="f220" fmla="val 1139574"/>
              <a:gd name="f221" fmla="val 2059741"/>
              <a:gd name="f222" fmla="val 1162003"/>
              <a:gd name="f223" fmla="val 2085174"/>
              <a:gd name="f224" fmla="val 1219476"/>
              <a:gd name="f225" fmla="val 2140055"/>
              <a:gd name="f226" fmla="val 1259997"/>
              <a:gd name="f227" fmla="val 2204060"/>
              <a:gd name="f228" fmla="val 1268556"/>
              <a:gd name="f229" fmla="val 2208020"/>
              <a:gd name="f230" fmla="val 1238949"/>
              <a:gd name="f231" fmla="val 2154665"/>
              <a:gd name="f232" fmla="val 1231814"/>
              <a:gd name="f233" fmla="val 2108853"/>
              <a:gd name="f234" fmla="val 1198319"/>
              <a:gd name="f235" fmla="val 2087448"/>
              <a:gd name="f236" fmla="val 1150798"/>
              <a:gd name="f237" fmla="val 2064784"/>
              <a:gd name="f238" fmla="val 1100476"/>
              <a:gd name="f239" fmla="val 2073123"/>
              <a:gd name="f240" fmla="val 1042569"/>
              <a:gd name="f241" fmla="val 2109077"/>
              <a:gd name="f242" fmla="val 1000639"/>
              <a:gd name="f243" fmla="val 2142987"/>
              <a:gd name="f244" fmla="val 961090"/>
              <a:gd name="f245" fmla="val 2196315"/>
              <a:gd name="f246" fmla="val 941798"/>
              <a:gd name="f247" fmla="val 2249471"/>
              <a:gd name="f248" fmla="val 949847"/>
              <a:gd name="f249" fmla="val 2253988"/>
              <a:gd name="f250" fmla="val 920317"/>
              <a:gd name="f251" fmla="val 2190211"/>
              <a:gd name="f252" fmla="val 910645"/>
              <a:gd name="f253" fmla="val 2126205"/>
              <a:gd name="f254" fmla="val 934132"/>
              <a:gd name="f255" fmla="val 2085632"/>
              <a:gd name="f256" fmla="val 982099"/>
              <a:gd name="f257" fmla="val 2052614"/>
              <a:gd name="f258" fmla="val 1055246"/>
              <a:gd name="f259" fmla="val 1928226"/>
              <a:gd name="f260" fmla="val 988072"/>
              <a:gd name="f261" fmla="val 1765306"/>
              <a:gd name="f262" fmla="val 1028878"/>
              <a:gd name="f263" fmla="val 1646726"/>
              <a:gd name="f264" fmla="val 1149851"/>
              <a:gd name="f265" fmla="val 1576863"/>
              <a:gd name="f266" fmla="val 1018908"/>
              <a:gd name="f267" fmla="val 1584053"/>
              <a:gd name="f268" fmla="val 461235"/>
              <a:gd name="f269" fmla="val 1633436"/>
              <a:gd name="f270" fmla="val 269593"/>
              <a:gd name="f271" fmla="val 1697428"/>
              <a:gd name="f272" fmla="val 119029"/>
              <a:gd name="f273" fmla="val 1776459"/>
              <a:gd name="f274" fmla="val 1125035"/>
              <a:gd name="f275" fmla="val 1263339"/>
              <a:gd name="f276" fmla="val 1331906"/>
              <a:gd name="f277" fmla="val 93097"/>
              <a:gd name="f278" fmla="val 1410445"/>
              <a:gd name="f279" fmla="val 221451"/>
              <a:gd name="f280" fmla="val 1435957"/>
              <a:gd name="f281" fmla="val 307916"/>
              <a:gd name="f282" fmla="val 1469469"/>
              <a:gd name="f283" fmla="val 634350"/>
              <a:gd name="f284" fmla="val 1414993"/>
              <a:gd name="f285" fmla="val 936788"/>
              <a:gd name="f286" fmla="val 1292755"/>
              <a:gd name="f287" fmla="val 789207"/>
              <a:gd name="f288" fmla="val 1120697"/>
              <a:gd name="f289" fmla="val 722990"/>
              <a:gd name="f290" fmla="val 966668"/>
              <a:gd name="f291" fmla="val 764359"/>
              <a:gd name="f292" fmla="val 982144"/>
              <a:gd name="f293" fmla="val 815225"/>
              <a:gd name="f294" fmla="val 1132425"/>
              <a:gd name="f295" fmla="val 775682"/>
              <a:gd name="f296" fmla="val 1303018"/>
              <a:gd name="f297" fmla="val 855332"/>
              <a:gd name="f298" fmla="val 1415509"/>
              <a:gd name="f299" fmla="val 1017952"/>
              <a:gd name="f300" fmla="val 1473313"/>
              <a:gd name="f301" fmla="val 1095249"/>
              <a:gd name="f302" fmla="val 1515123"/>
              <a:gd name="f303" fmla="val 1540497"/>
              <a:gd name="f304" fmla="val 1420950"/>
              <a:gd name="f305" fmla="val 1873762"/>
              <a:gd name="f306" fmla="val 1310606"/>
              <a:gd name="f307" fmla="val 2010353"/>
              <a:gd name="f308" fmla="val 1143747"/>
              <a:gd name="f309" fmla="val 2060168"/>
              <a:gd name="f310" fmla="val 1023262"/>
              <a:gd name="f311" fmla="val 1988385"/>
              <a:gd name="f312" fmla="val 1021433"/>
              <a:gd name="f313" fmla="val 1991453"/>
              <a:gd name="f314" fmla="val 1023094"/>
              <a:gd name="f315" fmla="val 1967976"/>
              <a:gd name="f316" fmla="val 1018240"/>
              <a:gd name="f317" fmla="val 1944306"/>
              <a:gd name="f318" fmla="val 1008316"/>
              <a:gd name="f319" fmla="val 1921877"/>
              <a:gd name="f320" fmla="val 982883"/>
              <a:gd name="f321" fmla="val 1864403"/>
              <a:gd name="f322" fmla="val 928002"/>
              <a:gd name="f323" fmla="val 1823883"/>
              <a:gd name="f324" fmla="val 863997"/>
              <a:gd name="f325" fmla="val 1815323"/>
              <a:gd name="f326" fmla="val 860037"/>
              <a:gd name="f327" fmla="val 1844930"/>
              <a:gd name="f328" fmla="val 913392"/>
              <a:gd name="f329" fmla="val 1852066"/>
              <a:gd name="f330" fmla="val 959204"/>
              <a:gd name="f331" fmla="val 1885560"/>
              <a:gd name="f332" fmla="val 980609"/>
              <a:gd name="f333" fmla="val 1933082"/>
              <a:gd name="f334" fmla="val 1003273"/>
              <a:gd name="f335" fmla="val 1983404"/>
              <a:gd name="f336" fmla="val 994934"/>
              <a:gd name="f337" fmla="val 2041310"/>
              <a:gd name="f338" fmla="val 958980"/>
              <a:gd name="f339" fmla="val 2083241"/>
              <a:gd name="f340" fmla="val 925070"/>
              <a:gd name="f341" fmla="val 2122789"/>
              <a:gd name="f342" fmla="val 871742"/>
              <a:gd name="f343" fmla="val 2142082"/>
              <a:gd name="f344" fmla="val 818586"/>
              <a:gd name="f345" fmla="val 2134033"/>
              <a:gd name="f346" fmla="val 814069"/>
              <a:gd name="f347" fmla="val 2163562"/>
              <a:gd name="f348" fmla="val 877846"/>
              <a:gd name="f349" fmla="val 2173235"/>
              <a:gd name="f350" fmla="val 941852"/>
              <a:gd name="f351" fmla="val 2149747"/>
              <a:gd name="f352" fmla="val 982425"/>
              <a:gd name="f353" fmla="val 2101780"/>
              <a:gd name="f354" fmla="val 1015443"/>
              <a:gd name="f355" fmla="val 2028633"/>
              <a:gd name="f356" fmla="val 1139831"/>
              <a:gd name="f357" fmla="val 2095808"/>
              <a:gd name="f358" fmla="val 1302751"/>
              <a:gd name="f359" fmla="val 2055001"/>
              <a:gd name="f360" fmla="val 1421331"/>
              <a:gd name="f361" fmla="val 1934029"/>
              <a:gd name="f362" fmla="val 1491194"/>
              <a:gd name="f363" fmla="val 2064971"/>
              <a:gd name="f364" fmla="val 1484003"/>
              <a:gd name="f365" fmla="val 2622644"/>
              <a:gd name="f366" fmla="val 1434621"/>
              <a:gd name="f367" fmla="val 2814287"/>
              <a:gd name="f368" fmla="val 1370629"/>
              <a:gd name="f369" fmla="val 2964850"/>
              <a:gd name="f370" fmla="val 1291598"/>
              <a:gd name="f371" fmla="val 976622"/>
              <a:gd name="f372" fmla="val 853248"/>
              <a:gd name="f373" fmla="val 2976677"/>
              <a:gd name="f374" fmla="val 835482"/>
              <a:gd name="f375" fmla="val 2834581"/>
              <a:gd name="f376" fmla="val 1001251"/>
              <a:gd name="f377" fmla="val 2760784"/>
              <a:gd name="f378" fmla="val 1101560"/>
              <a:gd name="f379" fmla="val 2608549"/>
              <a:gd name="f380" fmla="val 1075194"/>
              <a:gd name="f381" fmla="val 2460607"/>
              <a:gd name="f382" fmla="val 1035713"/>
              <a:gd name="f383" fmla="val 2468996"/>
              <a:gd name="f384" fmla="val 1060354"/>
              <a:gd name="f385" fmla="val 2611450"/>
              <a:gd name="f386" fmla="val 948194"/>
              <a:gd name="f387" fmla="val 2759243"/>
              <a:gd name="f388" fmla="val 773360"/>
              <a:gd name="f389" fmla="val 2817692"/>
              <a:gd name="f390" fmla="val 763867"/>
              <a:gd name="f391" fmla="val 2823239"/>
              <a:gd name="f392" fmla="val 753648"/>
              <a:gd name="f393" fmla="val 2823760"/>
              <a:gd name="f394" fmla="val 743309"/>
              <a:gd name="f395" fmla="val 576747"/>
              <a:gd name="f396" fmla="val 441721"/>
              <a:gd name="f397" fmla="val 2688734"/>
              <a:gd name="f398" fmla="val 2522172"/>
              <a:gd name="f399" fmla="val 459036"/>
              <a:gd name="f400" fmla="val 2436399"/>
              <a:gd name="f401" fmla="val 2427537"/>
              <a:gd name="f402" fmla="val 305234"/>
              <a:gd name="f403" fmla="val 2414137"/>
              <a:gd name="f404" fmla="val 200762"/>
              <a:gd name="f405" fmla="val 2297266"/>
              <a:gd name="f406" fmla="val 2155997"/>
              <a:gd name="f407" fmla="val 217593"/>
              <a:gd name="f408" fmla="val 2072628"/>
              <a:gd name="f409" fmla="val 89802"/>
              <a:gd name="f410" fmla="val 2019727"/>
              <a:gd name="f411" fmla="val 1893768"/>
              <a:gd name="f412" fmla="val 1746838"/>
              <a:gd name="f413" fmla="val 1665177"/>
              <a:gd name="f414" fmla="val 27737"/>
              <a:gd name="f415" fmla="val 1589996"/>
              <a:gd name="f416" fmla="val 75847"/>
              <a:gd name="f417" fmla="val 1531990"/>
              <a:gd name="f418" fmla="val 158816"/>
              <a:gd name="f419" fmla="val 1432590"/>
              <a:gd name="f420" fmla="val 276275"/>
              <a:gd name="f421" fmla="val 1387641"/>
              <a:gd name="f422" fmla="val 381353"/>
              <a:gd name="f423" fmla="val 1423131"/>
              <a:gd name="f424" fmla="val 394263"/>
              <a:gd name="f425" fmla="val 1384911"/>
              <a:gd name="f426" fmla="val 299825"/>
              <a:gd name="f427" fmla="val 1353014"/>
              <a:gd name="f428" fmla="val 197101"/>
              <a:gd name="f429" fmla="val 1376758"/>
              <a:gd name="f430" fmla="val 112642"/>
              <a:gd name="f431" fmla="val 1443556"/>
              <a:gd name="f432" fmla="val 74114"/>
              <a:gd name="f433" fmla="val 1395305"/>
              <a:gd name="f434" fmla="val 55810"/>
              <a:gd name="f435" fmla="val 1333244"/>
              <a:gd name="f436" fmla="val 1266911"/>
              <a:gd name="f437" fmla="val 1097473"/>
              <a:gd name="f438" fmla="val 175228"/>
              <a:gd name="f439" fmla="val 955927"/>
              <a:gd name="f440" fmla="val 334606"/>
              <a:gd name="f441" fmla="val 922383"/>
              <a:gd name="f442" fmla="val 497254"/>
              <a:gd name="f443" fmla="val 898036"/>
              <a:gd name="f444" fmla="val 645210"/>
              <a:gd name="f445" fmla="val 961827"/>
              <a:gd name="f446" fmla="val 694839"/>
              <a:gd name="f447" fmla="val 1079319"/>
              <a:gd name="f448" fmla="val 670482"/>
              <a:gd name="f449" fmla="val 1096114"/>
              <a:gd name="f450" fmla="val 651035"/>
              <a:gd name="f451" fmla="val 1119484"/>
              <a:gd name="f452" fmla="val 636636"/>
              <a:gd name="f453" fmla="val 1146893"/>
              <a:gd name="f454" fmla="val 598934"/>
              <a:gd name="f455" fmla="val 1218660"/>
              <a:gd name="f456" fmla="val 601627"/>
              <a:gd name="f457" fmla="val 1307205"/>
              <a:gd name="f458" fmla="val 643730"/>
              <a:gd name="f459" fmla="val 1380130"/>
              <a:gd name="f460" fmla="val 677177"/>
              <a:gd name="f461" fmla="val 1360819"/>
              <a:gd name="f462" fmla="val 642024"/>
              <a:gd name="f463" fmla="val 1299932"/>
              <a:gd name="f464" fmla="val 639299"/>
              <a:gd name="f465" fmla="val 1226219"/>
              <a:gd name="f466" fmla="val 669992"/>
              <a:gd name="f467" fmla="val 1166433"/>
              <a:gd name="f468" fmla="val 681439"/>
              <a:gd name="f469" fmla="val 1144136"/>
              <a:gd name="f470" fmla="val 696880"/>
              <a:gd name="f471" fmla="val 1125036"/>
              <a:gd name="f472" fmla="val 719376"/>
              <a:gd name="f473" fmla="val 1114815"/>
              <a:gd name="f474" fmla="val 753521"/>
              <a:gd name="f475" fmla="val 1105667"/>
              <a:gd name="f476" fmla="val 747068"/>
              <a:gd name="f477" fmla="val 1089375"/>
              <a:gd name="f478" fmla="val 775618"/>
              <a:gd name="f479" fmla="val 1073627"/>
              <a:gd name="f480" fmla="val 808756"/>
              <a:gd name="f481" fmla="val 1066440"/>
              <a:gd name="f482" fmla="val 843174"/>
              <a:gd name="f483" fmla="val 1068829"/>
              <a:gd name="f484" fmla="val 910177"/>
              <a:gd name="f485" fmla="val 1073482"/>
              <a:gd name="f486" fmla="val 971874"/>
              <a:gd name="f487" fmla="val 1113774"/>
              <a:gd name="f488" fmla="val 1005945"/>
              <a:gd name="f489" fmla="val 1175134"/>
              <a:gd name="f490" fmla="val 1039750"/>
              <a:gd name="f491" fmla="val 1156458"/>
              <a:gd name="f492" fmla="val 998956"/>
              <a:gd name="f493" fmla="val 1082934"/>
              <a:gd name="f494" fmla="val 924540"/>
              <a:gd name="f495" fmla="val 1035010"/>
              <a:gd name="f496" fmla="val 843662"/>
              <a:gd name="f497" fmla="val 1030172"/>
              <a:gd name="f498" fmla="val 804145"/>
              <a:gd name="f499" fmla="val 1027809"/>
              <a:gd name="f500" fmla="val 766021"/>
              <a:gd name="f501" fmla="val 1035895"/>
              <a:gd name="f502" fmla="val 732986"/>
              <a:gd name="f503" fmla="val 1053824"/>
              <a:gd name="f504" fmla="val 667861"/>
              <a:gd name="f505" fmla="val 924500"/>
              <a:gd name="f506" fmla="val 500732"/>
              <a:gd name="f507" fmla="val 853399"/>
              <a:gd name="f508" fmla="val 319377"/>
              <a:gd name="f509" fmla="val 879325"/>
              <a:gd name="f510" fmla="val 300989"/>
              <a:gd name="f511" fmla="val 843277"/>
              <a:gd name="f512" fmla="val 293334"/>
              <a:gd name="f513" fmla="val 802167"/>
              <a:gd name="f514" fmla="val 759266"/>
              <a:gd name="f515" fmla="val 639212"/>
              <a:gd name="f516" fmla="val 353287"/>
              <a:gd name="f517" fmla="val 533159"/>
              <a:gd name="f518" fmla="val 448596"/>
              <a:gd name="f519" fmla="val 474747"/>
              <a:gd name="f520" fmla="val 473964"/>
              <a:gd name="f521" fmla="val 344116"/>
              <a:gd name="f522" fmla="val 571545"/>
              <a:gd name="f523" fmla="val 239326"/>
              <a:gd name="f524" fmla="val 699138"/>
              <a:gd name="f525" fmla="val 207021"/>
              <a:gd name="f526" fmla="val 883688"/>
              <a:gd name="f527" fmla="val 175806"/>
              <a:gd name="f528" fmla="val 1051685"/>
              <a:gd name="f529" fmla="val 257594"/>
              <a:gd name="f530" fmla="val 1089767"/>
              <a:gd name="f531" fmla="val 399718"/>
              <a:gd name="f532" fmla="val 1128734"/>
              <a:gd name="f533" fmla="val 389277"/>
              <a:gd name="f534" fmla="val 1097563"/>
              <a:gd name="f535" fmla="val 272948"/>
              <a:gd name="f536" fmla="val 992084"/>
              <a:gd name="f537" fmla="val 191573"/>
              <a:gd name="f538" fmla="val 857834"/>
              <a:gd name="f539" fmla="val 171572"/>
              <a:gd name="f540" fmla="val 902623"/>
              <a:gd name="f541" fmla="val 69261"/>
              <a:gd name="f542" fmla="val 1005740"/>
              <a:gd name="f543" fmla="*/ f0 1 3068057"/>
              <a:gd name="f544" fmla="*/ f1 1 3083879"/>
              <a:gd name="f545" fmla="val f2"/>
              <a:gd name="f546" fmla="val f3"/>
              <a:gd name="f547" fmla="val f4"/>
              <a:gd name="f548" fmla="+- f547 0 f545"/>
              <a:gd name="f549" fmla="+- f546 0 f545"/>
              <a:gd name="f550" fmla="*/ f549 1 3068057"/>
              <a:gd name="f551" fmla="*/ f548 1 3083879"/>
              <a:gd name="f552" fmla="*/ f545 1 f550"/>
              <a:gd name="f553" fmla="*/ f546 1 f550"/>
              <a:gd name="f554" fmla="*/ f545 1 f551"/>
              <a:gd name="f555" fmla="*/ f547 1 f551"/>
              <a:gd name="f556" fmla="*/ f552 f543 1"/>
              <a:gd name="f557" fmla="*/ f553 f543 1"/>
              <a:gd name="f558" fmla="*/ f555 f544 1"/>
              <a:gd name="f559" fmla="*/ f554 f544 1"/>
            </a:gdLst>
            <a:ahLst/>
            <a:cxnLst>
              <a:cxn ang="3cd4">
                <a:pos x="hc" y="t"/>
              </a:cxn>
              <a:cxn ang="0">
                <a:pos x="r" y="vc"/>
              </a:cxn>
              <a:cxn ang="cd4">
                <a:pos x="hc" y="b"/>
              </a:cxn>
              <a:cxn ang="cd2">
                <a:pos x="l" y="vc"/>
              </a:cxn>
            </a:cxnLst>
            <a:rect l="f556" t="f559" r="f557" b="f558"/>
            <a:pathLst>
              <a:path w="3068057" h="3083879">
                <a:moveTo>
                  <a:pt x="f5" y="f2"/>
                </a:moveTo>
                <a:cubicBezTo>
                  <a:pt x="f6" y="f2"/>
                  <a:pt x="f7" y="f8"/>
                  <a:pt x="f9" y="f10"/>
                </a:cubicBezTo>
                <a:cubicBezTo>
                  <a:pt x="f11" y="f12"/>
                  <a:pt x="f13" y="f14"/>
                  <a:pt x="f15" y="f16"/>
                </a:cubicBezTo>
                <a:lnTo>
                  <a:pt x="f17" y="f18"/>
                </a:lnTo>
                <a:cubicBezTo>
                  <a:pt x="f19" y="f20"/>
                  <a:pt x="f21" y="f22"/>
                  <a:pt x="f23" y="f24"/>
                </a:cubicBezTo>
                <a:cubicBezTo>
                  <a:pt x="f25" y="f26"/>
                  <a:pt x="f27" y="f28"/>
                  <a:pt x="f29" y="f28"/>
                </a:cubicBezTo>
                <a:cubicBezTo>
                  <a:pt x="f30" y="f28"/>
                  <a:pt x="f31" y="f32"/>
                  <a:pt x="f31" y="f33"/>
                </a:cubicBezTo>
                <a:lnTo>
                  <a:pt x="f34" y="f35"/>
                </a:lnTo>
                <a:lnTo>
                  <a:pt x="f31" y="f35"/>
                </a:lnTo>
                <a:lnTo>
                  <a:pt x="f31" y="f36"/>
                </a:lnTo>
                <a:cubicBezTo>
                  <a:pt x="f37" y="f38"/>
                  <a:pt x="f39" y="f40"/>
                  <a:pt x="f39" y="f41"/>
                </a:cubicBezTo>
                <a:lnTo>
                  <a:pt x="f42" y="f43"/>
                </a:lnTo>
                <a:cubicBezTo>
                  <a:pt x="f44" y="f45"/>
                  <a:pt x="f3" y="f46"/>
                  <a:pt x="f3" y="f47"/>
                </a:cubicBezTo>
                <a:cubicBezTo>
                  <a:pt x="f3" y="f48"/>
                  <a:pt x="f49" y="f50"/>
                  <a:pt x="f51" y="f52"/>
                </a:cubicBezTo>
                <a:cubicBezTo>
                  <a:pt x="f53" y="f54"/>
                  <a:pt x="f55" y="f56"/>
                  <a:pt x="f57" y="f58"/>
                </a:cubicBezTo>
                <a:lnTo>
                  <a:pt x="f59" y="f60"/>
                </a:lnTo>
                <a:cubicBezTo>
                  <a:pt x="f61" y="f62"/>
                  <a:pt x="f63" y="f64"/>
                  <a:pt x="f65" y="f66"/>
                </a:cubicBezTo>
                <a:cubicBezTo>
                  <a:pt x="f67" y="f68"/>
                  <a:pt x="f69" y="f70"/>
                  <a:pt x="f69" y="f71"/>
                </a:cubicBezTo>
                <a:cubicBezTo>
                  <a:pt x="f69" y="f72"/>
                  <a:pt x="f73" y="f74"/>
                  <a:pt x="f75" y="f76"/>
                </a:cubicBezTo>
                <a:cubicBezTo>
                  <a:pt x="f77" y="f78"/>
                  <a:pt x="f79" y="f80"/>
                  <a:pt x="f81" y="f82"/>
                </a:cubicBezTo>
                <a:cubicBezTo>
                  <a:pt x="f83" y="f84"/>
                  <a:pt x="f85" y="f86"/>
                  <a:pt x="f87" y="f88"/>
                </a:cubicBezTo>
                <a:cubicBezTo>
                  <a:pt x="f89" y="f90"/>
                  <a:pt x="f91" y="f92"/>
                  <a:pt x="f93" y="f94"/>
                </a:cubicBezTo>
                <a:lnTo>
                  <a:pt x="f95" y="f96"/>
                </a:lnTo>
                <a:cubicBezTo>
                  <a:pt x="f97" y="f98"/>
                  <a:pt x="f99" y="f100"/>
                  <a:pt x="f101" y="f102"/>
                </a:cubicBezTo>
                <a:cubicBezTo>
                  <a:pt x="f103" y="f104"/>
                  <a:pt x="f105" y="f106"/>
                  <a:pt x="f107" y="f108"/>
                </a:cubicBezTo>
                <a:lnTo>
                  <a:pt x="f109" y="f110"/>
                </a:lnTo>
                <a:lnTo>
                  <a:pt x="f111" y="f112"/>
                </a:lnTo>
                <a:cubicBezTo>
                  <a:pt x="f113" y="f114"/>
                  <a:pt x="f115" y="f116"/>
                  <a:pt x="f117" y="f118"/>
                </a:cubicBezTo>
                <a:cubicBezTo>
                  <a:pt x="f119" y="f120"/>
                  <a:pt x="f121" y="f122"/>
                  <a:pt x="f123" y="f124"/>
                </a:cubicBezTo>
                <a:lnTo>
                  <a:pt x="f125" y="f126"/>
                </a:lnTo>
                <a:cubicBezTo>
                  <a:pt x="f127" y="f128"/>
                  <a:pt x="f129" y="f130"/>
                  <a:pt x="f131" y="f132"/>
                </a:cubicBezTo>
                <a:cubicBezTo>
                  <a:pt x="f133" y="f134"/>
                  <a:pt x="f135" y="f136"/>
                  <a:pt x="f137" y="f138"/>
                </a:cubicBezTo>
                <a:cubicBezTo>
                  <a:pt x="f139" y="f140"/>
                  <a:pt x="f141" y="f142"/>
                  <a:pt x="f143" y="f144"/>
                </a:cubicBezTo>
                <a:cubicBezTo>
                  <a:pt x="f145" y="f146"/>
                  <a:pt x="f147" y="f148"/>
                  <a:pt x="f147" y="f149"/>
                </a:cubicBezTo>
                <a:cubicBezTo>
                  <a:pt x="f147" y="f150"/>
                  <a:pt x="f151" y="f152"/>
                  <a:pt x="f153" y="f154"/>
                </a:cubicBezTo>
                <a:cubicBezTo>
                  <a:pt x="f155" y="f156"/>
                  <a:pt x="f157" y="f158"/>
                  <a:pt x="f159" y="f160"/>
                </a:cubicBezTo>
                <a:cubicBezTo>
                  <a:pt x="f161" y="f162"/>
                  <a:pt x="f163" y="f164"/>
                  <a:pt x="f165" y="f166"/>
                </a:cubicBezTo>
                <a:lnTo>
                  <a:pt x="f167" y="f168"/>
                </a:lnTo>
                <a:cubicBezTo>
                  <a:pt x="f169" y="f170"/>
                  <a:pt x="f171" y="f172"/>
                  <a:pt x="f173" y="f174"/>
                </a:cubicBezTo>
                <a:cubicBezTo>
                  <a:pt x="f175" y="f176"/>
                  <a:pt x="f177" y="f4"/>
                  <a:pt x="f5" y="f4"/>
                </a:cubicBezTo>
                <a:cubicBezTo>
                  <a:pt x="f178" y="f4"/>
                  <a:pt x="f179" y="f180"/>
                  <a:pt x="f181" y="f182"/>
                </a:cubicBezTo>
                <a:cubicBezTo>
                  <a:pt x="f183" y="f184"/>
                  <a:pt x="f185" y="f186"/>
                  <a:pt x="f187" y="f188"/>
                </a:cubicBezTo>
                <a:cubicBezTo>
                  <a:pt x="f189" y="f190"/>
                  <a:pt x="f191" y="f192"/>
                  <a:pt x="f193" y="f194"/>
                </a:cubicBezTo>
                <a:lnTo>
                  <a:pt x="f195" y="f196"/>
                </a:lnTo>
                <a:cubicBezTo>
                  <a:pt x="f197" y="f198"/>
                  <a:pt x="f199" y="f200"/>
                  <a:pt x="f201" y="f202"/>
                </a:cubicBezTo>
                <a:cubicBezTo>
                  <a:pt x="f203" y="f204"/>
                  <a:pt x="f205" y="f206"/>
                  <a:pt x="f207" y="f208"/>
                </a:cubicBezTo>
                <a:cubicBezTo>
                  <a:pt x="f209" y="f210"/>
                  <a:pt x="f211" y="f212"/>
                  <a:pt x="f213" y="f214"/>
                </a:cubicBezTo>
                <a:lnTo>
                  <a:pt x="f215" y="f216"/>
                </a:lnTo>
                <a:cubicBezTo>
                  <a:pt x="f217" y="f218"/>
                  <a:pt x="f219" y="f220"/>
                  <a:pt x="f221" y="f222"/>
                </a:cubicBezTo>
                <a:cubicBezTo>
                  <a:pt x="f223" y="f224"/>
                  <a:pt x="f225" y="f226"/>
                  <a:pt x="f227" y="f228"/>
                </a:cubicBezTo>
                <a:lnTo>
                  <a:pt x="f229" y="f230"/>
                </a:lnTo>
                <a:cubicBezTo>
                  <a:pt x="f231" y="f232"/>
                  <a:pt x="f233" y="f234"/>
                  <a:pt x="f235" y="f236"/>
                </a:cubicBezTo>
                <a:cubicBezTo>
                  <a:pt x="f237" y="f238"/>
                  <a:pt x="f239" y="f240"/>
                  <a:pt x="f241" y="f242"/>
                </a:cubicBezTo>
                <a:cubicBezTo>
                  <a:pt x="f243" y="f244"/>
                  <a:pt x="f245" y="f246"/>
                  <a:pt x="f247" y="f248"/>
                </a:cubicBezTo>
                <a:lnTo>
                  <a:pt x="f249" y="f250"/>
                </a:lnTo>
                <a:cubicBezTo>
                  <a:pt x="f251" y="f252"/>
                  <a:pt x="f253" y="f254"/>
                  <a:pt x="f255" y="f256"/>
                </a:cubicBezTo>
                <a:lnTo>
                  <a:pt x="f257" y="f258"/>
                </a:lnTo>
                <a:cubicBezTo>
                  <a:pt x="f259" y="f260"/>
                  <a:pt x="f261" y="f262"/>
                  <a:pt x="f263" y="f264"/>
                </a:cubicBezTo>
                <a:cubicBezTo>
                  <a:pt x="f265" y="f266"/>
                  <a:pt x="f267" y="f268"/>
                  <a:pt x="f269" y="f270"/>
                </a:cubicBezTo>
                <a:cubicBezTo>
                  <a:pt x="f271" y="f272"/>
                  <a:pt x="f273" y="f2"/>
                  <a:pt x="f5" y="f2"/>
                </a:cubicBezTo>
                <a:close/>
                <a:moveTo>
                  <a:pt x="f274" y="f2"/>
                </a:moveTo>
                <a:cubicBezTo>
                  <a:pt x="f275" y="f2"/>
                  <a:pt x="f276" y="f277"/>
                  <a:pt x="f278" y="f279"/>
                </a:cubicBezTo>
                <a:cubicBezTo>
                  <a:pt x="f280" y="f281"/>
                  <a:pt x="f282" y="f283"/>
                  <a:pt x="f284" y="f285"/>
                </a:cubicBezTo>
                <a:cubicBezTo>
                  <a:pt x="f286" y="f287"/>
                  <a:pt x="f288" y="f289"/>
                  <a:pt x="f290" y="f291"/>
                </a:cubicBezTo>
                <a:lnTo>
                  <a:pt x="f292" y="f293"/>
                </a:lnTo>
                <a:cubicBezTo>
                  <a:pt x="f294" y="f295"/>
                  <a:pt x="f296" y="f297"/>
                  <a:pt x="f298" y="f299"/>
                </a:cubicBezTo>
                <a:cubicBezTo>
                  <a:pt x="f300" y="f301"/>
                  <a:pt x="f302" y="f303"/>
                  <a:pt x="f304" y="f305"/>
                </a:cubicBezTo>
                <a:cubicBezTo>
                  <a:pt x="f306" y="f307"/>
                  <a:pt x="f308" y="f309"/>
                  <a:pt x="f310" y="f311"/>
                </a:cubicBezTo>
                <a:lnTo>
                  <a:pt x="f312" y="f313"/>
                </a:lnTo>
                <a:cubicBezTo>
                  <a:pt x="f314" y="f315"/>
                  <a:pt x="f316" y="f317"/>
                  <a:pt x="f318" y="f319"/>
                </a:cubicBezTo>
                <a:cubicBezTo>
                  <a:pt x="f320" y="f321"/>
                  <a:pt x="f322" y="f323"/>
                  <a:pt x="f324" y="f325"/>
                </a:cubicBezTo>
                <a:lnTo>
                  <a:pt x="f326" y="f327"/>
                </a:lnTo>
                <a:cubicBezTo>
                  <a:pt x="f328" y="f329"/>
                  <a:pt x="f330" y="f331"/>
                  <a:pt x="f332" y="f333"/>
                </a:cubicBezTo>
                <a:cubicBezTo>
                  <a:pt x="f334" y="f335"/>
                  <a:pt x="f336" y="f337"/>
                  <a:pt x="f338" y="f339"/>
                </a:cubicBezTo>
                <a:cubicBezTo>
                  <a:pt x="f340" y="f341"/>
                  <a:pt x="f342" y="f343"/>
                  <a:pt x="f344" y="f345"/>
                </a:cubicBezTo>
                <a:lnTo>
                  <a:pt x="f346" y="f347"/>
                </a:lnTo>
                <a:cubicBezTo>
                  <a:pt x="f348" y="f349"/>
                  <a:pt x="f350" y="f351"/>
                  <a:pt x="f352" y="f353"/>
                </a:cubicBezTo>
                <a:lnTo>
                  <a:pt x="f354" y="f355"/>
                </a:lnTo>
                <a:cubicBezTo>
                  <a:pt x="f356" y="f357"/>
                  <a:pt x="f358" y="f359"/>
                  <a:pt x="f360" y="f361"/>
                </a:cubicBezTo>
                <a:cubicBezTo>
                  <a:pt x="f362" y="f363"/>
                  <a:pt x="f364" y="f365"/>
                  <a:pt x="f366" y="f367"/>
                </a:cubicBezTo>
                <a:cubicBezTo>
                  <a:pt x="f368" y="f369"/>
                  <a:pt x="f370" y="f4"/>
                  <a:pt x="f274" y="f4"/>
                </a:cubicBezTo>
                <a:cubicBezTo>
                  <a:pt x="f371" y="f4"/>
                  <a:pt x="f372" y="f373"/>
                  <a:pt x="f374" y="f375"/>
                </a:cubicBezTo>
                <a:cubicBezTo>
                  <a:pt x="f376" y="f377"/>
                  <a:pt x="f378" y="f379"/>
                  <a:pt x="f380" y="f381"/>
                </a:cubicBezTo>
                <a:lnTo>
                  <a:pt x="f382" y="f383"/>
                </a:lnTo>
                <a:cubicBezTo>
                  <a:pt x="f384" y="f385"/>
                  <a:pt x="f386" y="f387"/>
                  <a:pt x="f388" y="f389"/>
                </a:cubicBezTo>
                <a:cubicBezTo>
                  <a:pt x="f390" y="f391"/>
                  <a:pt x="f392" y="f393"/>
                  <a:pt x="f394" y="f393"/>
                </a:cubicBezTo>
                <a:cubicBezTo>
                  <a:pt x="f395" y="f393"/>
                  <a:pt x="f396" y="f397"/>
                  <a:pt x="f396" y="f398"/>
                </a:cubicBezTo>
                <a:lnTo>
                  <a:pt x="f399" y="f400"/>
                </a:lnTo>
                <a:lnTo>
                  <a:pt x="f396" y="f400"/>
                </a:lnTo>
                <a:lnTo>
                  <a:pt x="f396" y="f401"/>
                </a:lnTo>
                <a:cubicBezTo>
                  <a:pt x="f402" y="f403"/>
                  <a:pt x="f404" y="f405"/>
                  <a:pt x="f404" y="f406"/>
                </a:cubicBezTo>
                <a:lnTo>
                  <a:pt x="f407" y="f408"/>
                </a:lnTo>
                <a:cubicBezTo>
                  <a:pt x="f409" y="f410"/>
                  <a:pt x="f2" y="f411"/>
                  <a:pt x="f2" y="f412"/>
                </a:cubicBezTo>
                <a:cubicBezTo>
                  <a:pt x="f2" y="f413"/>
                  <a:pt x="f414" y="f415"/>
                  <a:pt x="f416" y="f417"/>
                </a:cubicBezTo>
                <a:cubicBezTo>
                  <a:pt x="f418" y="f419"/>
                  <a:pt x="f420" y="f421"/>
                  <a:pt x="f422" y="f423"/>
                </a:cubicBezTo>
                <a:lnTo>
                  <a:pt x="f424" y="f425"/>
                </a:lnTo>
                <a:cubicBezTo>
                  <a:pt x="f426" y="f427"/>
                  <a:pt x="f428" y="f429"/>
                  <a:pt x="f430" y="f431"/>
                </a:cubicBezTo>
                <a:cubicBezTo>
                  <a:pt x="f432" y="f433"/>
                  <a:pt x="f434" y="f435"/>
                  <a:pt x="f434" y="f436"/>
                </a:cubicBezTo>
                <a:cubicBezTo>
                  <a:pt x="f434" y="f437"/>
                  <a:pt x="f438" y="f439"/>
                  <a:pt x="f440" y="f441"/>
                </a:cubicBezTo>
                <a:cubicBezTo>
                  <a:pt x="f442" y="f443"/>
                  <a:pt x="f444" y="f445"/>
                  <a:pt x="f446" y="f447"/>
                </a:cubicBezTo>
                <a:cubicBezTo>
                  <a:pt x="f448" y="f449"/>
                  <a:pt x="f450" y="f451"/>
                  <a:pt x="f452" y="f453"/>
                </a:cubicBezTo>
                <a:cubicBezTo>
                  <a:pt x="f454" y="f455"/>
                  <a:pt x="f456" y="f457"/>
                  <a:pt x="f458" y="f459"/>
                </a:cubicBezTo>
                <a:lnTo>
                  <a:pt x="f460" y="f461"/>
                </a:lnTo>
                <a:cubicBezTo>
                  <a:pt x="f462" y="f463"/>
                  <a:pt x="f464" y="f465"/>
                  <a:pt x="f466" y="f467"/>
                </a:cubicBezTo>
                <a:cubicBezTo>
                  <a:pt x="f468" y="f469"/>
                  <a:pt x="f470" y="f471"/>
                  <a:pt x="f472" y="f473"/>
                </a:cubicBezTo>
                <a:lnTo>
                  <a:pt x="f474" y="f475"/>
                </a:lnTo>
                <a:lnTo>
                  <a:pt x="f476" y="f477"/>
                </a:lnTo>
                <a:cubicBezTo>
                  <a:pt x="f478" y="f479"/>
                  <a:pt x="f480" y="f481"/>
                  <a:pt x="f482" y="f483"/>
                </a:cubicBezTo>
                <a:cubicBezTo>
                  <a:pt x="f484" y="f485"/>
                  <a:pt x="f486" y="f487"/>
                  <a:pt x="f488" y="f489"/>
                </a:cubicBezTo>
                <a:lnTo>
                  <a:pt x="f490" y="f491"/>
                </a:lnTo>
                <a:cubicBezTo>
                  <a:pt x="f492" y="f493"/>
                  <a:pt x="f494" y="f495"/>
                  <a:pt x="f496" y="f497"/>
                </a:cubicBezTo>
                <a:cubicBezTo>
                  <a:pt x="f498" y="f499"/>
                  <a:pt x="f500" y="f501"/>
                  <a:pt x="f502" y="f503"/>
                </a:cubicBezTo>
                <a:cubicBezTo>
                  <a:pt x="f504" y="f505"/>
                  <a:pt x="f506" y="f507"/>
                  <a:pt x="f508" y="f509"/>
                </a:cubicBezTo>
                <a:cubicBezTo>
                  <a:pt x="f510" y="f511"/>
                  <a:pt x="f512" y="f513"/>
                  <a:pt x="f512" y="f514"/>
                </a:cubicBezTo>
                <a:cubicBezTo>
                  <a:pt x="f512" y="f515"/>
                  <a:pt x="f516" y="f517"/>
                  <a:pt x="f518" y="f519"/>
                </a:cubicBezTo>
                <a:cubicBezTo>
                  <a:pt x="f520" y="f521"/>
                  <a:pt x="f522" y="f523"/>
                  <a:pt x="f524" y="f525"/>
                </a:cubicBezTo>
                <a:cubicBezTo>
                  <a:pt x="f526" y="f527"/>
                  <a:pt x="f528" y="f529"/>
                  <a:pt x="f530" y="f531"/>
                </a:cubicBezTo>
                <a:lnTo>
                  <a:pt x="f532" y="f533"/>
                </a:lnTo>
                <a:cubicBezTo>
                  <a:pt x="f534" y="f535"/>
                  <a:pt x="f536" y="f537"/>
                  <a:pt x="f538" y="f539"/>
                </a:cubicBezTo>
                <a:cubicBezTo>
                  <a:pt x="f540" y="f541"/>
                  <a:pt x="f542" y="f2"/>
                  <a:pt x="f274" y="f2"/>
                </a:cubicBezTo>
                <a:close/>
              </a:path>
            </a:pathLst>
          </a:custGeom>
          <a:solidFill>
            <a:srgbClr val="232F3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FFFFFF"/>
              </a:solidFill>
              <a:uFillTx/>
              <a:latin typeface="Calibri"/>
              <a:ea typeface="맑은 고딕" pitchFamily="34"/>
              <a:cs typeface="Arial"/>
            </a:endParaRPr>
          </a:p>
        </p:txBody>
      </p:sp>
      <p:sp>
        <p:nvSpPr>
          <p:cNvPr id="2" name="TextBox 1">
            <a:extLst>
              <a:ext uri="{FF2B5EF4-FFF2-40B4-BE49-F238E27FC236}">
                <a16:creationId xmlns:a16="http://schemas.microsoft.com/office/drawing/2014/main" id="{BB576C21-D95F-81F9-A8AA-C1953246031A}"/>
              </a:ext>
            </a:extLst>
          </p:cNvPr>
          <p:cNvSpPr txBox="1"/>
          <p:nvPr/>
        </p:nvSpPr>
        <p:spPr>
          <a:xfrm>
            <a:off x="4888143" y="1355865"/>
            <a:ext cx="21883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232F3E"/>
                </a:solidFill>
                <a:ea typeface="Calibri"/>
                <a:cs typeface="Calibri"/>
              </a:rPr>
              <a:t>Linear layer</a:t>
            </a:r>
            <a:endParaRPr lang="en-US" sz="2400" b="1" dirty="0">
              <a:solidFill>
                <a:srgbClr val="232F3E"/>
              </a:solidFill>
            </a:endParaRPr>
          </a:p>
        </p:txBody>
      </p:sp>
    </p:spTree>
    <p:extLst>
      <p:ext uri="{BB962C8B-B14F-4D97-AF65-F5344CB8AC3E}">
        <p14:creationId xmlns:p14="http://schemas.microsoft.com/office/powerpoint/2010/main" val="281582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Forma libre: forma 68">
            <a:extLst>
              <a:ext uri="{FF2B5EF4-FFF2-40B4-BE49-F238E27FC236}">
                <a16:creationId xmlns:a16="http://schemas.microsoft.com/office/drawing/2014/main" id="{CB2FCBA2-F1BE-86F9-083A-A56D7DE7FBD4}"/>
              </a:ext>
            </a:extLst>
          </p:cNvPr>
          <p:cNvSpPr/>
          <p:nvPr/>
        </p:nvSpPr>
        <p:spPr>
          <a:xfrm>
            <a:off x="0" y="-35003"/>
            <a:ext cx="4372861" cy="6893003"/>
          </a:xfrm>
          <a:custGeom>
            <a:avLst/>
            <a:gdLst>
              <a:gd name="f0" fmla="val 10800000"/>
              <a:gd name="f1" fmla="val 5400000"/>
              <a:gd name="f2" fmla="val 180"/>
              <a:gd name="f3" fmla="val w"/>
              <a:gd name="f4" fmla="val h"/>
              <a:gd name="f5" fmla="val 0"/>
              <a:gd name="f6" fmla="val 4372860"/>
              <a:gd name="f7" fmla="val 6893004"/>
              <a:gd name="f8" fmla="val 3926789"/>
              <a:gd name="f9" fmla="val 3946687"/>
              <a:gd name="f10" fmla="val 13160"/>
              <a:gd name="f11" fmla="val 4095261"/>
              <a:gd name="f12" fmla="val 122237"/>
              <a:gd name="f13" fmla="val 4212006"/>
              <a:gd name="f14" fmla="val 265455"/>
              <a:gd name="f15" fmla="val 4282136"/>
              <a:gd name="f16" fmla="val 450083"/>
              <a:gd name="f17" fmla="val 4506550"/>
              <a:gd name="f18" fmla="val 1045666"/>
              <a:gd name="f19" fmla="val 4253639"/>
              <a:gd name="f20" fmla="val 2060533"/>
              <a:gd name="f21" fmla="val 4175271"/>
              <a:gd name="f22" fmla="val 2837172"/>
              <a:gd name="f23" fmla="val 4100464"/>
              <a:gd name="f24" fmla="val 3609044"/>
              <a:gd name="f25" fmla="val 4207329"/>
              <a:gd name="f26" fmla="val 4142685"/>
              <a:gd name="f27" fmla="val 4164583"/>
              <a:gd name="f28" fmla="val 4862143"/>
              <a:gd name="f29" fmla="val 4121171"/>
              <a:gd name="f30" fmla="val 5536641"/>
              <a:gd name="f31" fmla="val 3952523"/>
              <a:gd name="f32" fmla="val 6370269"/>
              <a:gd name="f33" fmla="val 3558852"/>
              <a:gd name="f34" fmla="val 6825173"/>
              <a:gd name="f35" fmla="val 3494191"/>
              <a:gd name="f36" fmla="+- 0 0 -90"/>
              <a:gd name="f37" fmla="*/ f3 1 4372860"/>
              <a:gd name="f38" fmla="*/ f4 1 6893004"/>
              <a:gd name="f39" fmla="val f5"/>
              <a:gd name="f40" fmla="val f6"/>
              <a:gd name="f41" fmla="val f7"/>
              <a:gd name="f42" fmla="*/ f36 f0 1"/>
              <a:gd name="f43" fmla="+- f41 0 f39"/>
              <a:gd name="f44" fmla="+- f40 0 f39"/>
              <a:gd name="f45" fmla="*/ f42 1 f2"/>
              <a:gd name="f46" fmla="*/ f44 1 4372860"/>
              <a:gd name="f47" fmla="*/ f43 1 6893004"/>
              <a:gd name="f48" fmla="*/ 0 f44 1"/>
              <a:gd name="f49" fmla="*/ 0 f43 1"/>
              <a:gd name="f50" fmla="*/ 3926789 f44 1"/>
              <a:gd name="f51" fmla="*/ 3946687 f44 1"/>
              <a:gd name="f52" fmla="*/ 13160 f43 1"/>
              <a:gd name="f53" fmla="*/ 4282136 f44 1"/>
              <a:gd name="f54" fmla="*/ 450083 f43 1"/>
              <a:gd name="f55" fmla="*/ 4175271 f44 1"/>
              <a:gd name="f56" fmla="*/ 2837172 f43 1"/>
              <a:gd name="f57" fmla="*/ 4164583 f44 1"/>
              <a:gd name="f58" fmla="*/ 4862143 f43 1"/>
              <a:gd name="f59" fmla="*/ 3558852 f44 1"/>
              <a:gd name="f60" fmla="*/ 6825173 f43 1"/>
              <a:gd name="f61" fmla="*/ 3494191 f44 1"/>
              <a:gd name="f62" fmla="*/ 6893004 f43 1"/>
              <a:gd name="f63" fmla="+- f45 0 f1"/>
              <a:gd name="f64" fmla="*/ f48 1 4372860"/>
              <a:gd name="f65" fmla="*/ f49 1 6893004"/>
              <a:gd name="f66" fmla="*/ f50 1 4372860"/>
              <a:gd name="f67" fmla="*/ f51 1 4372860"/>
              <a:gd name="f68" fmla="*/ f52 1 6893004"/>
              <a:gd name="f69" fmla="*/ f53 1 4372860"/>
              <a:gd name="f70" fmla="*/ f54 1 6893004"/>
              <a:gd name="f71" fmla="*/ f55 1 4372860"/>
              <a:gd name="f72" fmla="*/ f56 1 6893004"/>
              <a:gd name="f73" fmla="*/ f57 1 4372860"/>
              <a:gd name="f74" fmla="*/ f58 1 6893004"/>
              <a:gd name="f75" fmla="*/ f59 1 4372860"/>
              <a:gd name="f76" fmla="*/ f60 1 6893004"/>
              <a:gd name="f77" fmla="*/ f61 1 4372860"/>
              <a:gd name="f78" fmla="*/ f62 1 6893004"/>
              <a:gd name="f79" fmla="*/ f39 1 f46"/>
              <a:gd name="f80" fmla="*/ f40 1 f46"/>
              <a:gd name="f81" fmla="*/ f39 1 f47"/>
              <a:gd name="f82" fmla="*/ f41 1 f47"/>
              <a:gd name="f83" fmla="*/ f64 1 f46"/>
              <a:gd name="f84" fmla="*/ f65 1 f47"/>
              <a:gd name="f85" fmla="*/ f66 1 f46"/>
              <a:gd name="f86" fmla="*/ f67 1 f46"/>
              <a:gd name="f87" fmla="*/ f68 1 f47"/>
              <a:gd name="f88" fmla="*/ f69 1 f46"/>
              <a:gd name="f89" fmla="*/ f70 1 f47"/>
              <a:gd name="f90" fmla="*/ f71 1 f46"/>
              <a:gd name="f91" fmla="*/ f72 1 f47"/>
              <a:gd name="f92" fmla="*/ f73 1 f46"/>
              <a:gd name="f93" fmla="*/ f74 1 f47"/>
              <a:gd name="f94" fmla="*/ f75 1 f46"/>
              <a:gd name="f95" fmla="*/ f76 1 f47"/>
              <a:gd name="f96" fmla="*/ f77 1 f46"/>
              <a:gd name="f97" fmla="*/ f78 1 f47"/>
              <a:gd name="f98" fmla="*/ f79 f37 1"/>
              <a:gd name="f99" fmla="*/ f80 f37 1"/>
              <a:gd name="f100" fmla="*/ f82 f38 1"/>
              <a:gd name="f101" fmla="*/ f81 f38 1"/>
              <a:gd name="f102" fmla="*/ f83 f37 1"/>
              <a:gd name="f103" fmla="*/ f84 f38 1"/>
              <a:gd name="f104" fmla="*/ f85 f37 1"/>
              <a:gd name="f105" fmla="*/ f86 f37 1"/>
              <a:gd name="f106" fmla="*/ f87 f38 1"/>
              <a:gd name="f107" fmla="*/ f88 f37 1"/>
              <a:gd name="f108" fmla="*/ f89 f38 1"/>
              <a:gd name="f109" fmla="*/ f90 f37 1"/>
              <a:gd name="f110" fmla="*/ f91 f38 1"/>
              <a:gd name="f111" fmla="*/ f92 f37 1"/>
              <a:gd name="f112" fmla="*/ f93 f38 1"/>
              <a:gd name="f113" fmla="*/ f94 f37 1"/>
              <a:gd name="f114" fmla="*/ f95 f38 1"/>
              <a:gd name="f115" fmla="*/ f96 f37 1"/>
              <a:gd name="f116" fmla="*/ f97 f38 1"/>
            </a:gdLst>
            <a:ahLst/>
            <a:cxnLst>
              <a:cxn ang="3cd4">
                <a:pos x="hc" y="t"/>
              </a:cxn>
              <a:cxn ang="0">
                <a:pos x="r" y="vc"/>
              </a:cxn>
              <a:cxn ang="cd4">
                <a:pos x="hc" y="b"/>
              </a:cxn>
              <a:cxn ang="cd2">
                <a:pos x="l" y="vc"/>
              </a:cxn>
              <a:cxn ang="f63">
                <a:pos x="f102" y="f103"/>
              </a:cxn>
              <a:cxn ang="f63">
                <a:pos x="f104" y="f103"/>
              </a:cxn>
              <a:cxn ang="f63">
                <a:pos x="f105" y="f106"/>
              </a:cxn>
              <a:cxn ang="f63">
                <a:pos x="f107" y="f108"/>
              </a:cxn>
              <a:cxn ang="f63">
                <a:pos x="f109" y="f110"/>
              </a:cxn>
              <a:cxn ang="f63">
                <a:pos x="f111" y="f112"/>
              </a:cxn>
              <a:cxn ang="f63">
                <a:pos x="f113" y="f114"/>
              </a:cxn>
              <a:cxn ang="f63">
                <a:pos x="f115" y="f116"/>
              </a:cxn>
              <a:cxn ang="f63">
                <a:pos x="f102" y="f116"/>
              </a:cxn>
            </a:cxnLst>
            <a:rect l="f98" t="f101" r="f99" b="f100"/>
            <a:pathLst>
              <a:path w="4372860" h="6893004">
                <a:moveTo>
                  <a:pt x="f5" y="f5"/>
                </a:moveTo>
                <a:lnTo>
                  <a:pt x="f8" y="f5"/>
                </a:lnTo>
                <a:lnTo>
                  <a:pt x="f9" y="f10"/>
                </a:lnTo>
                <a:cubicBezTo>
                  <a:pt x="f11" y="f12"/>
                  <a:pt x="f13" y="f14"/>
                  <a:pt x="f15" y="f16"/>
                </a:cubicBezTo>
                <a:cubicBezTo>
                  <a:pt x="f17" y="f18"/>
                  <a:pt x="f19" y="f20"/>
                  <a:pt x="f21" y="f22"/>
                </a:cubicBezTo>
                <a:cubicBezTo>
                  <a:pt x="f23" y="f24"/>
                  <a:pt x="f25" y="f26"/>
                  <a:pt x="f27" y="f28"/>
                </a:cubicBezTo>
                <a:cubicBezTo>
                  <a:pt x="f29" y="f30"/>
                  <a:pt x="f31" y="f32"/>
                  <a:pt x="f33" y="f34"/>
                </a:cubicBezTo>
                <a:lnTo>
                  <a:pt x="f35" y="f7"/>
                </a:lnTo>
                <a:lnTo>
                  <a:pt x="f5" y="f7"/>
                </a:lnTo>
                <a:close/>
              </a:path>
            </a:pathLst>
          </a:custGeom>
          <a:solidFill>
            <a:srgbClr val="13192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a typeface="Arial"/>
              <a:cs typeface="Arial"/>
            </a:endParaRPr>
          </a:p>
        </p:txBody>
      </p:sp>
      <p:sp>
        <p:nvSpPr>
          <p:cNvPr id="7" name="Freeform: Shape 9">
            <a:extLst>
              <a:ext uri="{FF2B5EF4-FFF2-40B4-BE49-F238E27FC236}">
                <a16:creationId xmlns:a16="http://schemas.microsoft.com/office/drawing/2014/main" id="{59E8CACE-A9DC-B168-5194-9E49E0133DFC}"/>
              </a:ext>
            </a:extLst>
          </p:cNvPr>
          <p:cNvSpPr/>
          <p:nvPr/>
        </p:nvSpPr>
        <p:spPr>
          <a:xfrm>
            <a:off x="2384298" y="1549331"/>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nvGrpSpPr>
          <p:cNvPr id="9" name="Group 3">
            <a:extLst>
              <a:ext uri="{FF2B5EF4-FFF2-40B4-BE49-F238E27FC236}">
                <a16:creationId xmlns:a16="http://schemas.microsoft.com/office/drawing/2014/main" id="{99810861-5112-8D4A-5B86-4C1B3FF3A92C}"/>
              </a:ext>
            </a:extLst>
          </p:cNvPr>
          <p:cNvGrpSpPr/>
          <p:nvPr/>
        </p:nvGrpSpPr>
        <p:grpSpPr>
          <a:xfrm>
            <a:off x="6287861" y="608804"/>
            <a:ext cx="4659920" cy="1360465"/>
            <a:chOff x="6287861" y="608804"/>
            <a:chExt cx="4659920" cy="1360465"/>
          </a:xfrm>
        </p:grpSpPr>
        <p:sp>
          <p:nvSpPr>
            <p:cNvPr id="10" name="TextBox 7">
              <a:extLst>
                <a:ext uri="{FF2B5EF4-FFF2-40B4-BE49-F238E27FC236}">
                  <a16:creationId xmlns:a16="http://schemas.microsoft.com/office/drawing/2014/main" id="{1F65FD37-CFB9-FF9E-DCDD-A9B5BDA96C25}"/>
                </a:ext>
              </a:extLst>
            </p:cNvPr>
            <p:cNvSpPr txBox="1"/>
            <p:nvPr/>
          </p:nvSpPr>
          <p:spPr>
            <a:xfrm>
              <a:off x="6440091" y="1692270"/>
              <a:ext cx="4507690"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262626"/>
                </a:solidFill>
                <a:uFillTx/>
                <a:latin typeface="Calibri"/>
                <a:ea typeface="맑은 고딕" pitchFamily="34"/>
                <a:cs typeface="Arial" pitchFamily="34"/>
              </a:endParaRPr>
            </a:p>
          </p:txBody>
        </p:sp>
        <p:sp>
          <p:nvSpPr>
            <p:cNvPr id="11" name="TextBox 8">
              <a:extLst>
                <a:ext uri="{FF2B5EF4-FFF2-40B4-BE49-F238E27FC236}">
                  <a16:creationId xmlns:a16="http://schemas.microsoft.com/office/drawing/2014/main" id="{A109FAB7-7B5E-6B4F-FA84-CDC2D4DF4772}"/>
                </a:ext>
              </a:extLst>
            </p:cNvPr>
            <p:cNvSpPr txBox="1"/>
            <p:nvPr/>
          </p:nvSpPr>
          <p:spPr>
            <a:xfrm>
              <a:off x="6287861" y="608804"/>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dirty="0">
                  <a:solidFill>
                    <a:srgbClr val="262626"/>
                  </a:solidFill>
                  <a:latin typeface="Calibri"/>
                  <a:ea typeface="맑은 고딕"/>
                  <a:cs typeface="Arial"/>
                </a:rPr>
                <a:t>Problem Statement</a:t>
              </a:r>
              <a:endParaRPr lang="en-US" sz="3200" b="1" i="0" u="none" strike="noStrike" kern="1200" cap="none" spc="0" baseline="0" dirty="0">
                <a:solidFill>
                  <a:srgbClr val="262626"/>
                </a:solidFill>
                <a:uFillTx/>
                <a:latin typeface="Calibri"/>
                <a:ea typeface="맑은 고딕"/>
                <a:cs typeface="Arial"/>
              </a:endParaRPr>
            </a:p>
          </p:txBody>
        </p:sp>
      </p:grpSp>
      <p:sp>
        <p:nvSpPr>
          <p:cNvPr id="12" name="TextBox 6">
            <a:extLst>
              <a:ext uri="{FF2B5EF4-FFF2-40B4-BE49-F238E27FC236}">
                <a16:creationId xmlns:a16="http://schemas.microsoft.com/office/drawing/2014/main" id="{FCF3DBB7-7346-5D4A-1536-A6D34E81BEA2}"/>
              </a:ext>
            </a:extLst>
          </p:cNvPr>
          <p:cNvSpPr txBox="1"/>
          <p:nvPr/>
        </p:nvSpPr>
        <p:spPr>
          <a:xfrm>
            <a:off x="4969036" y="578024"/>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131921"/>
                </a:solidFill>
                <a:uFillTx/>
                <a:latin typeface="Calibri"/>
                <a:ea typeface="맑은 고딕" pitchFamily="34"/>
                <a:cs typeface="Arial" pitchFamily="34"/>
              </a:rPr>
              <a:t>01</a:t>
            </a:r>
          </a:p>
        </p:txBody>
      </p:sp>
      <p:grpSp>
        <p:nvGrpSpPr>
          <p:cNvPr id="13" name="Group 36">
            <a:extLst>
              <a:ext uri="{FF2B5EF4-FFF2-40B4-BE49-F238E27FC236}">
                <a16:creationId xmlns:a16="http://schemas.microsoft.com/office/drawing/2014/main" id="{26C3E69C-631A-B310-E958-785F269320AC}"/>
              </a:ext>
            </a:extLst>
          </p:cNvPr>
          <p:cNvGrpSpPr/>
          <p:nvPr/>
        </p:nvGrpSpPr>
        <p:grpSpPr>
          <a:xfrm>
            <a:off x="6287861" y="1539415"/>
            <a:ext cx="4659920" cy="1613966"/>
            <a:chOff x="6287861" y="1539415"/>
            <a:chExt cx="4659920" cy="1613966"/>
          </a:xfrm>
        </p:grpSpPr>
        <p:sp>
          <p:nvSpPr>
            <p:cNvPr id="14" name="TextBox 40">
              <a:extLst>
                <a:ext uri="{FF2B5EF4-FFF2-40B4-BE49-F238E27FC236}">
                  <a16:creationId xmlns:a16="http://schemas.microsoft.com/office/drawing/2014/main" id="{00907BDE-2439-F5A9-E5F0-284DD3331BA3}"/>
                </a:ext>
              </a:extLst>
            </p:cNvPr>
            <p:cNvSpPr txBox="1"/>
            <p:nvPr/>
          </p:nvSpPr>
          <p:spPr>
            <a:xfrm>
              <a:off x="6440091" y="2876382"/>
              <a:ext cx="4507690"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262626"/>
                </a:solidFill>
                <a:uFillTx/>
                <a:latin typeface="Calibri"/>
                <a:ea typeface="맑은 고딕" pitchFamily="34"/>
                <a:cs typeface="Arial" pitchFamily="34"/>
              </a:endParaRPr>
            </a:p>
          </p:txBody>
        </p:sp>
        <p:sp>
          <p:nvSpPr>
            <p:cNvPr id="15" name="TextBox 41">
              <a:extLst>
                <a:ext uri="{FF2B5EF4-FFF2-40B4-BE49-F238E27FC236}">
                  <a16:creationId xmlns:a16="http://schemas.microsoft.com/office/drawing/2014/main" id="{F7B4CCE0-F4BF-75CD-8853-0FC4C45A3152}"/>
                </a:ext>
              </a:extLst>
            </p:cNvPr>
            <p:cNvSpPr txBox="1"/>
            <p:nvPr/>
          </p:nvSpPr>
          <p:spPr>
            <a:xfrm>
              <a:off x="6287861" y="1539415"/>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262626"/>
                  </a:solidFill>
                  <a:uFillTx/>
                  <a:latin typeface="Calibri"/>
                  <a:ea typeface="맑은 고딕"/>
                  <a:cs typeface="Arial"/>
                </a:rPr>
                <a:t>Pre-Processing</a:t>
              </a:r>
            </a:p>
          </p:txBody>
        </p:sp>
      </p:grpSp>
      <p:grpSp>
        <p:nvGrpSpPr>
          <p:cNvPr id="16" name="Group 43">
            <a:extLst>
              <a:ext uri="{FF2B5EF4-FFF2-40B4-BE49-F238E27FC236}">
                <a16:creationId xmlns:a16="http://schemas.microsoft.com/office/drawing/2014/main" id="{07244570-E83D-B967-36A7-0A9E18D61AA6}"/>
              </a:ext>
            </a:extLst>
          </p:cNvPr>
          <p:cNvGrpSpPr/>
          <p:nvPr/>
        </p:nvGrpSpPr>
        <p:grpSpPr>
          <a:xfrm>
            <a:off x="6287861" y="2625170"/>
            <a:ext cx="4659920" cy="1712313"/>
            <a:chOff x="6287861" y="2625170"/>
            <a:chExt cx="4659920" cy="1712313"/>
          </a:xfrm>
        </p:grpSpPr>
        <p:sp>
          <p:nvSpPr>
            <p:cNvPr id="17" name="TextBox 47">
              <a:extLst>
                <a:ext uri="{FF2B5EF4-FFF2-40B4-BE49-F238E27FC236}">
                  <a16:creationId xmlns:a16="http://schemas.microsoft.com/office/drawing/2014/main" id="{DD07F351-5C36-116A-A48B-13EE70137905}"/>
                </a:ext>
              </a:extLst>
            </p:cNvPr>
            <p:cNvSpPr txBox="1"/>
            <p:nvPr/>
          </p:nvSpPr>
          <p:spPr>
            <a:xfrm>
              <a:off x="6440091" y="4060484"/>
              <a:ext cx="4507690"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262626"/>
                </a:solidFill>
                <a:uFillTx/>
                <a:latin typeface="Calibri"/>
                <a:ea typeface="맑은 고딕" pitchFamily="34"/>
                <a:cs typeface="Arial" pitchFamily="34"/>
              </a:endParaRPr>
            </a:p>
          </p:txBody>
        </p:sp>
        <p:sp>
          <p:nvSpPr>
            <p:cNvPr id="18" name="TextBox 48">
              <a:extLst>
                <a:ext uri="{FF2B5EF4-FFF2-40B4-BE49-F238E27FC236}">
                  <a16:creationId xmlns:a16="http://schemas.microsoft.com/office/drawing/2014/main" id="{2CDFE51B-D2B2-C771-5324-A8240E2C3627}"/>
                </a:ext>
              </a:extLst>
            </p:cNvPr>
            <p:cNvSpPr txBox="1"/>
            <p:nvPr/>
          </p:nvSpPr>
          <p:spPr>
            <a:xfrm>
              <a:off x="6287861" y="2625170"/>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dirty="0">
                  <a:solidFill>
                    <a:srgbClr val="262626"/>
                  </a:solidFill>
                  <a:latin typeface="Calibri"/>
                  <a:ea typeface="맑은 고딕"/>
                  <a:cs typeface="Arial"/>
                </a:rPr>
                <a:t>Model Development</a:t>
              </a:r>
              <a:endParaRPr lang="en-US" sz="3200" b="1" i="0" u="none" strike="noStrike" kern="1200" cap="none" spc="0" baseline="0" dirty="0">
                <a:solidFill>
                  <a:srgbClr val="262626"/>
                </a:solidFill>
                <a:uFillTx/>
                <a:latin typeface="Calibri"/>
                <a:ea typeface="맑은 고딕"/>
                <a:cs typeface="Arial"/>
              </a:endParaRPr>
            </a:p>
          </p:txBody>
        </p:sp>
      </p:grpSp>
      <p:grpSp>
        <p:nvGrpSpPr>
          <p:cNvPr id="19" name="Group 50">
            <a:extLst>
              <a:ext uri="{FF2B5EF4-FFF2-40B4-BE49-F238E27FC236}">
                <a16:creationId xmlns:a16="http://schemas.microsoft.com/office/drawing/2014/main" id="{41999E57-28DB-8179-2B5E-4D52491C7D73}"/>
              </a:ext>
            </a:extLst>
          </p:cNvPr>
          <p:cNvGrpSpPr/>
          <p:nvPr/>
        </p:nvGrpSpPr>
        <p:grpSpPr>
          <a:xfrm>
            <a:off x="6287861" y="3526996"/>
            <a:ext cx="4659920" cy="1994599"/>
            <a:chOff x="6287861" y="3526996"/>
            <a:chExt cx="4659920" cy="1994599"/>
          </a:xfrm>
        </p:grpSpPr>
        <p:sp>
          <p:nvSpPr>
            <p:cNvPr id="20" name="TextBox 54">
              <a:extLst>
                <a:ext uri="{FF2B5EF4-FFF2-40B4-BE49-F238E27FC236}">
                  <a16:creationId xmlns:a16="http://schemas.microsoft.com/office/drawing/2014/main" id="{F5D578EB-942D-941A-D1BE-E67545A27ADF}"/>
                </a:ext>
              </a:extLst>
            </p:cNvPr>
            <p:cNvSpPr txBox="1"/>
            <p:nvPr/>
          </p:nvSpPr>
          <p:spPr>
            <a:xfrm>
              <a:off x="6440091" y="5244596"/>
              <a:ext cx="4507690"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262626"/>
                </a:solidFill>
                <a:uFillTx/>
                <a:latin typeface="Calibri"/>
                <a:ea typeface="맑은 고딕" pitchFamily="34"/>
                <a:cs typeface="Arial" pitchFamily="34"/>
              </a:endParaRPr>
            </a:p>
          </p:txBody>
        </p:sp>
        <p:sp>
          <p:nvSpPr>
            <p:cNvPr id="21" name="TextBox 55">
              <a:extLst>
                <a:ext uri="{FF2B5EF4-FFF2-40B4-BE49-F238E27FC236}">
                  <a16:creationId xmlns:a16="http://schemas.microsoft.com/office/drawing/2014/main" id="{C0B011B3-471C-60A1-5AB4-1375C0598E9A}"/>
                </a:ext>
              </a:extLst>
            </p:cNvPr>
            <p:cNvSpPr txBox="1"/>
            <p:nvPr/>
          </p:nvSpPr>
          <p:spPr>
            <a:xfrm>
              <a:off x="6287861" y="3526996"/>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262626"/>
                  </a:solidFill>
                  <a:uFillTx/>
                  <a:latin typeface="Calibri"/>
                  <a:ea typeface="맑은 고딕"/>
                  <a:cs typeface="Arial"/>
                </a:rPr>
                <a:t>Results</a:t>
              </a:r>
            </a:p>
          </p:txBody>
        </p:sp>
      </p:grpSp>
      <p:sp>
        <p:nvSpPr>
          <p:cNvPr id="22" name="TextBox 29">
            <a:extLst>
              <a:ext uri="{FF2B5EF4-FFF2-40B4-BE49-F238E27FC236}">
                <a16:creationId xmlns:a16="http://schemas.microsoft.com/office/drawing/2014/main" id="{32C92E3F-0E42-BE3E-C604-5DC05D1AC767}"/>
              </a:ext>
            </a:extLst>
          </p:cNvPr>
          <p:cNvSpPr txBox="1"/>
          <p:nvPr/>
        </p:nvSpPr>
        <p:spPr>
          <a:xfrm>
            <a:off x="472260" y="2742944"/>
            <a:ext cx="2701384"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b="0" i="0" u="none" strike="noStrike" kern="1200" cap="none" spc="0" baseline="0">
                <a:solidFill>
                  <a:srgbClr val="FFFFFF"/>
                </a:solidFill>
                <a:uFillTx/>
                <a:latin typeface="Fira Sans Medium" pitchFamily="34"/>
                <a:ea typeface="Arial"/>
                <a:cs typeface="Arial"/>
              </a:rPr>
              <a:t>Contents</a:t>
            </a:r>
            <a:endParaRPr lang="en-IN" sz="4000" b="0" i="0" u="none" strike="noStrike" kern="1200" cap="none" spc="0" baseline="0">
              <a:solidFill>
                <a:srgbClr val="FFFFFF"/>
              </a:solidFill>
              <a:uFillTx/>
              <a:latin typeface="Fira Sans Medium" pitchFamily="34"/>
              <a:ea typeface="Arial"/>
              <a:cs typeface="Arial"/>
            </a:endParaRPr>
          </a:p>
        </p:txBody>
      </p:sp>
      <p:sp>
        <p:nvSpPr>
          <p:cNvPr id="23" name="Forma libre: forma 79">
            <a:extLst>
              <a:ext uri="{FF2B5EF4-FFF2-40B4-BE49-F238E27FC236}">
                <a16:creationId xmlns:a16="http://schemas.microsoft.com/office/drawing/2014/main" id="{C4D96633-BB4D-4605-BEBE-3218406BBA85}"/>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4" name="Forma libre: forma 78">
            <a:extLst>
              <a:ext uri="{FF2B5EF4-FFF2-40B4-BE49-F238E27FC236}">
                <a16:creationId xmlns:a16="http://schemas.microsoft.com/office/drawing/2014/main" id="{0C2478EB-351F-CA7B-693A-745AEC1BDF35}"/>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nvGrpSpPr>
          <p:cNvPr id="25" name="Group 43">
            <a:extLst>
              <a:ext uri="{FF2B5EF4-FFF2-40B4-BE49-F238E27FC236}">
                <a16:creationId xmlns:a16="http://schemas.microsoft.com/office/drawing/2014/main" id="{ABC224B3-41EE-C9C4-AC1C-FE53AB128F42}"/>
              </a:ext>
            </a:extLst>
          </p:cNvPr>
          <p:cNvGrpSpPr/>
          <p:nvPr/>
        </p:nvGrpSpPr>
        <p:grpSpPr>
          <a:xfrm>
            <a:off x="5951747" y="323167"/>
            <a:ext cx="162647" cy="6344619"/>
            <a:chOff x="5951747" y="323167"/>
            <a:chExt cx="162647" cy="6344619"/>
          </a:xfrm>
        </p:grpSpPr>
        <p:cxnSp>
          <p:nvCxnSpPr>
            <p:cNvPr id="26" name="Straight Connector 11">
              <a:extLst>
                <a:ext uri="{FF2B5EF4-FFF2-40B4-BE49-F238E27FC236}">
                  <a16:creationId xmlns:a16="http://schemas.microsoft.com/office/drawing/2014/main" id="{9DC090EE-5159-4B12-98F2-0170564A5959}"/>
                </a:ext>
              </a:extLst>
            </p:cNvPr>
            <p:cNvCxnSpPr/>
            <p:nvPr/>
          </p:nvCxnSpPr>
          <p:spPr>
            <a:xfrm>
              <a:off x="6029727" y="323167"/>
              <a:ext cx="0" cy="6344619"/>
            </a:xfrm>
            <a:prstGeom prst="straightConnector1">
              <a:avLst/>
            </a:prstGeom>
            <a:noFill/>
            <a:ln w="38103" cap="rnd">
              <a:solidFill>
                <a:srgbClr val="595959">
                  <a:alpha val="80000"/>
                </a:srgbClr>
              </a:solidFill>
              <a:custDash>
                <a:ds d="200000" sp="0"/>
              </a:custDash>
              <a:miter/>
            </a:ln>
          </p:spPr>
        </p:cxnSp>
        <p:sp>
          <p:nvSpPr>
            <p:cNvPr id="27" name="Oval 12">
              <a:extLst>
                <a:ext uri="{FF2B5EF4-FFF2-40B4-BE49-F238E27FC236}">
                  <a16:creationId xmlns:a16="http://schemas.microsoft.com/office/drawing/2014/main" id="{ACF9667D-B0E6-C07C-45E7-7EB57AB010FA}"/>
                </a:ext>
              </a:extLst>
            </p:cNvPr>
            <p:cNvSpPr/>
            <p:nvPr/>
          </p:nvSpPr>
          <p:spPr>
            <a:xfrm>
              <a:off x="5951747" y="823211"/>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FFFFFF"/>
                </a:solidFill>
                <a:uFillTx/>
                <a:latin typeface="Calibri"/>
                <a:ea typeface="Arial"/>
                <a:cs typeface="Arial"/>
              </a:endParaRPr>
            </a:p>
          </p:txBody>
        </p:sp>
        <p:sp>
          <p:nvSpPr>
            <p:cNvPr id="28" name="Oval 21">
              <a:extLst>
                <a:ext uri="{FF2B5EF4-FFF2-40B4-BE49-F238E27FC236}">
                  <a16:creationId xmlns:a16="http://schemas.microsoft.com/office/drawing/2014/main" id="{176C03FE-AB33-7C85-306C-170FB307E329}"/>
                </a:ext>
              </a:extLst>
            </p:cNvPr>
            <p:cNvSpPr/>
            <p:nvPr/>
          </p:nvSpPr>
          <p:spPr>
            <a:xfrm>
              <a:off x="5951747" y="1752789"/>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FFFFFF"/>
                </a:solidFill>
                <a:uFillTx/>
                <a:latin typeface="Calibri"/>
                <a:ea typeface="Arial"/>
                <a:cs typeface="Arial"/>
              </a:endParaRPr>
            </a:p>
          </p:txBody>
        </p:sp>
        <p:sp>
          <p:nvSpPr>
            <p:cNvPr id="29" name="Oval 23">
              <a:extLst>
                <a:ext uri="{FF2B5EF4-FFF2-40B4-BE49-F238E27FC236}">
                  <a16:creationId xmlns:a16="http://schemas.microsoft.com/office/drawing/2014/main" id="{B069976D-8569-41A7-EEC6-E73F5E5D920C}"/>
                </a:ext>
              </a:extLst>
            </p:cNvPr>
            <p:cNvSpPr/>
            <p:nvPr/>
          </p:nvSpPr>
          <p:spPr>
            <a:xfrm>
              <a:off x="5951747" y="2798402"/>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a typeface="Arial"/>
                <a:cs typeface="Arial"/>
              </a:endParaRPr>
            </a:p>
          </p:txBody>
        </p:sp>
        <p:sp>
          <p:nvSpPr>
            <p:cNvPr id="30" name="Oval 25">
              <a:extLst>
                <a:ext uri="{FF2B5EF4-FFF2-40B4-BE49-F238E27FC236}">
                  <a16:creationId xmlns:a16="http://schemas.microsoft.com/office/drawing/2014/main" id="{74418B3B-3EEC-DE64-BE40-0B2B9466FA1F}"/>
                </a:ext>
              </a:extLst>
            </p:cNvPr>
            <p:cNvSpPr/>
            <p:nvPr/>
          </p:nvSpPr>
          <p:spPr>
            <a:xfrm>
              <a:off x="5958434" y="3726476"/>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FFFFFF"/>
                </a:solidFill>
                <a:uFillTx/>
                <a:latin typeface="Calibri"/>
                <a:ea typeface="Arial"/>
                <a:cs typeface="Arial"/>
              </a:endParaRPr>
            </a:p>
          </p:txBody>
        </p:sp>
      </p:grpSp>
      <p:sp>
        <p:nvSpPr>
          <p:cNvPr id="31" name="TextBox 6">
            <a:extLst>
              <a:ext uri="{FF2B5EF4-FFF2-40B4-BE49-F238E27FC236}">
                <a16:creationId xmlns:a16="http://schemas.microsoft.com/office/drawing/2014/main" id="{75C4995C-2FC4-57C9-B501-E77CD3A70D42}"/>
              </a:ext>
            </a:extLst>
          </p:cNvPr>
          <p:cNvSpPr txBox="1"/>
          <p:nvPr/>
        </p:nvSpPr>
        <p:spPr>
          <a:xfrm>
            <a:off x="4969036" y="1507602"/>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131921"/>
                </a:solidFill>
                <a:uFillTx/>
                <a:latin typeface="Calibri"/>
                <a:ea typeface="맑은 고딕" pitchFamily="34"/>
                <a:cs typeface="Arial" pitchFamily="34"/>
              </a:rPr>
              <a:t>02</a:t>
            </a:r>
          </a:p>
        </p:txBody>
      </p:sp>
      <p:sp>
        <p:nvSpPr>
          <p:cNvPr id="32" name="TextBox 6">
            <a:extLst>
              <a:ext uri="{FF2B5EF4-FFF2-40B4-BE49-F238E27FC236}">
                <a16:creationId xmlns:a16="http://schemas.microsoft.com/office/drawing/2014/main" id="{C2D6A03A-BAD4-E9CD-2384-999872A78644}"/>
              </a:ext>
            </a:extLst>
          </p:cNvPr>
          <p:cNvSpPr txBox="1"/>
          <p:nvPr/>
        </p:nvSpPr>
        <p:spPr>
          <a:xfrm>
            <a:off x="4969035" y="2437180"/>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131921"/>
                </a:solidFill>
                <a:uFillTx/>
                <a:latin typeface="Calibri"/>
                <a:ea typeface="맑은 고딕" pitchFamily="34"/>
                <a:cs typeface="Arial" pitchFamily="34"/>
              </a:rPr>
              <a:t>03</a:t>
            </a:r>
          </a:p>
        </p:txBody>
      </p:sp>
      <p:sp>
        <p:nvSpPr>
          <p:cNvPr id="33" name="TextBox 6">
            <a:extLst>
              <a:ext uri="{FF2B5EF4-FFF2-40B4-BE49-F238E27FC236}">
                <a16:creationId xmlns:a16="http://schemas.microsoft.com/office/drawing/2014/main" id="{3A2C0E51-7C52-7FF2-BA2A-E28BCE3B2AF0}"/>
              </a:ext>
            </a:extLst>
          </p:cNvPr>
          <p:cNvSpPr txBox="1"/>
          <p:nvPr/>
        </p:nvSpPr>
        <p:spPr>
          <a:xfrm>
            <a:off x="4969035" y="3458863"/>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131921"/>
                </a:solidFill>
                <a:uFillTx/>
                <a:latin typeface="Calibri"/>
                <a:ea typeface="맑은 고딕" pitchFamily="34"/>
                <a:cs typeface="Arial" pitchFamily="34"/>
              </a:rPr>
              <a:t>04</a:t>
            </a:r>
          </a:p>
        </p:txBody>
      </p:sp>
      <p:pic>
        <p:nvPicPr>
          <p:cNvPr id="40" name="Imagen 101" descr="A yellow stripe on a black background&#10;&#10;Description automatically generated">
            <a:extLst>
              <a:ext uri="{FF2B5EF4-FFF2-40B4-BE49-F238E27FC236}">
                <a16:creationId xmlns:a16="http://schemas.microsoft.com/office/drawing/2014/main" id="{81D80BB6-8F27-6914-0D28-23B0E5326620}"/>
              </a:ext>
            </a:extLst>
          </p:cNvPr>
          <p:cNvPicPr>
            <a:picLocks noChangeAspect="1"/>
          </p:cNvPicPr>
          <p:nvPr/>
        </p:nvPicPr>
        <p:blipFill rotWithShape="1">
          <a:blip r:embed="rId3"/>
          <a:srcRect t="74926" r="304"/>
          <a:stretch/>
        </p:blipFill>
        <p:spPr>
          <a:xfrm>
            <a:off x="586397" y="3728879"/>
            <a:ext cx="2471177" cy="641557"/>
          </a:xfrm>
          <a:prstGeom prst="rect">
            <a:avLst/>
          </a:prstGeom>
          <a:noFill/>
          <a:ln cap="flat">
            <a:noFill/>
          </a:ln>
        </p:spPr>
      </p:pic>
      <p:sp>
        <p:nvSpPr>
          <p:cNvPr id="3" name="TextBox 55">
            <a:extLst>
              <a:ext uri="{FF2B5EF4-FFF2-40B4-BE49-F238E27FC236}">
                <a16:creationId xmlns:a16="http://schemas.microsoft.com/office/drawing/2014/main" id="{E782877F-7EF1-648F-674D-1291894BF247}"/>
              </a:ext>
            </a:extLst>
          </p:cNvPr>
          <p:cNvSpPr txBox="1"/>
          <p:nvPr/>
        </p:nvSpPr>
        <p:spPr>
          <a:xfrm>
            <a:off x="6287861" y="4413575"/>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dirty="0">
                <a:solidFill>
                  <a:srgbClr val="262626"/>
                </a:solidFill>
                <a:latin typeface="Calibri"/>
                <a:ea typeface="맑은 고딕"/>
                <a:cs typeface="Arial"/>
              </a:rPr>
              <a:t>Hyperparameter Tuning</a:t>
            </a:r>
            <a:endParaRPr lang="en-US" sz="3200" b="1" i="0" u="none" strike="noStrike" kern="1200" cap="none" spc="0" baseline="0" dirty="0">
              <a:solidFill>
                <a:srgbClr val="262626"/>
              </a:solidFill>
              <a:uFillTx/>
              <a:latin typeface="Calibri"/>
              <a:ea typeface="맑은 고딕"/>
              <a:cs typeface="Arial"/>
            </a:endParaRPr>
          </a:p>
        </p:txBody>
      </p:sp>
      <p:sp>
        <p:nvSpPr>
          <p:cNvPr id="4" name="TextBox 55">
            <a:extLst>
              <a:ext uri="{FF2B5EF4-FFF2-40B4-BE49-F238E27FC236}">
                <a16:creationId xmlns:a16="http://schemas.microsoft.com/office/drawing/2014/main" id="{1E5678D6-A16D-D250-53B4-1F836A33F54A}"/>
              </a:ext>
            </a:extLst>
          </p:cNvPr>
          <p:cNvSpPr txBox="1"/>
          <p:nvPr/>
        </p:nvSpPr>
        <p:spPr>
          <a:xfrm>
            <a:off x="6319497" y="5300154"/>
            <a:ext cx="4507690" cy="584775"/>
          </a:xfrm>
          <a:prstGeom prst="rect">
            <a:avLst/>
          </a:prstGeom>
          <a:noFill/>
          <a:ln cap="flat">
            <a:noFill/>
          </a:ln>
        </p:spPr>
        <p:txBody>
          <a:bodyPr vert="horz" wrap="square" lIns="107999" tIns="45720" rIns="107999"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dirty="0">
                <a:solidFill>
                  <a:srgbClr val="262626"/>
                </a:solidFill>
                <a:latin typeface="Calibri"/>
                <a:ea typeface="맑은 고딕"/>
                <a:cs typeface="Arial"/>
              </a:rPr>
              <a:t>Future Work</a:t>
            </a:r>
            <a:endParaRPr lang="en-US" sz="3200" b="1" i="0" u="none" strike="noStrike" kern="1200" cap="none" spc="0" baseline="0" dirty="0">
              <a:solidFill>
                <a:srgbClr val="262626"/>
              </a:solidFill>
              <a:uFillTx/>
              <a:latin typeface="Calibri"/>
              <a:ea typeface="맑은 고딕"/>
              <a:cs typeface="Arial"/>
            </a:endParaRPr>
          </a:p>
        </p:txBody>
      </p:sp>
      <p:sp>
        <p:nvSpPr>
          <p:cNvPr id="6" name="Oval 25">
            <a:extLst>
              <a:ext uri="{FF2B5EF4-FFF2-40B4-BE49-F238E27FC236}">
                <a16:creationId xmlns:a16="http://schemas.microsoft.com/office/drawing/2014/main" id="{D400DB22-C567-2E97-7238-3AF094F16B76}"/>
              </a:ext>
            </a:extLst>
          </p:cNvPr>
          <p:cNvSpPr/>
          <p:nvPr/>
        </p:nvSpPr>
        <p:spPr>
          <a:xfrm>
            <a:off x="5953669" y="4655688"/>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FFFFFF"/>
              </a:solidFill>
              <a:uFillTx/>
              <a:latin typeface="Calibri"/>
              <a:ea typeface="Arial"/>
              <a:cs typeface="Arial"/>
            </a:endParaRPr>
          </a:p>
        </p:txBody>
      </p:sp>
      <p:sp>
        <p:nvSpPr>
          <p:cNvPr id="8" name="TextBox 6">
            <a:extLst>
              <a:ext uri="{FF2B5EF4-FFF2-40B4-BE49-F238E27FC236}">
                <a16:creationId xmlns:a16="http://schemas.microsoft.com/office/drawing/2014/main" id="{FA0F2EFD-E742-8EA9-A6FC-F42CDF32B85F}"/>
              </a:ext>
            </a:extLst>
          </p:cNvPr>
          <p:cNvSpPr txBox="1"/>
          <p:nvPr/>
        </p:nvSpPr>
        <p:spPr>
          <a:xfrm>
            <a:off x="5020135" y="4370436"/>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131921"/>
                </a:solidFill>
                <a:uFillTx/>
                <a:latin typeface="Calibri"/>
                <a:ea typeface="맑은 고딕" pitchFamily="34"/>
                <a:cs typeface="Arial" pitchFamily="34"/>
              </a:rPr>
              <a:t>05</a:t>
            </a:r>
          </a:p>
        </p:txBody>
      </p:sp>
      <p:sp>
        <p:nvSpPr>
          <p:cNvPr id="34" name="TextBox 6">
            <a:extLst>
              <a:ext uri="{FF2B5EF4-FFF2-40B4-BE49-F238E27FC236}">
                <a16:creationId xmlns:a16="http://schemas.microsoft.com/office/drawing/2014/main" id="{DF168E8C-3768-1511-DD2D-F7ECC3C3DA3D}"/>
              </a:ext>
            </a:extLst>
          </p:cNvPr>
          <p:cNvSpPr txBox="1"/>
          <p:nvPr/>
        </p:nvSpPr>
        <p:spPr>
          <a:xfrm>
            <a:off x="4993648" y="5300154"/>
            <a:ext cx="958099" cy="646334"/>
          </a:xfrm>
          <a:prstGeom prst="rect">
            <a:avLst/>
          </a:prstGeom>
          <a:noFill/>
          <a:ln cap="flat">
            <a:noFill/>
          </a:ln>
        </p:spPr>
        <p:txBody>
          <a:bodyPr vert="horz" wrap="square" lIns="107999" tIns="45720" rIns="107999"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131921"/>
                </a:solidFill>
                <a:uFillTx/>
                <a:latin typeface="Calibri"/>
                <a:ea typeface="맑은 고딕" pitchFamily="34"/>
                <a:cs typeface="Arial" pitchFamily="34"/>
              </a:rPr>
              <a:t>0</a:t>
            </a:r>
            <a:r>
              <a:rPr lang="en-US" sz="3600" b="1" dirty="0">
                <a:solidFill>
                  <a:srgbClr val="131921"/>
                </a:solidFill>
                <a:latin typeface="Calibri"/>
                <a:ea typeface="맑은 고딕" pitchFamily="34"/>
                <a:cs typeface="Arial" pitchFamily="34"/>
              </a:rPr>
              <a:t>6</a:t>
            </a:r>
            <a:endParaRPr lang="en-US" sz="3600" b="1" i="0" u="none" strike="noStrike" kern="1200" cap="none" spc="0" baseline="0" dirty="0">
              <a:solidFill>
                <a:srgbClr val="131921"/>
              </a:solidFill>
              <a:uFillTx/>
              <a:latin typeface="Calibri"/>
              <a:ea typeface="맑은 고딕" pitchFamily="34"/>
              <a:cs typeface="Arial" pitchFamily="34"/>
            </a:endParaRPr>
          </a:p>
        </p:txBody>
      </p:sp>
      <p:sp>
        <p:nvSpPr>
          <p:cNvPr id="35" name="Oval 25">
            <a:extLst>
              <a:ext uri="{FF2B5EF4-FFF2-40B4-BE49-F238E27FC236}">
                <a16:creationId xmlns:a16="http://schemas.microsoft.com/office/drawing/2014/main" id="{AAA7A32D-1AAF-9482-2440-CBE916A2EF54}"/>
              </a:ext>
            </a:extLst>
          </p:cNvPr>
          <p:cNvSpPr/>
          <p:nvPr/>
        </p:nvSpPr>
        <p:spPr>
          <a:xfrm>
            <a:off x="5957428" y="5504770"/>
            <a:ext cx="155960" cy="1559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FFFFFF"/>
              </a:solidFill>
              <a:uFillTx/>
              <a:latin typeface="Calibri"/>
              <a:ea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Creating the neural network</a:t>
            </a:r>
            <a:endParaRPr lang="en-US" dirty="0">
              <a:solidFill>
                <a:schemeClr val="bg1"/>
              </a:solidFill>
              <a:cs typeface="Calibri"/>
            </a:endParaRPr>
          </a:p>
        </p:txBody>
      </p:sp>
      <p:pic>
        <p:nvPicPr>
          <p:cNvPr id="5" name="Picture 4">
            <a:extLst>
              <a:ext uri="{FF2B5EF4-FFF2-40B4-BE49-F238E27FC236}">
                <a16:creationId xmlns:a16="http://schemas.microsoft.com/office/drawing/2014/main" id="{26457D3A-E186-C53B-A4D3-41D7C49380EC}"/>
              </a:ext>
            </a:extLst>
          </p:cNvPr>
          <p:cNvPicPr>
            <a:picLocks noChangeAspect="1"/>
          </p:cNvPicPr>
          <p:nvPr/>
        </p:nvPicPr>
        <p:blipFill>
          <a:blip r:embed="rId2"/>
          <a:stretch>
            <a:fillRect/>
          </a:stretch>
        </p:blipFill>
        <p:spPr>
          <a:xfrm>
            <a:off x="190947" y="1088783"/>
            <a:ext cx="7987853" cy="5582270"/>
          </a:xfrm>
          <a:prstGeom prst="rect">
            <a:avLst/>
          </a:prstGeom>
        </p:spPr>
      </p:pic>
      <p:sp>
        <p:nvSpPr>
          <p:cNvPr id="7" name="Arrow: Left 6">
            <a:extLst>
              <a:ext uri="{FF2B5EF4-FFF2-40B4-BE49-F238E27FC236}">
                <a16:creationId xmlns:a16="http://schemas.microsoft.com/office/drawing/2014/main" id="{45944C12-E861-A9D9-5B14-3443FB4FB695}"/>
              </a:ext>
            </a:extLst>
          </p:cNvPr>
          <p:cNvSpPr/>
          <p:nvPr/>
        </p:nvSpPr>
        <p:spPr>
          <a:xfrm>
            <a:off x="4509033" y="2132348"/>
            <a:ext cx="3508900" cy="356852"/>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8" name="Arrow: Left 7">
            <a:extLst>
              <a:ext uri="{FF2B5EF4-FFF2-40B4-BE49-F238E27FC236}">
                <a16:creationId xmlns:a16="http://schemas.microsoft.com/office/drawing/2014/main" id="{C414CB59-EA72-ACE8-6103-BCC805971EC9}"/>
              </a:ext>
            </a:extLst>
          </p:cNvPr>
          <p:cNvSpPr/>
          <p:nvPr/>
        </p:nvSpPr>
        <p:spPr>
          <a:xfrm>
            <a:off x="4509033" y="2684222"/>
            <a:ext cx="3508900" cy="356852"/>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9" name="Arrow: Left 8">
            <a:extLst>
              <a:ext uri="{FF2B5EF4-FFF2-40B4-BE49-F238E27FC236}">
                <a16:creationId xmlns:a16="http://schemas.microsoft.com/office/drawing/2014/main" id="{31CA655B-A671-884A-E783-9F1CD7DE65CF}"/>
              </a:ext>
            </a:extLst>
          </p:cNvPr>
          <p:cNvSpPr/>
          <p:nvPr/>
        </p:nvSpPr>
        <p:spPr>
          <a:xfrm>
            <a:off x="4509033" y="3072148"/>
            <a:ext cx="3508900" cy="356852"/>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0" name="Arrow: Left 9">
            <a:extLst>
              <a:ext uri="{FF2B5EF4-FFF2-40B4-BE49-F238E27FC236}">
                <a16:creationId xmlns:a16="http://schemas.microsoft.com/office/drawing/2014/main" id="{56D28699-5FAE-8A8A-3921-A46F056F3CC5}"/>
              </a:ext>
            </a:extLst>
          </p:cNvPr>
          <p:cNvSpPr/>
          <p:nvPr/>
        </p:nvSpPr>
        <p:spPr>
          <a:xfrm>
            <a:off x="4509033" y="4944822"/>
            <a:ext cx="3508900" cy="356852"/>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1" name="TextBox 10">
            <a:extLst>
              <a:ext uri="{FF2B5EF4-FFF2-40B4-BE49-F238E27FC236}">
                <a16:creationId xmlns:a16="http://schemas.microsoft.com/office/drawing/2014/main" id="{5FE931D3-ACE9-83E8-2F0F-FE8F2A2B758E}"/>
              </a:ext>
            </a:extLst>
          </p:cNvPr>
          <p:cNvSpPr txBox="1"/>
          <p:nvPr/>
        </p:nvSpPr>
        <p:spPr>
          <a:xfrm>
            <a:off x="8099737" y="2119868"/>
            <a:ext cx="2703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Defining embedding layer</a:t>
            </a:r>
          </a:p>
        </p:txBody>
      </p:sp>
      <p:sp>
        <p:nvSpPr>
          <p:cNvPr id="12" name="TextBox 11">
            <a:extLst>
              <a:ext uri="{FF2B5EF4-FFF2-40B4-BE49-F238E27FC236}">
                <a16:creationId xmlns:a16="http://schemas.microsoft.com/office/drawing/2014/main" id="{A4A212EC-A337-4B2A-546E-D98AE27591EC}"/>
              </a:ext>
            </a:extLst>
          </p:cNvPr>
          <p:cNvSpPr txBox="1"/>
          <p:nvPr/>
        </p:nvSpPr>
        <p:spPr>
          <a:xfrm>
            <a:off x="8099737" y="2671742"/>
            <a:ext cx="3719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Setting gradient calculation to TRUE</a:t>
            </a:r>
          </a:p>
        </p:txBody>
      </p:sp>
      <p:sp>
        <p:nvSpPr>
          <p:cNvPr id="13" name="TextBox 12">
            <a:extLst>
              <a:ext uri="{FF2B5EF4-FFF2-40B4-BE49-F238E27FC236}">
                <a16:creationId xmlns:a16="http://schemas.microsoft.com/office/drawing/2014/main" id="{CE081F93-3E48-F3F2-7181-AA71BC8C3C50}"/>
              </a:ext>
            </a:extLst>
          </p:cNvPr>
          <p:cNvSpPr txBox="1"/>
          <p:nvPr/>
        </p:nvSpPr>
        <p:spPr>
          <a:xfrm>
            <a:off x="8099737" y="3090622"/>
            <a:ext cx="2280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Defining linear layer</a:t>
            </a:r>
          </a:p>
        </p:txBody>
      </p:sp>
      <p:sp>
        <p:nvSpPr>
          <p:cNvPr id="14" name="TextBox 13">
            <a:extLst>
              <a:ext uri="{FF2B5EF4-FFF2-40B4-BE49-F238E27FC236}">
                <a16:creationId xmlns:a16="http://schemas.microsoft.com/office/drawing/2014/main" id="{1D9E35F9-673E-274B-0CC1-0BB235CDF9BA}"/>
              </a:ext>
            </a:extLst>
          </p:cNvPr>
          <p:cNvSpPr txBox="1"/>
          <p:nvPr/>
        </p:nvSpPr>
        <p:spPr>
          <a:xfrm>
            <a:off x="8099737" y="4932342"/>
            <a:ext cx="37197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Defining the hierarchy of the neural net</a:t>
            </a:r>
          </a:p>
        </p:txBody>
      </p:sp>
    </p:spTree>
    <p:extLst>
      <p:ext uri="{BB962C8B-B14F-4D97-AF65-F5344CB8AC3E}">
        <p14:creationId xmlns:p14="http://schemas.microsoft.com/office/powerpoint/2010/main" val="377452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Initiating models and other features</a:t>
            </a:r>
            <a:endParaRPr lang="en-US" dirty="0">
              <a:solidFill>
                <a:schemeClr val="bg1"/>
              </a:solidFill>
              <a:cs typeface="Calibri"/>
            </a:endParaRPr>
          </a:p>
        </p:txBody>
      </p:sp>
      <p:pic>
        <p:nvPicPr>
          <p:cNvPr id="18" name="Picture 17">
            <a:extLst>
              <a:ext uri="{FF2B5EF4-FFF2-40B4-BE49-F238E27FC236}">
                <a16:creationId xmlns:a16="http://schemas.microsoft.com/office/drawing/2014/main" id="{923AFDA9-E57C-D870-F811-A35AA0746BF7}"/>
              </a:ext>
            </a:extLst>
          </p:cNvPr>
          <p:cNvPicPr>
            <a:picLocks noChangeAspect="1"/>
          </p:cNvPicPr>
          <p:nvPr/>
        </p:nvPicPr>
        <p:blipFill>
          <a:blip r:embed="rId2"/>
          <a:stretch>
            <a:fillRect/>
          </a:stretch>
        </p:blipFill>
        <p:spPr>
          <a:xfrm>
            <a:off x="2569447" y="5001208"/>
            <a:ext cx="8013886" cy="1012134"/>
          </a:xfrm>
          <a:prstGeom prst="rect">
            <a:avLst/>
          </a:prstGeom>
        </p:spPr>
      </p:pic>
      <p:pic>
        <p:nvPicPr>
          <p:cNvPr id="20" name="Picture 19">
            <a:extLst>
              <a:ext uri="{FF2B5EF4-FFF2-40B4-BE49-F238E27FC236}">
                <a16:creationId xmlns:a16="http://schemas.microsoft.com/office/drawing/2014/main" id="{9966DC81-2447-B2BE-EF8B-0020DC8FDF12}"/>
              </a:ext>
            </a:extLst>
          </p:cNvPr>
          <p:cNvPicPr>
            <a:picLocks noChangeAspect="1"/>
          </p:cNvPicPr>
          <p:nvPr/>
        </p:nvPicPr>
        <p:blipFill rotWithShape="1">
          <a:blip r:embed="rId3"/>
          <a:srcRect l="12415" r="15477"/>
          <a:stretch/>
        </p:blipFill>
        <p:spPr>
          <a:xfrm>
            <a:off x="1363133" y="1913762"/>
            <a:ext cx="3589867" cy="1945406"/>
          </a:xfrm>
          <a:prstGeom prst="rect">
            <a:avLst/>
          </a:prstGeom>
        </p:spPr>
      </p:pic>
      <p:pic>
        <p:nvPicPr>
          <p:cNvPr id="6148" name="Picture 4" descr="Stochastic Gradient Descent using PyTorch | by Ashish Pandey | Geek Culture  | Medium">
            <a:extLst>
              <a:ext uri="{FF2B5EF4-FFF2-40B4-BE49-F238E27FC236}">
                <a16:creationId xmlns:a16="http://schemas.microsoft.com/office/drawing/2014/main" id="{93175513-5E62-207C-AE68-69340E440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728" y="1854325"/>
            <a:ext cx="3683378" cy="20113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05865F82-8BCD-22A7-C3A1-C425416BF257}"/>
              </a:ext>
            </a:extLst>
          </p:cNvPr>
          <p:cNvSpPr/>
          <p:nvPr/>
        </p:nvSpPr>
        <p:spPr>
          <a:xfrm>
            <a:off x="9000067" y="5698067"/>
            <a:ext cx="1007533" cy="31527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a16="http://schemas.microsoft.com/office/drawing/2014/main" id="{344E34F7-4061-398F-8D39-9A26E3FFE1B8}"/>
              </a:ext>
            </a:extLst>
          </p:cNvPr>
          <p:cNvSpPr/>
          <p:nvPr/>
        </p:nvSpPr>
        <p:spPr>
          <a:xfrm rot="5400000">
            <a:off x="9795932" y="5875869"/>
            <a:ext cx="357535" cy="980200"/>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DFFA85-5936-F55A-3BB6-66A8A39C0F40}"/>
              </a:ext>
            </a:extLst>
          </p:cNvPr>
          <p:cNvSpPr txBox="1"/>
          <p:nvPr/>
        </p:nvSpPr>
        <p:spPr>
          <a:xfrm>
            <a:off x="10343403" y="6266864"/>
            <a:ext cx="19247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Hyper-parameter</a:t>
            </a:r>
          </a:p>
        </p:txBody>
      </p:sp>
      <p:sp>
        <p:nvSpPr>
          <p:cNvPr id="24" name="TextBox 23">
            <a:extLst>
              <a:ext uri="{FF2B5EF4-FFF2-40B4-BE49-F238E27FC236}">
                <a16:creationId xmlns:a16="http://schemas.microsoft.com/office/drawing/2014/main" id="{3326984F-690C-315C-993C-17F9BE3C74ED}"/>
              </a:ext>
            </a:extLst>
          </p:cNvPr>
          <p:cNvSpPr txBox="1"/>
          <p:nvPr/>
        </p:nvSpPr>
        <p:spPr>
          <a:xfrm>
            <a:off x="2195667" y="3916443"/>
            <a:ext cx="19247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Cross entropy Loss</a:t>
            </a:r>
          </a:p>
        </p:txBody>
      </p:sp>
      <p:sp>
        <p:nvSpPr>
          <p:cNvPr id="25" name="TextBox 24">
            <a:extLst>
              <a:ext uri="{FF2B5EF4-FFF2-40B4-BE49-F238E27FC236}">
                <a16:creationId xmlns:a16="http://schemas.microsoft.com/office/drawing/2014/main" id="{1348E3FD-B5D8-065A-1DF3-BBB35EB6602A}"/>
              </a:ext>
            </a:extLst>
          </p:cNvPr>
          <p:cNvSpPr txBox="1"/>
          <p:nvPr/>
        </p:nvSpPr>
        <p:spPr>
          <a:xfrm>
            <a:off x="8033743" y="3918085"/>
            <a:ext cx="2804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Stochastic Gradient Descent</a:t>
            </a:r>
          </a:p>
        </p:txBody>
      </p:sp>
    </p:spTree>
    <p:extLst>
      <p:ext uri="{BB962C8B-B14F-4D97-AF65-F5344CB8AC3E}">
        <p14:creationId xmlns:p14="http://schemas.microsoft.com/office/powerpoint/2010/main" val="4124237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186947"/>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Training and validating models</a:t>
            </a:r>
            <a:endParaRPr lang="en-US" dirty="0">
              <a:solidFill>
                <a:schemeClr val="bg1"/>
              </a:solidFill>
              <a:cs typeface="Calibri"/>
            </a:endParaRPr>
          </a:p>
        </p:txBody>
      </p:sp>
      <p:graphicFrame>
        <p:nvGraphicFramePr>
          <p:cNvPr id="2" name="Diagram 1">
            <a:extLst>
              <a:ext uri="{FF2B5EF4-FFF2-40B4-BE49-F238E27FC236}">
                <a16:creationId xmlns:a16="http://schemas.microsoft.com/office/drawing/2014/main" id="{9347849C-BB24-9DAE-617B-0B8DB4660F7E}"/>
              </a:ext>
            </a:extLst>
          </p:cNvPr>
          <p:cNvGraphicFramePr/>
          <p:nvPr>
            <p:extLst>
              <p:ext uri="{D42A27DB-BD31-4B8C-83A1-F6EECF244321}">
                <p14:modId xmlns:p14="http://schemas.microsoft.com/office/powerpoint/2010/main" val="925952966"/>
              </p:ext>
            </p:extLst>
          </p:nvPr>
        </p:nvGraphicFramePr>
        <p:xfrm>
          <a:off x="609601" y="0"/>
          <a:ext cx="11294532" cy="514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D24A611-F130-C750-6151-81B397B25DBC}"/>
              </a:ext>
            </a:extLst>
          </p:cNvPr>
          <p:cNvPicPr>
            <a:picLocks noChangeAspect="1"/>
          </p:cNvPicPr>
          <p:nvPr/>
        </p:nvPicPr>
        <p:blipFill>
          <a:blip r:embed="rId7"/>
          <a:stretch>
            <a:fillRect/>
          </a:stretch>
        </p:blipFill>
        <p:spPr>
          <a:xfrm>
            <a:off x="6619894" y="3470309"/>
            <a:ext cx="4709568" cy="3063505"/>
          </a:xfrm>
          <a:prstGeom prst="rect">
            <a:avLst/>
          </a:prstGeom>
        </p:spPr>
      </p:pic>
      <p:pic>
        <p:nvPicPr>
          <p:cNvPr id="9" name="Picture 8">
            <a:extLst>
              <a:ext uri="{FF2B5EF4-FFF2-40B4-BE49-F238E27FC236}">
                <a16:creationId xmlns:a16="http://schemas.microsoft.com/office/drawing/2014/main" id="{E9D6D85C-77A5-AC2A-E678-7CA885F76CD7}"/>
              </a:ext>
            </a:extLst>
          </p:cNvPr>
          <p:cNvPicPr>
            <a:picLocks noChangeAspect="1"/>
          </p:cNvPicPr>
          <p:nvPr/>
        </p:nvPicPr>
        <p:blipFill>
          <a:blip r:embed="rId8"/>
          <a:stretch>
            <a:fillRect/>
          </a:stretch>
        </p:blipFill>
        <p:spPr>
          <a:xfrm>
            <a:off x="428023" y="3527771"/>
            <a:ext cx="5667977" cy="3143282"/>
          </a:xfrm>
          <a:prstGeom prst="rect">
            <a:avLst/>
          </a:prstGeom>
        </p:spPr>
      </p:pic>
    </p:spTree>
    <p:extLst>
      <p:ext uri="{BB962C8B-B14F-4D97-AF65-F5344CB8AC3E}">
        <p14:creationId xmlns:p14="http://schemas.microsoft.com/office/powerpoint/2010/main" val="76847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pitchFamily="2"/>
                <a:cs typeface="Arial"/>
              </a:rPr>
              <a:t>4</a:t>
            </a:r>
          </a:p>
        </p:txBody>
      </p:sp>
      <p:sp>
        <p:nvSpPr>
          <p:cNvPr id="5" name="文本框 4">
            <a:extLst>
              <a:ext uri="{FF2B5EF4-FFF2-40B4-BE49-F238E27FC236}">
                <a16:creationId xmlns:a16="http://schemas.microsoft.com/office/drawing/2014/main" id="{573E5E23-9F2E-C23F-7806-5D05EFF73453}"/>
              </a:ext>
            </a:extLst>
          </p:cNvPr>
          <p:cNvSpPr txBox="1"/>
          <p:nvPr/>
        </p:nvSpPr>
        <p:spPr>
          <a:xfrm>
            <a:off x="6146564" y="2850315"/>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kern="0" dirty="0">
                <a:solidFill>
                  <a:srgbClr val="FFFFFF"/>
                </a:solidFill>
                <a:latin typeface="微软雅黑"/>
                <a:ea typeface="微软雅黑"/>
                <a:cs typeface="Arial"/>
              </a:rPr>
              <a:t>RESULTS</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503507" y="3716023"/>
            <a:ext cx="4939778" cy="453437"/>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Training and Testing Accuracy scores.</a:t>
            </a:r>
            <a:endParaRPr lang="en-US" sz="2000" kern="0" dirty="0">
              <a:solidFill>
                <a:srgbClr val="FFFFFF"/>
              </a:solidFill>
              <a:latin typeface="微软雅黑" pitchFamily="34"/>
              <a:ea typeface="微软雅黑" pitchFamily="34"/>
              <a:cs typeface="Arial"/>
            </a:endParaRPr>
          </a:p>
        </p:txBody>
      </p:sp>
      <p:grpSp>
        <p:nvGrpSpPr>
          <p:cNvPr id="11" name="Group 7">
            <a:extLst>
              <a:ext uri="{FF2B5EF4-FFF2-40B4-BE49-F238E27FC236}">
                <a16:creationId xmlns:a16="http://schemas.microsoft.com/office/drawing/2014/main" id="{E4CDFEEB-5C9F-496F-2504-6FA8F1C70C62}"/>
              </a:ext>
            </a:extLst>
          </p:cNvPr>
          <p:cNvGrpSpPr/>
          <p:nvPr/>
        </p:nvGrpSpPr>
        <p:grpSpPr>
          <a:xfrm>
            <a:off x="4141683" y="1610925"/>
            <a:ext cx="2162180" cy="403662"/>
            <a:chOff x="4141683" y="1610925"/>
            <a:chExt cx="2162180" cy="403662"/>
          </a:xfrm>
        </p:grpSpPr>
        <p:sp>
          <p:nvSpPr>
            <p:cNvPr id="12" name="Freeform: Shape 8">
              <a:extLst>
                <a:ext uri="{FF2B5EF4-FFF2-40B4-BE49-F238E27FC236}">
                  <a16:creationId xmlns:a16="http://schemas.microsoft.com/office/drawing/2014/main" id="{840C16A9-F6B2-458E-E4E2-9FFC2108FCE1}"/>
                </a:ext>
              </a:extLst>
            </p:cNvPr>
            <p:cNvSpPr/>
            <p:nvPr/>
          </p:nvSpPr>
          <p:spPr>
            <a:xfrm>
              <a:off x="4141683" y="1646212"/>
              <a:ext cx="1971876" cy="368375"/>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0" name="Rectangle 7">
            <a:extLst>
              <a:ext uri="{FF2B5EF4-FFF2-40B4-BE49-F238E27FC236}">
                <a16:creationId xmlns:a16="http://schemas.microsoft.com/office/drawing/2014/main" id="{63CA5264-CF81-1DF9-DC21-DDC87485841F}"/>
              </a:ext>
            </a:extLst>
          </p:cNvPr>
          <p:cNvSpPr/>
          <p:nvPr/>
        </p:nvSpPr>
        <p:spPr>
          <a:xfrm>
            <a:off x="5674709" y="2849922"/>
            <a:ext cx="471565" cy="471565"/>
          </a:xfrm>
          <a:custGeom>
            <a:avLst/>
            <a:gdLst>
              <a:gd name="f0" fmla="val w"/>
              <a:gd name="f1" fmla="val h"/>
              <a:gd name="f2" fmla="val 0"/>
              <a:gd name="f3" fmla="val 3240000"/>
              <a:gd name="f4" fmla="val 401869"/>
              <a:gd name="f5" fmla="val 2055482"/>
              <a:gd name="f6" fmla="val 869869"/>
              <a:gd name="f7" fmla="val 2919482"/>
              <a:gd name="f8" fmla="val 1121949"/>
              <a:gd name="f9" fmla="val 1695482"/>
              <a:gd name="f10" fmla="val 1589949"/>
              <a:gd name="f11" fmla="val 1842029"/>
              <a:gd name="f12" fmla="val 1335482"/>
              <a:gd name="f13" fmla="val 2310029"/>
              <a:gd name="f14" fmla="val 2562109"/>
              <a:gd name="f15" fmla="val 975482"/>
              <a:gd name="f16" fmla="val 3030109"/>
              <a:gd name="f17" fmla="val 2321888"/>
              <a:gd name="f18" fmla="val 224805"/>
              <a:gd name="f19" fmla="val 2880631"/>
              <a:gd name="f20" fmla="val 247420"/>
              <a:gd name="f21" fmla="val 2620844"/>
              <a:gd name="f22" fmla="val 742612"/>
              <a:gd name="f23" fmla="val 2546105"/>
              <a:gd name="f24" fmla="val 613161"/>
              <a:gd name="f25" fmla="val 541555"/>
              <a:gd name="f26" fmla="val 1770488"/>
              <a:gd name="f27" fmla="val 392077"/>
              <a:gd name="f28" fmla="val 1511585"/>
              <a:gd name="f29" fmla="val 2396627"/>
              <a:gd name="f30" fmla="val 354257"/>
              <a:gd name="f31" fmla="val 180000"/>
              <a:gd name="f32" fmla="val 3059999"/>
              <a:gd name="f33" fmla="val 3239999"/>
              <a:gd name="f34" fmla="*/ f0 1 3240000"/>
              <a:gd name="f35" fmla="*/ f1 1 3240000"/>
              <a:gd name="f36" fmla="val f2"/>
              <a:gd name="f37" fmla="val f3"/>
              <a:gd name="f38" fmla="+- f37 0 f36"/>
              <a:gd name="f39" fmla="*/ f38 1 3240000"/>
              <a:gd name="f40" fmla="*/ f36 1 f39"/>
              <a:gd name="f41" fmla="*/ f37 1 f39"/>
              <a:gd name="f42" fmla="*/ f40 f34 1"/>
              <a:gd name="f43" fmla="*/ f41 f34 1"/>
              <a:gd name="f44" fmla="*/ f41 f35 1"/>
              <a:gd name="f45" fmla="*/ f40 f35 1"/>
            </a:gdLst>
            <a:ahLst/>
            <a:cxnLst>
              <a:cxn ang="3cd4">
                <a:pos x="hc" y="t"/>
              </a:cxn>
              <a:cxn ang="0">
                <a:pos x="r" y="vc"/>
              </a:cxn>
              <a:cxn ang="cd4">
                <a:pos x="hc" y="b"/>
              </a:cxn>
              <a:cxn ang="cd2">
                <a:pos x="l" y="vc"/>
              </a:cxn>
            </a:cxnLst>
            <a:rect l="f42" t="f45" r="f43" b="f44"/>
            <a:pathLst>
              <a:path w="3240000" h="3240000">
                <a:moveTo>
                  <a:pt x="f4" y="f5"/>
                </a:moveTo>
                <a:lnTo>
                  <a:pt x="f6" y="f5"/>
                </a:lnTo>
                <a:lnTo>
                  <a:pt x="f6" y="f7"/>
                </a:lnTo>
                <a:lnTo>
                  <a:pt x="f4" y="f7"/>
                </a:lnTo>
                <a:close/>
                <a:moveTo>
                  <a:pt x="f8" y="f9"/>
                </a:moveTo>
                <a:lnTo>
                  <a:pt x="f10" y="f9"/>
                </a:lnTo>
                <a:lnTo>
                  <a:pt x="f10" y="f7"/>
                </a:lnTo>
                <a:lnTo>
                  <a:pt x="f8" y="f7"/>
                </a:lnTo>
                <a:close/>
                <a:moveTo>
                  <a:pt x="f11" y="f12"/>
                </a:moveTo>
                <a:lnTo>
                  <a:pt x="f13" y="f12"/>
                </a:lnTo>
                <a:lnTo>
                  <a:pt x="f13" y="f7"/>
                </a:lnTo>
                <a:lnTo>
                  <a:pt x="f11" y="f7"/>
                </a:lnTo>
                <a:close/>
                <a:moveTo>
                  <a:pt x="f14" y="f15"/>
                </a:moveTo>
                <a:lnTo>
                  <a:pt x="f16" y="f15"/>
                </a:lnTo>
                <a:lnTo>
                  <a:pt x="f16" y="f7"/>
                </a:lnTo>
                <a:lnTo>
                  <a:pt x="f14" y="f7"/>
                </a:lnTo>
                <a:close/>
                <a:moveTo>
                  <a:pt x="f17" y="f18"/>
                </a:moveTo>
                <a:lnTo>
                  <a:pt x="f19" y="f20"/>
                </a:lnTo>
                <a:lnTo>
                  <a:pt x="f21" y="f22"/>
                </a:lnTo>
                <a:lnTo>
                  <a:pt x="f23" y="f24"/>
                </a:lnTo>
                <a:lnTo>
                  <a:pt x="f25" y="f26"/>
                </a:lnTo>
                <a:lnTo>
                  <a:pt x="f27" y="f28"/>
                </a:lnTo>
                <a:lnTo>
                  <a:pt x="f29" y="f30"/>
                </a:lnTo>
                <a:close/>
                <a:moveTo>
                  <a:pt x="f2" y="f2"/>
                </a:moveTo>
                <a:lnTo>
                  <a:pt x="f31" y="f2"/>
                </a:lnTo>
                <a:lnTo>
                  <a:pt x="f31" y="f32"/>
                </a:lnTo>
                <a:lnTo>
                  <a:pt x="f3" y="f32"/>
                </a:lnTo>
                <a:lnTo>
                  <a:pt x="f3" y="f33"/>
                </a:lnTo>
                <a:lnTo>
                  <a:pt x="f31" y="f33"/>
                </a:lnTo>
                <a:lnTo>
                  <a:pt x="f31" y="f3"/>
                </a:lnTo>
                <a:lnTo>
                  <a:pt x="f2" y="f3"/>
                </a:lnTo>
                <a:lnTo>
                  <a:pt x="f2" y="f33"/>
                </a:lnTo>
                <a:lnTo>
                  <a:pt x="f2" y="f32"/>
                </a:ln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AE4500"/>
              </a:solidFill>
              <a:uFillTx/>
              <a:latin typeface="Calibri"/>
              <a:ea typeface="맑은 고딕" pitchFamily="34"/>
              <a:cs typeface="Arial"/>
            </a:endParaRPr>
          </a:p>
        </p:txBody>
      </p:sp>
    </p:spTree>
    <p:extLst>
      <p:ext uri="{BB962C8B-B14F-4D97-AF65-F5344CB8AC3E}">
        <p14:creationId xmlns:p14="http://schemas.microsoft.com/office/powerpoint/2010/main" val="349743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EB4AA2B-F0B8-F973-DEC2-E5E528F14F74}"/>
              </a:ext>
            </a:extLst>
          </p:cNvPr>
          <p:cNvSpPr txBox="1"/>
          <p:nvPr/>
        </p:nvSpPr>
        <p:spPr>
          <a:xfrm>
            <a:off x="3575733" y="5761135"/>
            <a:ext cx="5040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The accuracy seems to cap off around 63 percent. </a:t>
            </a:r>
          </a:p>
        </p:txBody>
      </p:sp>
      <p:pic>
        <p:nvPicPr>
          <p:cNvPr id="11" name="Picture 10">
            <a:extLst>
              <a:ext uri="{FF2B5EF4-FFF2-40B4-BE49-F238E27FC236}">
                <a16:creationId xmlns:a16="http://schemas.microsoft.com/office/drawing/2014/main" id="{B33816BC-A1AC-FC98-2229-26FF0E88CC1C}"/>
              </a:ext>
            </a:extLst>
          </p:cNvPr>
          <p:cNvPicPr>
            <a:picLocks noChangeAspect="1"/>
          </p:cNvPicPr>
          <p:nvPr/>
        </p:nvPicPr>
        <p:blipFill>
          <a:blip r:embed="rId2"/>
          <a:stretch>
            <a:fillRect/>
          </a:stretch>
        </p:blipFill>
        <p:spPr>
          <a:xfrm>
            <a:off x="1744602" y="1016174"/>
            <a:ext cx="8702794" cy="4587638"/>
          </a:xfrm>
          <a:prstGeom prst="rect">
            <a:avLst/>
          </a:prstGeom>
        </p:spPr>
      </p:pic>
    </p:spTree>
    <p:extLst>
      <p:ext uri="{BB962C8B-B14F-4D97-AF65-F5344CB8AC3E}">
        <p14:creationId xmlns:p14="http://schemas.microsoft.com/office/powerpoint/2010/main" val="593645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dirty="0">
                <a:solidFill>
                  <a:srgbClr val="FFFFFF"/>
                </a:solidFill>
                <a:latin typeface="Calibri"/>
                <a:ea typeface="等线" pitchFamily="2"/>
                <a:cs typeface="Arial"/>
              </a:rPr>
              <a:t>5</a:t>
            </a:r>
            <a:endParaRPr lang="en-US" sz="9600" b="0" i="0" u="none" strike="noStrike" kern="1200" cap="none" spc="0" baseline="0" dirty="0">
              <a:solidFill>
                <a:srgbClr val="FFFFFF"/>
              </a:solidFill>
              <a:uFillTx/>
              <a:latin typeface="Calibri"/>
              <a:ea typeface="等线" pitchFamily="2"/>
              <a:cs typeface="Arial"/>
            </a:endParaRPr>
          </a:p>
        </p:txBody>
      </p:sp>
      <p:sp>
        <p:nvSpPr>
          <p:cNvPr id="5" name="文本框 4">
            <a:extLst>
              <a:ext uri="{FF2B5EF4-FFF2-40B4-BE49-F238E27FC236}">
                <a16:creationId xmlns:a16="http://schemas.microsoft.com/office/drawing/2014/main" id="{573E5E23-9F2E-C23F-7806-5D05EFF73453}"/>
              </a:ext>
            </a:extLst>
          </p:cNvPr>
          <p:cNvSpPr txBox="1"/>
          <p:nvPr/>
        </p:nvSpPr>
        <p:spPr>
          <a:xfrm>
            <a:off x="6146564" y="2850315"/>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kern="0" dirty="0">
                <a:solidFill>
                  <a:srgbClr val="FFFFFF"/>
                </a:solidFill>
                <a:latin typeface="微软雅黑"/>
                <a:ea typeface="微软雅黑"/>
                <a:cs typeface="Arial"/>
              </a:rPr>
              <a:t>Hyperparameter tuning.</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503507" y="3716023"/>
            <a:ext cx="4939778" cy="2053875"/>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Evolving the neural net to deep neural net. </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Varying learning rate.</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Varying number of epochs.</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Varying batch size.</a:t>
            </a: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0" name="Rectangle 7">
            <a:extLst>
              <a:ext uri="{FF2B5EF4-FFF2-40B4-BE49-F238E27FC236}">
                <a16:creationId xmlns:a16="http://schemas.microsoft.com/office/drawing/2014/main" id="{63CA5264-CF81-1DF9-DC21-DDC87485841F}"/>
              </a:ext>
            </a:extLst>
          </p:cNvPr>
          <p:cNvSpPr/>
          <p:nvPr/>
        </p:nvSpPr>
        <p:spPr>
          <a:xfrm>
            <a:off x="5674709" y="2849922"/>
            <a:ext cx="471565" cy="471565"/>
          </a:xfrm>
          <a:custGeom>
            <a:avLst/>
            <a:gdLst>
              <a:gd name="f0" fmla="val w"/>
              <a:gd name="f1" fmla="val h"/>
              <a:gd name="f2" fmla="val 0"/>
              <a:gd name="f3" fmla="val 3240000"/>
              <a:gd name="f4" fmla="val 401869"/>
              <a:gd name="f5" fmla="val 2055482"/>
              <a:gd name="f6" fmla="val 869869"/>
              <a:gd name="f7" fmla="val 2919482"/>
              <a:gd name="f8" fmla="val 1121949"/>
              <a:gd name="f9" fmla="val 1695482"/>
              <a:gd name="f10" fmla="val 1589949"/>
              <a:gd name="f11" fmla="val 1842029"/>
              <a:gd name="f12" fmla="val 1335482"/>
              <a:gd name="f13" fmla="val 2310029"/>
              <a:gd name="f14" fmla="val 2562109"/>
              <a:gd name="f15" fmla="val 975482"/>
              <a:gd name="f16" fmla="val 3030109"/>
              <a:gd name="f17" fmla="val 2321888"/>
              <a:gd name="f18" fmla="val 224805"/>
              <a:gd name="f19" fmla="val 2880631"/>
              <a:gd name="f20" fmla="val 247420"/>
              <a:gd name="f21" fmla="val 2620844"/>
              <a:gd name="f22" fmla="val 742612"/>
              <a:gd name="f23" fmla="val 2546105"/>
              <a:gd name="f24" fmla="val 613161"/>
              <a:gd name="f25" fmla="val 541555"/>
              <a:gd name="f26" fmla="val 1770488"/>
              <a:gd name="f27" fmla="val 392077"/>
              <a:gd name="f28" fmla="val 1511585"/>
              <a:gd name="f29" fmla="val 2396627"/>
              <a:gd name="f30" fmla="val 354257"/>
              <a:gd name="f31" fmla="val 180000"/>
              <a:gd name="f32" fmla="val 3059999"/>
              <a:gd name="f33" fmla="val 3239999"/>
              <a:gd name="f34" fmla="*/ f0 1 3240000"/>
              <a:gd name="f35" fmla="*/ f1 1 3240000"/>
              <a:gd name="f36" fmla="val f2"/>
              <a:gd name="f37" fmla="val f3"/>
              <a:gd name="f38" fmla="+- f37 0 f36"/>
              <a:gd name="f39" fmla="*/ f38 1 3240000"/>
              <a:gd name="f40" fmla="*/ f36 1 f39"/>
              <a:gd name="f41" fmla="*/ f37 1 f39"/>
              <a:gd name="f42" fmla="*/ f40 f34 1"/>
              <a:gd name="f43" fmla="*/ f41 f34 1"/>
              <a:gd name="f44" fmla="*/ f41 f35 1"/>
              <a:gd name="f45" fmla="*/ f40 f35 1"/>
            </a:gdLst>
            <a:ahLst/>
            <a:cxnLst>
              <a:cxn ang="3cd4">
                <a:pos x="hc" y="t"/>
              </a:cxn>
              <a:cxn ang="0">
                <a:pos x="r" y="vc"/>
              </a:cxn>
              <a:cxn ang="cd4">
                <a:pos x="hc" y="b"/>
              </a:cxn>
              <a:cxn ang="cd2">
                <a:pos x="l" y="vc"/>
              </a:cxn>
            </a:cxnLst>
            <a:rect l="f42" t="f45" r="f43" b="f44"/>
            <a:pathLst>
              <a:path w="3240000" h="3240000">
                <a:moveTo>
                  <a:pt x="f4" y="f5"/>
                </a:moveTo>
                <a:lnTo>
                  <a:pt x="f6" y="f5"/>
                </a:lnTo>
                <a:lnTo>
                  <a:pt x="f6" y="f7"/>
                </a:lnTo>
                <a:lnTo>
                  <a:pt x="f4" y="f7"/>
                </a:lnTo>
                <a:close/>
                <a:moveTo>
                  <a:pt x="f8" y="f9"/>
                </a:moveTo>
                <a:lnTo>
                  <a:pt x="f10" y="f9"/>
                </a:lnTo>
                <a:lnTo>
                  <a:pt x="f10" y="f7"/>
                </a:lnTo>
                <a:lnTo>
                  <a:pt x="f8" y="f7"/>
                </a:lnTo>
                <a:close/>
                <a:moveTo>
                  <a:pt x="f11" y="f12"/>
                </a:moveTo>
                <a:lnTo>
                  <a:pt x="f13" y="f12"/>
                </a:lnTo>
                <a:lnTo>
                  <a:pt x="f13" y="f7"/>
                </a:lnTo>
                <a:lnTo>
                  <a:pt x="f11" y="f7"/>
                </a:lnTo>
                <a:close/>
                <a:moveTo>
                  <a:pt x="f14" y="f15"/>
                </a:moveTo>
                <a:lnTo>
                  <a:pt x="f16" y="f15"/>
                </a:lnTo>
                <a:lnTo>
                  <a:pt x="f16" y="f7"/>
                </a:lnTo>
                <a:lnTo>
                  <a:pt x="f14" y="f7"/>
                </a:lnTo>
                <a:close/>
                <a:moveTo>
                  <a:pt x="f17" y="f18"/>
                </a:moveTo>
                <a:lnTo>
                  <a:pt x="f19" y="f20"/>
                </a:lnTo>
                <a:lnTo>
                  <a:pt x="f21" y="f22"/>
                </a:lnTo>
                <a:lnTo>
                  <a:pt x="f23" y="f24"/>
                </a:lnTo>
                <a:lnTo>
                  <a:pt x="f25" y="f26"/>
                </a:lnTo>
                <a:lnTo>
                  <a:pt x="f27" y="f28"/>
                </a:lnTo>
                <a:lnTo>
                  <a:pt x="f29" y="f30"/>
                </a:lnTo>
                <a:close/>
                <a:moveTo>
                  <a:pt x="f2" y="f2"/>
                </a:moveTo>
                <a:lnTo>
                  <a:pt x="f31" y="f2"/>
                </a:lnTo>
                <a:lnTo>
                  <a:pt x="f31" y="f32"/>
                </a:lnTo>
                <a:lnTo>
                  <a:pt x="f3" y="f32"/>
                </a:lnTo>
                <a:lnTo>
                  <a:pt x="f3" y="f33"/>
                </a:lnTo>
                <a:lnTo>
                  <a:pt x="f31" y="f33"/>
                </a:lnTo>
                <a:lnTo>
                  <a:pt x="f31" y="f3"/>
                </a:lnTo>
                <a:lnTo>
                  <a:pt x="f2" y="f3"/>
                </a:lnTo>
                <a:lnTo>
                  <a:pt x="f2" y="f33"/>
                </a:lnTo>
                <a:lnTo>
                  <a:pt x="f2" y="f32"/>
                </a:ln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AE4500"/>
              </a:solidFill>
              <a:uFillTx/>
              <a:latin typeface="Calibri"/>
              <a:ea typeface="맑은 고딕" pitchFamily="34"/>
              <a:cs typeface="Arial"/>
            </a:endParaRPr>
          </a:p>
        </p:txBody>
      </p:sp>
    </p:spTree>
    <p:extLst>
      <p:ext uri="{BB962C8B-B14F-4D97-AF65-F5344CB8AC3E}">
        <p14:creationId xmlns:p14="http://schemas.microsoft.com/office/powerpoint/2010/main" val="329884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274076"/>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Evolving the net to a deep net!</a:t>
            </a:r>
            <a:endParaRPr lang="en-US" dirty="0">
              <a:solidFill>
                <a:schemeClr val="bg1"/>
              </a:solidFill>
              <a:cs typeface="Calibri"/>
            </a:endParaRPr>
          </a:p>
        </p:txBody>
      </p:sp>
      <p:pic>
        <p:nvPicPr>
          <p:cNvPr id="8" name="Picture 7">
            <a:extLst>
              <a:ext uri="{FF2B5EF4-FFF2-40B4-BE49-F238E27FC236}">
                <a16:creationId xmlns:a16="http://schemas.microsoft.com/office/drawing/2014/main" id="{84D10E91-1F89-A601-55FD-5E9820C24A3D}"/>
              </a:ext>
            </a:extLst>
          </p:cNvPr>
          <p:cNvPicPr>
            <a:picLocks noChangeAspect="1"/>
          </p:cNvPicPr>
          <p:nvPr/>
        </p:nvPicPr>
        <p:blipFill>
          <a:blip r:embed="rId2"/>
          <a:stretch>
            <a:fillRect/>
          </a:stretch>
        </p:blipFill>
        <p:spPr>
          <a:xfrm>
            <a:off x="1081605" y="2243155"/>
            <a:ext cx="10028789" cy="2049958"/>
          </a:xfrm>
          <a:prstGeom prst="rect">
            <a:avLst/>
          </a:prstGeom>
        </p:spPr>
      </p:pic>
      <p:sp>
        <p:nvSpPr>
          <p:cNvPr id="9" name="TextBox 8">
            <a:extLst>
              <a:ext uri="{FF2B5EF4-FFF2-40B4-BE49-F238E27FC236}">
                <a16:creationId xmlns:a16="http://schemas.microsoft.com/office/drawing/2014/main" id="{FEB4AA2B-F0B8-F973-DEC2-E5E528F14F74}"/>
              </a:ext>
            </a:extLst>
          </p:cNvPr>
          <p:cNvSpPr txBox="1"/>
          <p:nvPr/>
        </p:nvSpPr>
        <p:spPr>
          <a:xfrm>
            <a:off x="3513528" y="4567335"/>
            <a:ext cx="5040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Deep nets are extremely bad. The resulting accuracy is less than 10%.</a:t>
            </a:r>
          </a:p>
        </p:txBody>
      </p:sp>
    </p:spTree>
    <p:extLst>
      <p:ext uri="{BB962C8B-B14F-4D97-AF65-F5344CB8AC3E}">
        <p14:creationId xmlns:p14="http://schemas.microsoft.com/office/powerpoint/2010/main" val="82357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274076"/>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Iterating over learning rate</a:t>
            </a:r>
            <a:endParaRPr lang="en-US" dirty="0">
              <a:solidFill>
                <a:schemeClr val="bg1"/>
              </a:solidFill>
              <a:cs typeface="Calibri"/>
            </a:endParaRPr>
          </a:p>
        </p:txBody>
      </p:sp>
      <p:pic>
        <p:nvPicPr>
          <p:cNvPr id="7170" name="Picture 2">
            <a:extLst>
              <a:ext uri="{FF2B5EF4-FFF2-40B4-BE49-F238E27FC236}">
                <a16:creationId xmlns:a16="http://schemas.microsoft.com/office/drawing/2014/main" id="{471A1669-CD20-7620-FCCD-4915703AD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25" y="1615862"/>
            <a:ext cx="548640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32E6D7-F0B5-D1D5-DC2A-CA7F3B8BCA35}"/>
              </a:ext>
            </a:extLst>
          </p:cNvPr>
          <p:cNvSpPr txBox="1"/>
          <p:nvPr/>
        </p:nvSpPr>
        <p:spPr>
          <a:xfrm>
            <a:off x="6815526" y="3136468"/>
            <a:ext cx="5040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The best learning rate is around 0.8. After that the validation accuracy becomes constant. </a:t>
            </a:r>
          </a:p>
        </p:txBody>
      </p:sp>
    </p:spTree>
    <p:extLst>
      <p:ext uri="{BB962C8B-B14F-4D97-AF65-F5344CB8AC3E}">
        <p14:creationId xmlns:p14="http://schemas.microsoft.com/office/powerpoint/2010/main" val="3802941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274076"/>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Iterating over number of epochs</a:t>
            </a:r>
            <a:endParaRPr lang="en-US" dirty="0">
              <a:solidFill>
                <a:schemeClr val="bg1"/>
              </a:solidFill>
              <a:cs typeface="Calibri"/>
            </a:endParaRPr>
          </a:p>
        </p:txBody>
      </p:sp>
      <p:grpSp>
        <p:nvGrpSpPr>
          <p:cNvPr id="17" name="Group 16">
            <a:extLst>
              <a:ext uri="{FF2B5EF4-FFF2-40B4-BE49-F238E27FC236}">
                <a16:creationId xmlns:a16="http://schemas.microsoft.com/office/drawing/2014/main" id="{0E3FD4BE-4D56-09AA-99A1-672AFC34BFB8}"/>
              </a:ext>
            </a:extLst>
          </p:cNvPr>
          <p:cNvGrpSpPr/>
          <p:nvPr/>
        </p:nvGrpSpPr>
        <p:grpSpPr>
          <a:xfrm>
            <a:off x="594553" y="1540749"/>
            <a:ext cx="5296359" cy="4267570"/>
            <a:chOff x="594553" y="1540749"/>
            <a:chExt cx="5296359" cy="4267570"/>
          </a:xfrm>
        </p:grpSpPr>
        <p:pic>
          <p:nvPicPr>
            <p:cNvPr id="4" name="Picture 3">
              <a:extLst>
                <a:ext uri="{FF2B5EF4-FFF2-40B4-BE49-F238E27FC236}">
                  <a16:creationId xmlns:a16="http://schemas.microsoft.com/office/drawing/2014/main" id="{FCEEA569-6260-5A54-1815-D5D5C15864A9}"/>
                </a:ext>
              </a:extLst>
            </p:cNvPr>
            <p:cNvPicPr>
              <a:picLocks noChangeAspect="1"/>
            </p:cNvPicPr>
            <p:nvPr/>
          </p:nvPicPr>
          <p:blipFill>
            <a:blip r:embed="rId2"/>
            <a:stretch>
              <a:fillRect/>
            </a:stretch>
          </p:blipFill>
          <p:spPr>
            <a:xfrm>
              <a:off x="594553" y="1540749"/>
              <a:ext cx="5296359" cy="4267570"/>
            </a:xfrm>
            <a:prstGeom prst="rect">
              <a:avLst/>
            </a:prstGeom>
          </p:spPr>
        </p:pic>
        <p:pic>
          <p:nvPicPr>
            <p:cNvPr id="14" name="Picture 13">
              <a:extLst>
                <a:ext uri="{FF2B5EF4-FFF2-40B4-BE49-F238E27FC236}">
                  <a16:creationId xmlns:a16="http://schemas.microsoft.com/office/drawing/2014/main" id="{D8A3ADF3-7647-D095-6603-04520B30716B}"/>
                </a:ext>
              </a:extLst>
            </p:cNvPr>
            <p:cNvPicPr>
              <a:picLocks noChangeAspect="1"/>
            </p:cNvPicPr>
            <p:nvPr/>
          </p:nvPicPr>
          <p:blipFill>
            <a:blip r:embed="rId3"/>
            <a:stretch>
              <a:fillRect/>
            </a:stretch>
          </p:blipFill>
          <p:spPr>
            <a:xfrm>
              <a:off x="2166508" y="1557682"/>
              <a:ext cx="2575783" cy="228620"/>
            </a:xfrm>
            <a:prstGeom prst="rect">
              <a:avLst/>
            </a:prstGeom>
          </p:spPr>
        </p:pic>
      </p:grpSp>
      <p:sp>
        <p:nvSpPr>
          <p:cNvPr id="18" name="TextBox 17">
            <a:extLst>
              <a:ext uri="{FF2B5EF4-FFF2-40B4-BE49-F238E27FC236}">
                <a16:creationId xmlns:a16="http://schemas.microsoft.com/office/drawing/2014/main" id="{79EB1A5C-5906-E144-3A89-623D659A1333}"/>
              </a:ext>
            </a:extLst>
          </p:cNvPr>
          <p:cNvSpPr txBox="1"/>
          <p:nvPr/>
        </p:nvSpPr>
        <p:spPr>
          <a:xfrm>
            <a:off x="6815526" y="3136468"/>
            <a:ext cx="5040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It seems like that the accuracy keeps increasing with the number of epochs. Lets test that!</a:t>
            </a:r>
          </a:p>
        </p:txBody>
      </p:sp>
    </p:spTree>
    <p:extLst>
      <p:ext uri="{BB962C8B-B14F-4D97-AF65-F5344CB8AC3E}">
        <p14:creationId xmlns:p14="http://schemas.microsoft.com/office/powerpoint/2010/main" val="136673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274076"/>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Trying number of epochs = 200</a:t>
            </a:r>
            <a:endParaRPr lang="en-US" dirty="0">
              <a:solidFill>
                <a:schemeClr val="bg1"/>
              </a:solidFill>
              <a:cs typeface="Calibri"/>
            </a:endParaRPr>
          </a:p>
        </p:txBody>
      </p:sp>
      <p:pic>
        <p:nvPicPr>
          <p:cNvPr id="5" name="Picture 4">
            <a:extLst>
              <a:ext uri="{FF2B5EF4-FFF2-40B4-BE49-F238E27FC236}">
                <a16:creationId xmlns:a16="http://schemas.microsoft.com/office/drawing/2014/main" id="{93EE628D-3F4D-DCE7-763C-EA2F02D9E355}"/>
              </a:ext>
            </a:extLst>
          </p:cNvPr>
          <p:cNvPicPr>
            <a:picLocks noChangeAspect="1"/>
          </p:cNvPicPr>
          <p:nvPr/>
        </p:nvPicPr>
        <p:blipFill>
          <a:blip r:embed="rId2"/>
          <a:stretch>
            <a:fillRect/>
          </a:stretch>
        </p:blipFill>
        <p:spPr>
          <a:xfrm>
            <a:off x="1030830" y="1798231"/>
            <a:ext cx="10005927" cy="2042337"/>
          </a:xfrm>
          <a:prstGeom prst="rect">
            <a:avLst/>
          </a:prstGeom>
        </p:spPr>
      </p:pic>
      <p:sp>
        <p:nvSpPr>
          <p:cNvPr id="6" name="TextBox 5">
            <a:extLst>
              <a:ext uri="{FF2B5EF4-FFF2-40B4-BE49-F238E27FC236}">
                <a16:creationId xmlns:a16="http://schemas.microsoft.com/office/drawing/2014/main" id="{4FE7A7B1-260E-AA6E-C1CA-D91C241BBC8F}"/>
              </a:ext>
            </a:extLst>
          </p:cNvPr>
          <p:cNvSpPr txBox="1"/>
          <p:nvPr/>
        </p:nvSpPr>
        <p:spPr>
          <a:xfrm>
            <a:off x="3513527" y="4116331"/>
            <a:ext cx="50405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So the accuracy does not keep rising with number of epochs. Accordingly, there must be a cutoff. Regardless, the accuracy is around 65 percent. But it could be said that the best accuracy comes around epoch size to be 100. </a:t>
            </a:r>
          </a:p>
        </p:txBody>
      </p:sp>
    </p:spTree>
    <p:extLst>
      <p:ext uri="{BB962C8B-B14F-4D97-AF65-F5344CB8AC3E}">
        <p14:creationId xmlns:p14="http://schemas.microsoft.com/office/powerpoint/2010/main" val="372535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3" name="Picture 4" descr="A picture containing text, monitor, computer, computer&#10;&#10;Description automatically generated">
            <a:extLst>
              <a:ext uri="{FF2B5EF4-FFF2-40B4-BE49-F238E27FC236}">
                <a16:creationId xmlns:a16="http://schemas.microsoft.com/office/drawing/2014/main" id="{2A42A61F-E910-BCBB-0F56-77DD7B0BCA7E}"/>
              </a:ext>
            </a:extLst>
          </p:cNvPr>
          <p:cNvPicPr>
            <a:picLocks noChangeAspect="1"/>
          </p:cNvPicPr>
          <p:nvPr/>
        </p:nvPicPr>
        <p:blipFill>
          <a:blip r:embed="rId3"/>
          <a:stretch>
            <a:fillRect/>
          </a:stretch>
        </p:blipFill>
        <p:spPr>
          <a:xfrm>
            <a:off x="773584" y="1292251"/>
            <a:ext cx="8594009" cy="5411903"/>
          </a:xfrm>
          <a:prstGeom prst="rect">
            <a:avLst/>
          </a:prstGeom>
          <a:noFill/>
          <a:ln cap="flat">
            <a:noFill/>
          </a:ln>
        </p:spPr>
      </p:pic>
      <p:grpSp>
        <p:nvGrpSpPr>
          <p:cNvPr id="7" name="Grupo 20">
            <a:extLst>
              <a:ext uri="{FF2B5EF4-FFF2-40B4-BE49-F238E27FC236}">
                <a16:creationId xmlns:a16="http://schemas.microsoft.com/office/drawing/2014/main" id="{F4E1A0E3-66EF-635C-17FE-817565D34B38}"/>
              </a:ext>
            </a:extLst>
          </p:cNvPr>
          <p:cNvGrpSpPr/>
          <p:nvPr/>
        </p:nvGrpSpPr>
        <p:grpSpPr>
          <a:xfrm>
            <a:off x="-591078" y="-937579"/>
            <a:ext cx="2522386" cy="3066714"/>
            <a:chOff x="-591078" y="-937579"/>
            <a:chExt cx="2522386" cy="3066714"/>
          </a:xfrm>
        </p:grpSpPr>
        <p:sp>
          <p:nvSpPr>
            <p:cNvPr id="8" name="Forma libre: forma 21">
              <a:extLst>
                <a:ext uri="{FF2B5EF4-FFF2-40B4-BE49-F238E27FC236}">
                  <a16:creationId xmlns:a16="http://schemas.microsoft.com/office/drawing/2014/main" id="{F9650643-A482-FEAE-D502-C95708660EA7}"/>
                </a:ext>
              </a:extLst>
            </p:cNvPr>
            <p:cNvSpPr/>
            <p:nvPr/>
          </p:nvSpPr>
          <p:spPr>
            <a:xfrm rot="2476037">
              <a:off x="-343074" y="-937579"/>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9" name="Forma libre: forma 22">
              <a:extLst>
                <a:ext uri="{FF2B5EF4-FFF2-40B4-BE49-F238E27FC236}">
                  <a16:creationId xmlns:a16="http://schemas.microsoft.com/office/drawing/2014/main" id="{BCB08F23-C6BF-9605-C6C7-AF80F7A3B90B}"/>
                </a:ext>
              </a:extLst>
            </p:cNvPr>
            <p:cNvSpPr/>
            <p:nvPr/>
          </p:nvSpPr>
          <p:spPr>
            <a:xfrm rot="3140554">
              <a:off x="-69028" y="-902860"/>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0" name="Graphic 11">
              <a:extLst>
                <a:ext uri="{FF2B5EF4-FFF2-40B4-BE49-F238E27FC236}">
                  <a16:creationId xmlns:a16="http://schemas.microsoft.com/office/drawing/2014/main" id="{B95CD364-7738-B849-9BDC-A02D1B8BF4D2}"/>
                </a:ext>
              </a:extLst>
            </p:cNvPr>
            <p:cNvSpPr/>
            <p:nvPr/>
          </p:nvSpPr>
          <p:spPr>
            <a:xfrm rot="8901977">
              <a:off x="1201645" y="199776"/>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1" name="Group 1">
            <a:extLst>
              <a:ext uri="{FF2B5EF4-FFF2-40B4-BE49-F238E27FC236}">
                <a16:creationId xmlns:a16="http://schemas.microsoft.com/office/drawing/2014/main" id="{2125B88F-930F-658B-4CD6-C9B191D7C2CF}"/>
              </a:ext>
            </a:extLst>
          </p:cNvPr>
          <p:cNvGrpSpPr/>
          <p:nvPr/>
        </p:nvGrpSpPr>
        <p:grpSpPr>
          <a:xfrm>
            <a:off x="2154436" y="323465"/>
            <a:ext cx="5642891" cy="830997"/>
            <a:chOff x="2154436" y="323465"/>
            <a:chExt cx="5642891" cy="830997"/>
          </a:xfrm>
        </p:grpSpPr>
        <p:sp>
          <p:nvSpPr>
            <p:cNvPr id="12" name="TextBox 23">
              <a:extLst>
                <a:ext uri="{FF2B5EF4-FFF2-40B4-BE49-F238E27FC236}">
                  <a16:creationId xmlns:a16="http://schemas.microsoft.com/office/drawing/2014/main" id="{940609F0-B656-7DF2-B285-53182E0AC310}"/>
                </a:ext>
              </a:extLst>
            </p:cNvPr>
            <p:cNvSpPr txBox="1"/>
            <p:nvPr/>
          </p:nvSpPr>
          <p:spPr>
            <a:xfrm>
              <a:off x="2154436" y="323465"/>
              <a:ext cx="5642891" cy="830997"/>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dirty="0">
                  <a:solidFill>
                    <a:srgbClr val="131921"/>
                  </a:solidFill>
                  <a:latin typeface="Fira Sans Medium" pitchFamily="34"/>
                  <a:ea typeface="Arial"/>
                  <a:cs typeface="Arial"/>
                </a:rPr>
                <a:t>Problem Statement</a:t>
              </a:r>
              <a:endParaRPr lang="en-IN" sz="4000" b="0" i="0" u="none" strike="noStrike" kern="1200" cap="none" spc="0" baseline="0" dirty="0">
                <a:solidFill>
                  <a:srgbClr val="131921"/>
                </a:solidFill>
                <a:uFillTx/>
                <a:latin typeface="Fira Sans Medium" pitchFamily="34"/>
                <a:ea typeface="Arial"/>
                <a:cs typeface="Arial"/>
              </a:endParaRPr>
            </a:p>
          </p:txBody>
        </p:sp>
        <p:sp>
          <p:nvSpPr>
            <p:cNvPr id="13" name="Freeform: Shape 9">
              <a:extLst>
                <a:ext uri="{FF2B5EF4-FFF2-40B4-BE49-F238E27FC236}">
                  <a16:creationId xmlns:a16="http://schemas.microsoft.com/office/drawing/2014/main" id="{98F3D208-6373-EE53-21D7-94D9CC9CBEA8}"/>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6" name="Group 7">
            <a:extLst>
              <a:ext uri="{FF2B5EF4-FFF2-40B4-BE49-F238E27FC236}">
                <a16:creationId xmlns:a16="http://schemas.microsoft.com/office/drawing/2014/main" id="{DF41BD9F-B697-D0F4-1D28-A24ADD5CD986}"/>
              </a:ext>
            </a:extLst>
          </p:cNvPr>
          <p:cNvGrpSpPr/>
          <p:nvPr/>
        </p:nvGrpSpPr>
        <p:grpSpPr>
          <a:xfrm>
            <a:off x="8817906" y="6224174"/>
            <a:ext cx="1581940" cy="295342"/>
            <a:chOff x="8817906" y="6224174"/>
            <a:chExt cx="1581940" cy="295342"/>
          </a:xfrm>
        </p:grpSpPr>
        <p:sp>
          <p:nvSpPr>
            <p:cNvPr id="17" name="Freeform: Shape 8">
              <a:extLst>
                <a:ext uri="{FF2B5EF4-FFF2-40B4-BE49-F238E27FC236}">
                  <a16:creationId xmlns:a16="http://schemas.microsoft.com/office/drawing/2014/main" id="{C1B5ADF1-0C73-8D81-6CF6-C9C718DE6EE3}"/>
                </a:ext>
              </a:extLst>
            </p:cNvPr>
            <p:cNvSpPr/>
            <p:nvPr/>
          </p:nvSpPr>
          <p:spPr>
            <a:xfrm>
              <a:off x="8817906" y="6249997"/>
              <a:ext cx="1442712" cy="269519"/>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8" name="Freeform: Shape 9">
              <a:extLst>
                <a:ext uri="{FF2B5EF4-FFF2-40B4-BE49-F238E27FC236}">
                  <a16:creationId xmlns:a16="http://schemas.microsoft.com/office/drawing/2014/main" id="{3FB160D4-DA79-C93C-9772-DAD79D5F276A}"/>
                </a:ext>
              </a:extLst>
            </p:cNvPr>
            <p:cNvSpPr/>
            <p:nvPr/>
          </p:nvSpPr>
          <p:spPr>
            <a:xfrm>
              <a:off x="10103297" y="6224174"/>
              <a:ext cx="296549" cy="242078"/>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4" name="TextBox 3">
            <a:extLst>
              <a:ext uri="{FF2B5EF4-FFF2-40B4-BE49-F238E27FC236}">
                <a16:creationId xmlns:a16="http://schemas.microsoft.com/office/drawing/2014/main" id="{275118DA-6EDF-119F-49D8-8593ACCE3DB6}"/>
              </a:ext>
            </a:extLst>
          </p:cNvPr>
          <p:cNvSpPr txBox="1"/>
          <p:nvPr/>
        </p:nvSpPr>
        <p:spPr>
          <a:xfrm>
            <a:off x="1814175" y="1800764"/>
            <a:ext cx="6334332"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Microsoft YaHei"/>
                <a:ea typeface="+mn-lt"/>
                <a:cs typeface="Times New Roman"/>
              </a:rPr>
              <a:t>     </a:t>
            </a:r>
            <a:endParaRPr lang="en-US" sz="2000" b="1" dirty="0">
              <a:latin typeface="Microsoft YaHei"/>
              <a:ea typeface="Roboto Black"/>
              <a:cs typeface="Calibri"/>
            </a:endParaRPr>
          </a:p>
          <a:p>
            <a:endParaRPr lang="en-US" sz="2000" b="1" dirty="0">
              <a:latin typeface="Microsoft YaHei"/>
              <a:ea typeface="+mn-lt"/>
              <a:cs typeface="Times New Roman"/>
            </a:endParaRPr>
          </a:p>
          <a:p>
            <a:pPr marL="342900" indent="-342900">
              <a:buFont typeface="Calibri"/>
              <a:buChar char="-"/>
            </a:pPr>
            <a:r>
              <a:rPr lang="en-US" sz="2000" b="1" dirty="0">
                <a:latin typeface="Microsoft YaHei"/>
                <a:ea typeface="+mn-lt"/>
                <a:cs typeface="Calibri"/>
              </a:rPr>
              <a:t>Develop</a:t>
            </a:r>
            <a:r>
              <a:rPr lang="en-US" sz="2000" b="1" dirty="0">
                <a:latin typeface="Microsoft YaHei"/>
                <a:ea typeface="+mn-lt"/>
                <a:cs typeface="+mn-lt"/>
              </a:rPr>
              <a:t> a machine learning model to classify textual reviews by predicting</a:t>
            </a:r>
            <a:r>
              <a:rPr lang="en-US" sz="2000" b="1" dirty="0">
                <a:latin typeface="Microsoft YaHei"/>
                <a:ea typeface="Roboto Black"/>
                <a:cs typeface="Times New Roman"/>
              </a:rPr>
              <a:t> what the rating of a product will be.</a:t>
            </a:r>
          </a:p>
          <a:p>
            <a:pPr algn="l"/>
            <a:endParaRPr lang="en-US" dirty="0">
              <a:latin typeface="Calibri" panose="020F0502020204030204"/>
              <a:ea typeface="Calibri" panose="020F0502020204030204"/>
              <a:cs typeface="Calibri"/>
            </a:endParaRPr>
          </a:p>
        </p:txBody>
      </p:sp>
      <p:grpSp>
        <p:nvGrpSpPr>
          <p:cNvPr id="89" name="Group 8">
            <a:extLst>
              <a:ext uri="{FF2B5EF4-FFF2-40B4-BE49-F238E27FC236}">
                <a16:creationId xmlns:a16="http://schemas.microsoft.com/office/drawing/2014/main" id="{D517D13C-6DE9-F165-B009-9BECCF7C6C47}"/>
              </a:ext>
            </a:extLst>
          </p:cNvPr>
          <p:cNvGrpSpPr/>
          <p:nvPr/>
        </p:nvGrpSpPr>
        <p:grpSpPr>
          <a:xfrm>
            <a:off x="9608629" y="938690"/>
            <a:ext cx="2339871" cy="5755175"/>
            <a:chOff x="3442551" y="843314"/>
            <a:chExt cx="2033260" cy="5682511"/>
          </a:xfrm>
        </p:grpSpPr>
        <p:sp>
          <p:nvSpPr>
            <p:cNvPr id="15" name="Freeform 15">
              <a:extLst>
                <a:ext uri="{FF2B5EF4-FFF2-40B4-BE49-F238E27FC236}">
                  <a16:creationId xmlns:a16="http://schemas.microsoft.com/office/drawing/2014/main" id="{72BFE0E5-4FF4-3AB9-9757-B9EBB770594E}"/>
                </a:ext>
              </a:extLst>
            </p:cNvPr>
            <p:cNvSpPr/>
            <p:nvPr/>
          </p:nvSpPr>
          <p:spPr>
            <a:xfrm>
              <a:off x="3456111" y="2337242"/>
              <a:ext cx="1325742" cy="1931541"/>
            </a:xfrm>
            <a:custGeom>
              <a:avLst/>
              <a:gdLst>
                <a:gd name="f0" fmla="val 10800000"/>
                <a:gd name="f1" fmla="val 5400000"/>
                <a:gd name="f2" fmla="val 180"/>
                <a:gd name="f3" fmla="val w"/>
                <a:gd name="f4" fmla="val h"/>
                <a:gd name="f5" fmla="val 0"/>
                <a:gd name="f6" fmla="val 1173"/>
                <a:gd name="f7" fmla="val 1709"/>
                <a:gd name="f8" fmla="val 1081"/>
                <a:gd name="f9" fmla="val 94"/>
                <a:gd name="f10" fmla="val 76"/>
                <a:gd name="f11" fmla="val 1707"/>
                <a:gd name="f12" fmla="val 58"/>
                <a:gd name="f13" fmla="val 1701"/>
                <a:gd name="f14" fmla="val 42"/>
                <a:gd name="f15" fmla="val 1693"/>
                <a:gd name="f16" fmla="val 28"/>
                <a:gd name="f17" fmla="val 1681"/>
                <a:gd name="f18" fmla="val 16"/>
                <a:gd name="f19" fmla="val 1667"/>
                <a:gd name="f20" fmla="val 8"/>
                <a:gd name="f21" fmla="val 1651"/>
                <a:gd name="f22" fmla="val 2"/>
                <a:gd name="f23" fmla="val 1633"/>
                <a:gd name="f24" fmla="val 1615"/>
                <a:gd name="f25" fmla="val 92"/>
                <a:gd name="f26" fmla="val 74"/>
                <a:gd name="f27" fmla="val 56"/>
                <a:gd name="f28" fmla="val 40"/>
                <a:gd name="f29" fmla="val 26"/>
                <a:gd name="f30" fmla="val 6"/>
                <a:gd name="f31" fmla="val 1099"/>
                <a:gd name="f32" fmla="val 1117"/>
                <a:gd name="f33" fmla="val 1133"/>
                <a:gd name="f34" fmla="val 1147"/>
                <a:gd name="f35" fmla="val 1159"/>
                <a:gd name="f36" fmla="val 1167"/>
                <a:gd name="f37" fmla="+- 0 0 -90"/>
                <a:gd name="f38" fmla="*/ f3 1 1173"/>
                <a:gd name="f39" fmla="*/ f4 1 1709"/>
                <a:gd name="f40" fmla="val f5"/>
                <a:gd name="f41" fmla="val f6"/>
                <a:gd name="f42" fmla="val f7"/>
                <a:gd name="f43" fmla="*/ f37 f0 1"/>
                <a:gd name="f44" fmla="+- f42 0 f40"/>
                <a:gd name="f45" fmla="+- f41 0 f40"/>
                <a:gd name="f46" fmla="*/ f43 1 f2"/>
                <a:gd name="f47" fmla="*/ f45 1 1173"/>
                <a:gd name="f48" fmla="*/ f44 1 1709"/>
                <a:gd name="f49" fmla="*/ 1081 f45 1"/>
                <a:gd name="f50" fmla="*/ 1709 f44 1"/>
                <a:gd name="f51" fmla="*/ 94 f45 1"/>
                <a:gd name="f52" fmla="*/ 76 f45 1"/>
                <a:gd name="f53" fmla="*/ 1707 f44 1"/>
                <a:gd name="f54" fmla="*/ 58 f45 1"/>
                <a:gd name="f55" fmla="*/ 1701 f44 1"/>
                <a:gd name="f56" fmla="*/ 42 f45 1"/>
                <a:gd name="f57" fmla="*/ 1693 f44 1"/>
                <a:gd name="f58" fmla="*/ 28 f45 1"/>
                <a:gd name="f59" fmla="*/ 1681 f44 1"/>
                <a:gd name="f60" fmla="*/ 16 f45 1"/>
                <a:gd name="f61" fmla="*/ 1667 f44 1"/>
                <a:gd name="f62" fmla="*/ 8 f45 1"/>
                <a:gd name="f63" fmla="*/ 1651 f44 1"/>
                <a:gd name="f64" fmla="*/ 2 f45 1"/>
                <a:gd name="f65" fmla="*/ 1633 f44 1"/>
                <a:gd name="f66" fmla="*/ 0 f45 1"/>
                <a:gd name="f67" fmla="*/ 1615 f44 1"/>
                <a:gd name="f68" fmla="*/ 92 f44 1"/>
                <a:gd name="f69" fmla="*/ 74 f44 1"/>
                <a:gd name="f70" fmla="*/ 56 f44 1"/>
                <a:gd name="f71" fmla="*/ 40 f44 1"/>
                <a:gd name="f72" fmla="*/ 26 f44 1"/>
                <a:gd name="f73" fmla="*/ 16 f44 1"/>
                <a:gd name="f74" fmla="*/ 6 f44 1"/>
                <a:gd name="f75" fmla="*/ 2 f44 1"/>
                <a:gd name="f76" fmla="*/ 0 f44 1"/>
                <a:gd name="f77" fmla="*/ 1099 f45 1"/>
                <a:gd name="f78" fmla="*/ 1117 f45 1"/>
                <a:gd name="f79" fmla="*/ 1133 f45 1"/>
                <a:gd name="f80" fmla="*/ 1147 f45 1"/>
                <a:gd name="f81" fmla="*/ 1159 f45 1"/>
                <a:gd name="f82" fmla="*/ 1167 f45 1"/>
                <a:gd name="f83" fmla="*/ 1173 f45 1"/>
                <a:gd name="f84" fmla="+- f46 0 f1"/>
                <a:gd name="f85" fmla="*/ f49 1 1173"/>
                <a:gd name="f86" fmla="*/ f50 1 1709"/>
                <a:gd name="f87" fmla="*/ f51 1 1173"/>
                <a:gd name="f88" fmla="*/ f52 1 1173"/>
                <a:gd name="f89" fmla="*/ f53 1 1709"/>
                <a:gd name="f90" fmla="*/ f54 1 1173"/>
                <a:gd name="f91" fmla="*/ f55 1 1709"/>
                <a:gd name="f92" fmla="*/ f56 1 1173"/>
                <a:gd name="f93" fmla="*/ f57 1 1709"/>
                <a:gd name="f94" fmla="*/ f58 1 1173"/>
                <a:gd name="f95" fmla="*/ f59 1 1709"/>
                <a:gd name="f96" fmla="*/ f60 1 1173"/>
                <a:gd name="f97" fmla="*/ f61 1 1709"/>
                <a:gd name="f98" fmla="*/ f62 1 1173"/>
                <a:gd name="f99" fmla="*/ f63 1 1709"/>
                <a:gd name="f100" fmla="*/ f64 1 1173"/>
                <a:gd name="f101" fmla="*/ f65 1 1709"/>
                <a:gd name="f102" fmla="*/ f66 1 1173"/>
                <a:gd name="f103" fmla="*/ f67 1 1709"/>
                <a:gd name="f104" fmla="*/ f68 1 1709"/>
                <a:gd name="f105" fmla="*/ f69 1 1709"/>
                <a:gd name="f106" fmla="*/ f70 1 1709"/>
                <a:gd name="f107" fmla="*/ f71 1 1709"/>
                <a:gd name="f108" fmla="*/ f72 1 1709"/>
                <a:gd name="f109" fmla="*/ f73 1 1709"/>
                <a:gd name="f110" fmla="*/ f74 1 1709"/>
                <a:gd name="f111" fmla="*/ f75 1 1709"/>
                <a:gd name="f112" fmla="*/ f76 1 1709"/>
                <a:gd name="f113" fmla="*/ f77 1 1173"/>
                <a:gd name="f114" fmla="*/ f78 1 1173"/>
                <a:gd name="f115" fmla="*/ f79 1 1173"/>
                <a:gd name="f116" fmla="*/ f80 1 1173"/>
                <a:gd name="f117" fmla="*/ f81 1 1173"/>
                <a:gd name="f118" fmla="*/ f82 1 1173"/>
                <a:gd name="f119" fmla="*/ f83 1 1173"/>
                <a:gd name="f120" fmla="*/ 0 1 f47"/>
                <a:gd name="f121" fmla="*/ f41 1 f47"/>
                <a:gd name="f122" fmla="*/ 0 1 f48"/>
                <a:gd name="f123" fmla="*/ f42 1 f48"/>
                <a:gd name="f124" fmla="*/ f85 1 f47"/>
                <a:gd name="f125" fmla="*/ f86 1 f48"/>
                <a:gd name="f126" fmla="*/ f87 1 f47"/>
                <a:gd name="f127" fmla="*/ f88 1 f47"/>
                <a:gd name="f128" fmla="*/ f89 1 f48"/>
                <a:gd name="f129" fmla="*/ f90 1 f47"/>
                <a:gd name="f130" fmla="*/ f91 1 f48"/>
                <a:gd name="f131" fmla="*/ f92 1 f47"/>
                <a:gd name="f132" fmla="*/ f93 1 f48"/>
                <a:gd name="f133" fmla="*/ f94 1 f47"/>
                <a:gd name="f134" fmla="*/ f95 1 f48"/>
                <a:gd name="f135" fmla="*/ f96 1 f47"/>
                <a:gd name="f136" fmla="*/ f97 1 f48"/>
                <a:gd name="f137" fmla="*/ f98 1 f47"/>
                <a:gd name="f138" fmla="*/ f99 1 f48"/>
                <a:gd name="f139" fmla="*/ f100 1 f47"/>
                <a:gd name="f140" fmla="*/ f101 1 f48"/>
                <a:gd name="f141" fmla="*/ f102 1 f47"/>
                <a:gd name="f142" fmla="*/ f103 1 f48"/>
                <a:gd name="f143" fmla="*/ f104 1 f48"/>
                <a:gd name="f144" fmla="*/ f105 1 f48"/>
                <a:gd name="f145" fmla="*/ f106 1 f48"/>
                <a:gd name="f146" fmla="*/ f107 1 f48"/>
                <a:gd name="f147" fmla="*/ f108 1 f48"/>
                <a:gd name="f148" fmla="*/ f109 1 f48"/>
                <a:gd name="f149" fmla="*/ f110 1 f48"/>
                <a:gd name="f150" fmla="*/ f111 1 f48"/>
                <a:gd name="f151" fmla="*/ f112 1 f48"/>
                <a:gd name="f152" fmla="*/ f113 1 f47"/>
                <a:gd name="f153" fmla="*/ f114 1 f47"/>
                <a:gd name="f154" fmla="*/ f115 1 f47"/>
                <a:gd name="f155" fmla="*/ f116 1 f47"/>
                <a:gd name="f156" fmla="*/ f117 1 f47"/>
                <a:gd name="f157" fmla="*/ f118 1 f47"/>
                <a:gd name="f158" fmla="*/ f119 1 f47"/>
                <a:gd name="f159" fmla="*/ f120 f38 1"/>
                <a:gd name="f160" fmla="*/ f121 f38 1"/>
                <a:gd name="f161" fmla="*/ f123 f39 1"/>
                <a:gd name="f162" fmla="*/ f122 f39 1"/>
                <a:gd name="f163" fmla="*/ f124 f38 1"/>
                <a:gd name="f164" fmla="*/ f125 f39 1"/>
                <a:gd name="f165" fmla="*/ f126 f38 1"/>
                <a:gd name="f166" fmla="*/ f127 f38 1"/>
                <a:gd name="f167" fmla="*/ f128 f39 1"/>
                <a:gd name="f168" fmla="*/ f129 f38 1"/>
                <a:gd name="f169" fmla="*/ f130 f39 1"/>
                <a:gd name="f170" fmla="*/ f131 f38 1"/>
                <a:gd name="f171" fmla="*/ f132 f39 1"/>
                <a:gd name="f172" fmla="*/ f133 f38 1"/>
                <a:gd name="f173" fmla="*/ f134 f39 1"/>
                <a:gd name="f174" fmla="*/ f135 f38 1"/>
                <a:gd name="f175" fmla="*/ f136 f39 1"/>
                <a:gd name="f176" fmla="*/ f137 f38 1"/>
                <a:gd name="f177" fmla="*/ f138 f39 1"/>
                <a:gd name="f178" fmla="*/ f139 f38 1"/>
                <a:gd name="f179" fmla="*/ f140 f39 1"/>
                <a:gd name="f180" fmla="*/ f141 f38 1"/>
                <a:gd name="f181" fmla="*/ f142 f39 1"/>
                <a:gd name="f182" fmla="*/ f143 f39 1"/>
                <a:gd name="f183" fmla="*/ f144 f39 1"/>
                <a:gd name="f184" fmla="*/ f145 f39 1"/>
                <a:gd name="f185" fmla="*/ f146 f39 1"/>
                <a:gd name="f186" fmla="*/ f147 f39 1"/>
                <a:gd name="f187" fmla="*/ f148 f39 1"/>
                <a:gd name="f188" fmla="*/ f149 f39 1"/>
                <a:gd name="f189" fmla="*/ f150 f39 1"/>
                <a:gd name="f190" fmla="*/ f151 f39 1"/>
                <a:gd name="f191" fmla="*/ f152 f38 1"/>
                <a:gd name="f192" fmla="*/ f153 f38 1"/>
                <a:gd name="f193" fmla="*/ f154 f38 1"/>
                <a:gd name="f194" fmla="*/ f155 f38 1"/>
                <a:gd name="f195" fmla="*/ f156 f38 1"/>
                <a:gd name="f196" fmla="*/ f157 f38 1"/>
                <a:gd name="f197" fmla="*/ f158 f38 1"/>
              </a:gdLst>
              <a:ahLst/>
              <a:cxnLst>
                <a:cxn ang="3cd4">
                  <a:pos x="hc" y="t"/>
                </a:cxn>
                <a:cxn ang="0">
                  <a:pos x="r" y="vc"/>
                </a:cxn>
                <a:cxn ang="cd4">
                  <a:pos x="hc" y="b"/>
                </a:cxn>
                <a:cxn ang="cd2">
                  <a:pos x="l" y="vc"/>
                </a:cxn>
                <a:cxn ang="f84">
                  <a:pos x="f163" y="f164"/>
                </a:cxn>
                <a:cxn ang="f84">
                  <a:pos x="f165" y="f164"/>
                </a:cxn>
                <a:cxn ang="f84">
                  <a:pos x="f165" y="f164"/>
                </a:cxn>
                <a:cxn ang="f84">
                  <a:pos x="f166" y="f167"/>
                </a:cxn>
                <a:cxn ang="f84">
                  <a:pos x="f168" y="f169"/>
                </a:cxn>
                <a:cxn ang="f84">
                  <a:pos x="f170" y="f171"/>
                </a:cxn>
                <a:cxn ang="f84">
                  <a:pos x="f172" y="f173"/>
                </a:cxn>
                <a:cxn ang="f84">
                  <a:pos x="f174" y="f175"/>
                </a:cxn>
                <a:cxn ang="f84">
                  <a:pos x="f176" y="f177"/>
                </a:cxn>
                <a:cxn ang="f84">
                  <a:pos x="f178" y="f179"/>
                </a:cxn>
                <a:cxn ang="f84">
                  <a:pos x="f180" y="f181"/>
                </a:cxn>
                <a:cxn ang="f84">
                  <a:pos x="f180" y="f182"/>
                </a:cxn>
                <a:cxn ang="f84">
                  <a:pos x="f180" y="f182"/>
                </a:cxn>
                <a:cxn ang="f84">
                  <a:pos x="f178" y="f183"/>
                </a:cxn>
                <a:cxn ang="f84">
                  <a:pos x="f176" y="f184"/>
                </a:cxn>
                <a:cxn ang="f84">
                  <a:pos x="f174" y="f185"/>
                </a:cxn>
                <a:cxn ang="f84">
                  <a:pos x="f172" y="f186"/>
                </a:cxn>
                <a:cxn ang="f84">
                  <a:pos x="f170" y="f187"/>
                </a:cxn>
                <a:cxn ang="f84">
                  <a:pos x="f168" y="f188"/>
                </a:cxn>
                <a:cxn ang="f84">
                  <a:pos x="f166" y="f189"/>
                </a:cxn>
                <a:cxn ang="f84">
                  <a:pos x="f165" y="f190"/>
                </a:cxn>
                <a:cxn ang="f84">
                  <a:pos x="f163" y="f190"/>
                </a:cxn>
                <a:cxn ang="f84">
                  <a:pos x="f163" y="f190"/>
                </a:cxn>
                <a:cxn ang="f84">
                  <a:pos x="f191" y="f189"/>
                </a:cxn>
                <a:cxn ang="f84">
                  <a:pos x="f192" y="f188"/>
                </a:cxn>
                <a:cxn ang="f84">
                  <a:pos x="f193" y="f187"/>
                </a:cxn>
                <a:cxn ang="f84">
                  <a:pos x="f194" y="f186"/>
                </a:cxn>
                <a:cxn ang="f84">
                  <a:pos x="f195" y="f185"/>
                </a:cxn>
                <a:cxn ang="f84">
                  <a:pos x="f196" y="f184"/>
                </a:cxn>
                <a:cxn ang="f84">
                  <a:pos x="f197" y="f183"/>
                </a:cxn>
                <a:cxn ang="f84">
                  <a:pos x="f197" y="f182"/>
                </a:cxn>
                <a:cxn ang="f84">
                  <a:pos x="f197" y="f181"/>
                </a:cxn>
                <a:cxn ang="f84">
                  <a:pos x="f197" y="f181"/>
                </a:cxn>
                <a:cxn ang="f84">
                  <a:pos x="f197" y="f179"/>
                </a:cxn>
                <a:cxn ang="f84">
                  <a:pos x="f196" y="f177"/>
                </a:cxn>
                <a:cxn ang="f84">
                  <a:pos x="f195" y="f175"/>
                </a:cxn>
                <a:cxn ang="f84">
                  <a:pos x="f194" y="f173"/>
                </a:cxn>
                <a:cxn ang="f84">
                  <a:pos x="f193" y="f171"/>
                </a:cxn>
                <a:cxn ang="f84">
                  <a:pos x="f192" y="f169"/>
                </a:cxn>
                <a:cxn ang="f84">
                  <a:pos x="f191" y="f167"/>
                </a:cxn>
                <a:cxn ang="f84">
                  <a:pos x="f163" y="f164"/>
                </a:cxn>
              </a:cxnLst>
              <a:rect l="f159" t="f162" r="f160" b="f161"/>
              <a:pathLst>
                <a:path w="1173" h="1709">
                  <a:moveTo>
                    <a:pt x="f8" y="f7"/>
                  </a:moveTo>
                  <a:lnTo>
                    <a:pt x="f9" y="f7"/>
                  </a:lnTo>
                  <a:lnTo>
                    <a:pt x="f9" y="f7"/>
                  </a:lnTo>
                  <a:lnTo>
                    <a:pt x="f10" y="f11"/>
                  </a:lnTo>
                  <a:lnTo>
                    <a:pt x="f12" y="f13"/>
                  </a:lnTo>
                  <a:lnTo>
                    <a:pt x="f14" y="f15"/>
                  </a:lnTo>
                  <a:lnTo>
                    <a:pt x="f16" y="f17"/>
                  </a:lnTo>
                  <a:lnTo>
                    <a:pt x="f18" y="f19"/>
                  </a:lnTo>
                  <a:lnTo>
                    <a:pt x="f20" y="f21"/>
                  </a:lnTo>
                  <a:lnTo>
                    <a:pt x="f22" y="f23"/>
                  </a:lnTo>
                  <a:lnTo>
                    <a:pt x="f5" y="f24"/>
                  </a:lnTo>
                  <a:lnTo>
                    <a:pt x="f5" y="f25"/>
                  </a:lnTo>
                  <a:lnTo>
                    <a:pt x="f5" y="f25"/>
                  </a:lnTo>
                  <a:lnTo>
                    <a:pt x="f22" y="f26"/>
                  </a:lnTo>
                  <a:lnTo>
                    <a:pt x="f20" y="f27"/>
                  </a:lnTo>
                  <a:lnTo>
                    <a:pt x="f18" y="f28"/>
                  </a:lnTo>
                  <a:lnTo>
                    <a:pt x="f16" y="f29"/>
                  </a:lnTo>
                  <a:lnTo>
                    <a:pt x="f14" y="f18"/>
                  </a:lnTo>
                  <a:lnTo>
                    <a:pt x="f12" y="f30"/>
                  </a:lnTo>
                  <a:lnTo>
                    <a:pt x="f10" y="f22"/>
                  </a:lnTo>
                  <a:lnTo>
                    <a:pt x="f9" y="f5"/>
                  </a:lnTo>
                  <a:lnTo>
                    <a:pt x="f8" y="f5"/>
                  </a:lnTo>
                  <a:lnTo>
                    <a:pt x="f8" y="f5"/>
                  </a:lnTo>
                  <a:lnTo>
                    <a:pt x="f31" y="f22"/>
                  </a:lnTo>
                  <a:lnTo>
                    <a:pt x="f32" y="f30"/>
                  </a:lnTo>
                  <a:lnTo>
                    <a:pt x="f33" y="f18"/>
                  </a:lnTo>
                  <a:lnTo>
                    <a:pt x="f34" y="f29"/>
                  </a:lnTo>
                  <a:lnTo>
                    <a:pt x="f35" y="f28"/>
                  </a:lnTo>
                  <a:lnTo>
                    <a:pt x="f36" y="f27"/>
                  </a:lnTo>
                  <a:lnTo>
                    <a:pt x="f6" y="f26"/>
                  </a:lnTo>
                  <a:lnTo>
                    <a:pt x="f6" y="f25"/>
                  </a:lnTo>
                  <a:lnTo>
                    <a:pt x="f6" y="f24"/>
                  </a:lnTo>
                  <a:lnTo>
                    <a:pt x="f6" y="f24"/>
                  </a:lnTo>
                  <a:lnTo>
                    <a:pt x="f6" y="f23"/>
                  </a:lnTo>
                  <a:lnTo>
                    <a:pt x="f36" y="f21"/>
                  </a:lnTo>
                  <a:lnTo>
                    <a:pt x="f35" y="f19"/>
                  </a:lnTo>
                  <a:lnTo>
                    <a:pt x="f34" y="f17"/>
                  </a:lnTo>
                  <a:lnTo>
                    <a:pt x="f33" y="f15"/>
                  </a:lnTo>
                  <a:lnTo>
                    <a:pt x="f32" y="f13"/>
                  </a:lnTo>
                  <a:lnTo>
                    <a:pt x="f31" y="f11"/>
                  </a:lnTo>
                  <a:lnTo>
                    <a:pt x="f8" y="f7"/>
                  </a:lnTo>
                  <a:close/>
                </a:path>
              </a:pathLst>
            </a:custGeom>
            <a:solidFill>
              <a:srgbClr val="13192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0" name="Freeform 16">
              <a:extLst>
                <a:ext uri="{FF2B5EF4-FFF2-40B4-BE49-F238E27FC236}">
                  <a16:creationId xmlns:a16="http://schemas.microsoft.com/office/drawing/2014/main" id="{35B45431-38E4-885E-C6C6-912F7A2C3FB8}"/>
                </a:ext>
              </a:extLst>
            </p:cNvPr>
            <p:cNvSpPr/>
            <p:nvPr/>
          </p:nvSpPr>
          <p:spPr>
            <a:xfrm>
              <a:off x="3456111" y="2337242"/>
              <a:ext cx="1325742" cy="1931541"/>
            </a:xfrm>
            <a:custGeom>
              <a:avLst/>
              <a:gdLst>
                <a:gd name="f0" fmla="val 10800000"/>
                <a:gd name="f1" fmla="val 5400000"/>
                <a:gd name="f2" fmla="val 180"/>
                <a:gd name="f3" fmla="val w"/>
                <a:gd name="f4" fmla="val h"/>
                <a:gd name="f5" fmla="val 0"/>
                <a:gd name="f6" fmla="val 1173"/>
                <a:gd name="f7" fmla="val 1709"/>
                <a:gd name="f8" fmla="val 1081"/>
                <a:gd name="f9" fmla="val 94"/>
                <a:gd name="f10" fmla="val 76"/>
                <a:gd name="f11" fmla="val 1707"/>
                <a:gd name="f12" fmla="val 58"/>
                <a:gd name="f13" fmla="val 1701"/>
                <a:gd name="f14" fmla="val 42"/>
                <a:gd name="f15" fmla="val 1693"/>
                <a:gd name="f16" fmla="val 28"/>
                <a:gd name="f17" fmla="val 1681"/>
                <a:gd name="f18" fmla="val 16"/>
                <a:gd name="f19" fmla="val 1667"/>
                <a:gd name="f20" fmla="val 8"/>
                <a:gd name="f21" fmla="val 1651"/>
                <a:gd name="f22" fmla="val 2"/>
                <a:gd name="f23" fmla="val 1633"/>
                <a:gd name="f24" fmla="val 1615"/>
                <a:gd name="f25" fmla="val 92"/>
                <a:gd name="f26" fmla="val 74"/>
                <a:gd name="f27" fmla="val 56"/>
                <a:gd name="f28" fmla="val 40"/>
                <a:gd name="f29" fmla="val 26"/>
                <a:gd name="f30" fmla="val 6"/>
                <a:gd name="f31" fmla="val 1099"/>
                <a:gd name="f32" fmla="val 1117"/>
                <a:gd name="f33" fmla="val 1133"/>
                <a:gd name="f34" fmla="val 1147"/>
                <a:gd name="f35" fmla="val 1159"/>
                <a:gd name="f36" fmla="val 1167"/>
                <a:gd name="f37" fmla="+- 0 0 -90"/>
                <a:gd name="f38" fmla="*/ f3 1 1173"/>
                <a:gd name="f39" fmla="*/ f4 1 1709"/>
                <a:gd name="f40" fmla="val f5"/>
                <a:gd name="f41" fmla="val f6"/>
                <a:gd name="f42" fmla="val f7"/>
                <a:gd name="f43" fmla="*/ f37 f0 1"/>
                <a:gd name="f44" fmla="+- f42 0 f40"/>
                <a:gd name="f45" fmla="+- f41 0 f40"/>
                <a:gd name="f46" fmla="*/ f43 1 f2"/>
                <a:gd name="f47" fmla="*/ f45 1 1173"/>
                <a:gd name="f48" fmla="*/ f44 1 1709"/>
                <a:gd name="f49" fmla="*/ 1081 f45 1"/>
                <a:gd name="f50" fmla="*/ 1709 f44 1"/>
                <a:gd name="f51" fmla="*/ 94 f45 1"/>
                <a:gd name="f52" fmla="*/ 76 f45 1"/>
                <a:gd name="f53" fmla="*/ 1707 f44 1"/>
                <a:gd name="f54" fmla="*/ 58 f45 1"/>
                <a:gd name="f55" fmla="*/ 1701 f44 1"/>
                <a:gd name="f56" fmla="*/ 42 f45 1"/>
                <a:gd name="f57" fmla="*/ 1693 f44 1"/>
                <a:gd name="f58" fmla="*/ 28 f45 1"/>
                <a:gd name="f59" fmla="*/ 1681 f44 1"/>
                <a:gd name="f60" fmla="*/ 16 f45 1"/>
                <a:gd name="f61" fmla="*/ 1667 f44 1"/>
                <a:gd name="f62" fmla="*/ 8 f45 1"/>
                <a:gd name="f63" fmla="*/ 1651 f44 1"/>
                <a:gd name="f64" fmla="*/ 2 f45 1"/>
                <a:gd name="f65" fmla="*/ 1633 f44 1"/>
                <a:gd name="f66" fmla="*/ 0 f45 1"/>
                <a:gd name="f67" fmla="*/ 1615 f44 1"/>
                <a:gd name="f68" fmla="*/ 92 f44 1"/>
                <a:gd name="f69" fmla="*/ 74 f44 1"/>
                <a:gd name="f70" fmla="*/ 56 f44 1"/>
                <a:gd name="f71" fmla="*/ 40 f44 1"/>
                <a:gd name="f72" fmla="*/ 26 f44 1"/>
                <a:gd name="f73" fmla="*/ 16 f44 1"/>
                <a:gd name="f74" fmla="*/ 6 f44 1"/>
                <a:gd name="f75" fmla="*/ 2 f44 1"/>
                <a:gd name="f76" fmla="*/ 0 f44 1"/>
                <a:gd name="f77" fmla="*/ 1099 f45 1"/>
                <a:gd name="f78" fmla="*/ 1117 f45 1"/>
                <a:gd name="f79" fmla="*/ 1133 f45 1"/>
                <a:gd name="f80" fmla="*/ 1147 f45 1"/>
                <a:gd name="f81" fmla="*/ 1159 f45 1"/>
                <a:gd name="f82" fmla="*/ 1167 f45 1"/>
                <a:gd name="f83" fmla="*/ 1173 f45 1"/>
                <a:gd name="f84" fmla="+- f46 0 f1"/>
                <a:gd name="f85" fmla="*/ f49 1 1173"/>
                <a:gd name="f86" fmla="*/ f50 1 1709"/>
                <a:gd name="f87" fmla="*/ f51 1 1173"/>
                <a:gd name="f88" fmla="*/ f52 1 1173"/>
                <a:gd name="f89" fmla="*/ f53 1 1709"/>
                <a:gd name="f90" fmla="*/ f54 1 1173"/>
                <a:gd name="f91" fmla="*/ f55 1 1709"/>
                <a:gd name="f92" fmla="*/ f56 1 1173"/>
                <a:gd name="f93" fmla="*/ f57 1 1709"/>
                <a:gd name="f94" fmla="*/ f58 1 1173"/>
                <a:gd name="f95" fmla="*/ f59 1 1709"/>
                <a:gd name="f96" fmla="*/ f60 1 1173"/>
                <a:gd name="f97" fmla="*/ f61 1 1709"/>
                <a:gd name="f98" fmla="*/ f62 1 1173"/>
                <a:gd name="f99" fmla="*/ f63 1 1709"/>
                <a:gd name="f100" fmla="*/ f64 1 1173"/>
                <a:gd name="f101" fmla="*/ f65 1 1709"/>
                <a:gd name="f102" fmla="*/ f66 1 1173"/>
                <a:gd name="f103" fmla="*/ f67 1 1709"/>
                <a:gd name="f104" fmla="*/ f68 1 1709"/>
                <a:gd name="f105" fmla="*/ f69 1 1709"/>
                <a:gd name="f106" fmla="*/ f70 1 1709"/>
                <a:gd name="f107" fmla="*/ f71 1 1709"/>
                <a:gd name="f108" fmla="*/ f72 1 1709"/>
                <a:gd name="f109" fmla="*/ f73 1 1709"/>
                <a:gd name="f110" fmla="*/ f74 1 1709"/>
                <a:gd name="f111" fmla="*/ f75 1 1709"/>
                <a:gd name="f112" fmla="*/ f76 1 1709"/>
                <a:gd name="f113" fmla="*/ f77 1 1173"/>
                <a:gd name="f114" fmla="*/ f78 1 1173"/>
                <a:gd name="f115" fmla="*/ f79 1 1173"/>
                <a:gd name="f116" fmla="*/ f80 1 1173"/>
                <a:gd name="f117" fmla="*/ f81 1 1173"/>
                <a:gd name="f118" fmla="*/ f82 1 1173"/>
                <a:gd name="f119" fmla="*/ f83 1 1173"/>
                <a:gd name="f120" fmla="*/ 0 1 f47"/>
                <a:gd name="f121" fmla="*/ f41 1 f47"/>
                <a:gd name="f122" fmla="*/ 0 1 f48"/>
                <a:gd name="f123" fmla="*/ f42 1 f48"/>
                <a:gd name="f124" fmla="*/ f85 1 f47"/>
                <a:gd name="f125" fmla="*/ f86 1 f48"/>
                <a:gd name="f126" fmla="*/ f87 1 f47"/>
                <a:gd name="f127" fmla="*/ f88 1 f47"/>
                <a:gd name="f128" fmla="*/ f89 1 f48"/>
                <a:gd name="f129" fmla="*/ f90 1 f47"/>
                <a:gd name="f130" fmla="*/ f91 1 f48"/>
                <a:gd name="f131" fmla="*/ f92 1 f47"/>
                <a:gd name="f132" fmla="*/ f93 1 f48"/>
                <a:gd name="f133" fmla="*/ f94 1 f47"/>
                <a:gd name="f134" fmla="*/ f95 1 f48"/>
                <a:gd name="f135" fmla="*/ f96 1 f47"/>
                <a:gd name="f136" fmla="*/ f97 1 f48"/>
                <a:gd name="f137" fmla="*/ f98 1 f47"/>
                <a:gd name="f138" fmla="*/ f99 1 f48"/>
                <a:gd name="f139" fmla="*/ f100 1 f47"/>
                <a:gd name="f140" fmla="*/ f101 1 f48"/>
                <a:gd name="f141" fmla="*/ f102 1 f47"/>
                <a:gd name="f142" fmla="*/ f103 1 f48"/>
                <a:gd name="f143" fmla="*/ f104 1 f48"/>
                <a:gd name="f144" fmla="*/ f105 1 f48"/>
                <a:gd name="f145" fmla="*/ f106 1 f48"/>
                <a:gd name="f146" fmla="*/ f107 1 f48"/>
                <a:gd name="f147" fmla="*/ f108 1 f48"/>
                <a:gd name="f148" fmla="*/ f109 1 f48"/>
                <a:gd name="f149" fmla="*/ f110 1 f48"/>
                <a:gd name="f150" fmla="*/ f111 1 f48"/>
                <a:gd name="f151" fmla="*/ f112 1 f48"/>
                <a:gd name="f152" fmla="*/ f113 1 f47"/>
                <a:gd name="f153" fmla="*/ f114 1 f47"/>
                <a:gd name="f154" fmla="*/ f115 1 f47"/>
                <a:gd name="f155" fmla="*/ f116 1 f47"/>
                <a:gd name="f156" fmla="*/ f117 1 f47"/>
                <a:gd name="f157" fmla="*/ f118 1 f47"/>
                <a:gd name="f158" fmla="*/ f119 1 f47"/>
                <a:gd name="f159" fmla="*/ f120 f38 1"/>
                <a:gd name="f160" fmla="*/ f121 f38 1"/>
                <a:gd name="f161" fmla="*/ f123 f39 1"/>
                <a:gd name="f162" fmla="*/ f122 f39 1"/>
                <a:gd name="f163" fmla="*/ f124 f38 1"/>
                <a:gd name="f164" fmla="*/ f125 f39 1"/>
                <a:gd name="f165" fmla="*/ f126 f38 1"/>
                <a:gd name="f166" fmla="*/ f127 f38 1"/>
                <a:gd name="f167" fmla="*/ f128 f39 1"/>
                <a:gd name="f168" fmla="*/ f129 f38 1"/>
                <a:gd name="f169" fmla="*/ f130 f39 1"/>
                <a:gd name="f170" fmla="*/ f131 f38 1"/>
                <a:gd name="f171" fmla="*/ f132 f39 1"/>
                <a:gd name="f172" fmla="*/ f133 f38 1"/>
                <a:gd name="f173" fmla="*/ f134 f39 1"/>
                <a:gd name="f174" fmla="*/ f135 f38 1"/>
                <a:gd name="f175" fmla="*/ f136 f39 1"/>
                <a:gd name="f176" fmla="*/ f137 f38 1"/>
                <a:gd name="f177" fmla="*/ f138 f39 1"/>
                <a:gd name="f178" fmla="*/ f139 f38 1"/>
                <a:gd name="f179" fmla="*/ f140 f39 1"/>
                <a:gd name="f180" fmla="*/ f141 f38 1"/>
                <a:gd name="f181" fmla="*/ f142 f39 1"/>
                <a:gd name="f182" fmla="*/ f143 f39 1"/>
                <a:gd name="f183" fmla="*/ f144 f39 1"/>
                <a:gd name="f184" fmla="*/ f145 f39 1"/>
                <a:gd name="f185" fmla="*/ f146 f39 1"/>
                <a:gd name="f186" fmla="*/ f147 f39 1"/>
                <a:gd name="f187" fmla="*/ f148 f39 1"/>
                <a:gd name="f188" fmla="*/ f149 f39 1"/>
                <a:gd name="f189" fmla="*/ f150 f39 1"/>
                <a:gd name="f190" fmla="*/ f151 f39 1"/>
                <a:gd name="f191" fmla="*/ f152 f38 1"/>
                <a:gd name="f192" fmla="*/ f153 f38 1"/>
                <a:gd name="f193" fmla="*/ f154 f38 1"/>
                <a:gd name="f194" fmla="*/ f155 f38 1"/>
                <a:gd name="f195" fmla="*/ f156 f38 1"/>
                <a:gd name="f196" fmla="*/ f157 f38 1"/>
                <a:gd name="f197" fmla="*/ f158 f38 1"/>
              </a:gdLst>
              <a:ahLst/>
              <a:cxnLst>
                <a:cxn ang="3cd4">
                  <a:pos x="hc" y="t"/>
                </a:cxn>
                <a:cxn ang="0">
                  <a:pos x="r" y="vc"/>
                </a:cxn>
                <a:cxn ang="cd4">
                  <a:pos x="hc" y="b"/>
                </a:cxn>
                <a:cxn ang="cd2">
                  <a:pos x="l" y="vc"/>
                </a:cxn>
                <a:cxn ang="f84">
                  <a:pos x="f163" y="f164"/>
                </a:cxn>
                <a:cxn ang="f84">
                  <a:pos x="f165" y="f164"/>
                </a:cxn>
                <a:cxn ang="f84">
                  <a:pos x="f165" y="f164"/>
                </a:cxn>
                <a:cxn ang="f84">
                  <a:pos x="f166" y="f167"/>
                </a:cxn>
                <a:cxn ang="f84">
                  <a:pos x="f168" y="f169"/>
                </a:cxn>
                <a:cxn ang="f84">
                  <a:pos x="f170" y="f171"/>
                </a:cxn>
                <a:cxn ang="f84">
                  <a:pos x="f172" y="f173"/>
                </a:cxn>
                <a:cxn ang="f84">
                  <a:pos x="f174" y="f175"/>
                </a:cxn>
                <a:cxn ang="f84">
                  <a:pos x="f176" y="f177"/>
                </a:cxn>
                <a:cxn ang="f84">
                  <a:pos x="f178" y="f179"/>
                </a:cxn>
                <a:cxn ang="f84">
                  <a:pos x="f180" y="f181"/>
                </a:cxn>
                <a:cxn ang="f84">
                  <a:pos x="f180" y="f182"/>
                </a:cxn>
                <a:cxn ang="f84">
                  <a:pos x="f180" y="f182"/>
                </a:cxn>
                <a:cxn ang="f84">
                  <a:pos x="f178" y="f183"/>
                </a:cxn>
                <a:cxn ang="f84">
                  <a:pos x="f176" y="f184"/>
                </a:cxn>
                <a:cxn ang="f84">
                  <a:pos x="f174" y="f185"/>
                </a:cxn>
                <a:cxn ang="f84">
                  <a:pos x="f172" y="f186"/>
                </a:cxn>
                <a:cxn ang="f84">
                  <a:pos x="f170" y="f187"/>
                </a:cxn>
                <a:cxn ang="f84">
                  <a:pos x="f168" y="f188"/>
                </a:cxn>
                <a:cxn ang="f84">
                  <a:pos x="f166" y="f189"/>
                </a:cxn>
                <a:cxn ang="f84">
                  <a:pos x="f165" y="f190"/>
                </a:cxn>
                <a:cxn ang="f84">
                  <a:pos x="f163" y="f190"/>
                </a:cxn>
                <a:cxn ang="f84">
                  <a:pos x="f163" y="f190"/>
                </a:cxn>
                <a:cxn ang="f84">
                  <a:pos x="f191" y="f189"/>
                </a:cxn>
                <a:cxn ang="f84">
                  <a:pos x="f192" y="f188"/>
                </a:cxn>
                <a:cxn ang="f84">
                  <a:pos x="f193" y="f187"/>
                </a:cxn>
                <a:cxn ang="f84">
                  <a:pos x="f194" y="f186"/>
                </a:cxn>
                <a:cxn ang="f84">
                  <a:pos x="f195" y="f185"/>
                </a:cxn>
                <a:cxn ang="f84">
                  <a:pos x="f196" y="f184"/>
                </a:cxn>
                <a:cxn ang="f84">
                  <a:pos x="f197" y="f183"/>
                </a:cxn>
                <a:cxn ang="f84">
                  <a:pos x="f197" y="f182"/>
                </a:cxn>
                <a:cxn ang="f84">
                  <a:pos x="f197" y="f181"/>
                </a:cxn>
                <a:cxn ang="f84">
                  <a:pos x="f197" y="f181"/>
                </a:cxn>
                <a:cxn ang="f84">
                  <a:pos x="f197" y="f179"/>
                </a:cxn>
                <a:cxn ang="f84">
                  <a:pos x="f196" y="f177"/>
                </a:cxn>
                <a:cxn ang="f84">
                  <a:pos x="f195" y="f175"/>
                </a:cxn>
                <a:cxn ang="f84">
                  <a:pos x="f194" y="f173"/>
                </a:cxn>
                <a:cxn ang="f84">
                  <a:pos x="f193" y="f171"/>
                </a:cxn>
                <a:cxn ang="f84">
                  <a:pos x="f192" y="f169"/>
                </a:cxn>
                <a:cxn ang="f84">
                  <a:pos x="f191" y="f167"/>
                </a:cxn>
                <a:cxn ang="f84">
                  <a:pos x="f163" y="f164"/>
                </a:cxn>
              </a:cxnLst>
              <a:rect l="f159" t="f162" r="f160" b="f161"/>
              <a:pathLst>
                <a:path w="1173" h="1709">
                  <a:moveTo>
                    <a:pt x="f8" y="f7"/>
                  </a:moveTo>
                  <a:lnTo>
                    <a:pt x="f9" y="f7"/>
                  </a:lnTo>
                  <a:lnTo>
                    <a:pt x="f9" y="f7"/>
                  </a:lnTo>
                  <a:lnTo>
                    <a:pt x="f10" y="f11"/>
                  </a:lnTo>
                  <a:lnTo>
                    <a:pt x="f12" y="f13"/>
                  </a:lnTo>
                  <a:lnTo>
                    <a:pt x="f14" y="f15"/>
                  </a:lnTo>
                  <a:lnTo>
                    <a:pt x="f16" y="f17"/>
                  </a:lnTo>
                  <a:lnTo>
                    <a:pt x="f18" y="f19"/>
                  </a:lnTo>
                  <a:lnTo>
                    <a:pt x="f20" y="f21"/>
                  </a:lnTo>
                  <a:lnTo>
                    <a:pt x="f22" y="f23"/>
                  </a:lnTo>
                  <a:lnTo>
                    <a:pt x="f5" y="f24"/>
                  </a:lnTo>
                  <a:lnTo>
                    <a:pt x="f5" y="f25"/>
                  </a:lnTo>
                  <a:lnTo>
                    <a:pt x="f5" y="f25"/>
                  </a:lnTo>
                  <a:lnTo>
                    <a:pt x="f22" y="f26"/>
                  </a:lnTo>
                  <a:lnTo>
                    <a:pt x="f20" y="f27"/>
                  </a:lnTo>
                  <a:lnTo>
                    <a:pt x="f18" y="f28"/>
                  </a:lnTo>
                  <a:lnTo>
                    <a:pt x="f16" y="f29"/>
                  </a:lnTo>
                  <a:lnTo>
                    <a:pt x="f14" y="f18"/>
                  </a:lnTo>
                  <a:lnTo>
                    <a:pt x="f12" y="f30"/>
                  </a:lnTo>
                  <a:lnTo>
                    <a:pt x="f10" y="f22"/>
                  </a:lnTo>
                  <a:lnTo>
                    <a:pt x="f9" y="f5"/>
                  </a:lnTo>
                  <a:lnTo>
                    <a:pt x="f8" y="f5"/>
                  </a:lnTo>
                  <a:lnTo>
                    <a:pt x="f8" y="f5"/>
                  </a:lnTo>
                  <a:lnTo>
                    <a:pt x="f31" y="f22"/>
                  </a:lnTo>
                  <a:lnTo>
                    <a:pt x="f32" y="f30"/>
                  </a:lnTo>
                  <a:lnTo>
                    <a:pt x="f33" y="f18"/>
                  </a:lnTo>
                  <a:lnTo>
                    <a:pt x="f34" y="f29"/>
                  </a:lnTo>
                  <a:lnTo>
                    <a:pt x="f35" y="f28"/>
                  </a:lnTo>
                  <a:lnTo>
                    <a:pt x="f36" y="f27"/>
                  </a:lnTo>
                  <a:lnTo>
                    <a:pt x="f6" y="f26"/>
                  </a:lnTo>
                  <a:lnTo>
                    <a:pt x="f6" y="f25"/>
                  </a:lnTo>
                  <a:lnTo>
                    <a:pt x="f6" y="f24"/>
                  </a:lnTo>
                  <a:lnTo>
                    <a:pt x="f6" y="f24"/>
                  </a:lnTo>
                  <a:lnTo>
                    <a:pt x="f6" y="f23"/>
                  </a:lnTo>
                  <a:lnTo>
                    <a:pt x="f36" y="f21"/>
                  </a:lnTo>
                  <a:lnTo>
                    <a:pt x="f35" y="f19"/>
                  </a:lnTo>
                  <a:lnTo>
                    <a:pt x="f34" y="f17"/>
                  </a:lnTo>
                  <a:lnTo>
                    <a:pt x="f33" y="f15"/>
                  </a:lnTo>
                  <a:lnTo>
                    <a:pt x="f32" y="f13"/>
                  </a:lnTo>
                  <a:lnTo>
                    <a:pt x="f31" y="f11"/>
                  </a:lnTo>
                  <a:lnTo>
                    <a:pt x="f8" y="f7"/>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grpSp>
          <p:nvGrpSpPr>
            <p:cNvPr id="21" name="Group 1">
              <a:extLst>
                <a:ext uri="{FF2B5EF4-FFF2-40B4-BE49-F238E27FC236}">
                  <a16:creationId xmlns:a16="http://schemas.microsoft.com/office/drawing/2014/main" id="{3974AE43-9837-BD07-38AA-3B739B91C13C}"/>
                </a:ext>
              </a:extLst>
            </p:cNvPr>
            <p:cNvGrpSpPr/>
            <p:nvPr/>
          </p:nvGrpSpPr>
          <p:grpSpPr>
            <a:xfrm>
              <a:off x="3442551" y="4072124"/>
              <a:ext cx="2033260" cy="2453701"/>
              <a:chOff x="3442551" y="4072124"/>
              <a:chExt cx="2033260" cy="2453701"/>
            </a:xfrm>
          </p:grpSpPr>
          <p:sp>
            <p:nvSpPr>
              <p:cNvPr id="37" name="Freeform 17">
                <a:extLst>
                  <a:ext uri="{FF2B5EF4-FFF2-40B4-BE49-F238E27FC236}">
                    <a16:creationId xmlns:a16="http://schemas.microsoft.com/office/drawing/2014/main" id="{2E09F99B-B283-2B03-D9D8-3014AB6228FB}"/>
                  </a:ext>
                </a:extLst>
              </p:cNvPr>
              <p:cNvSpPr/>
              <p:nvPr/>
            </p:nvSpPr>
            <p:spPr>
              <a:xfrm>
                <a:off x="3882204" y="6247793"/>
                <a:ext cx="302895" cy="137891"/>
              </a:xfrm>
              <a:custGeom>
                <a:avLst/>
                <a:gdLst>
                  <a:gd name="f0" fmla="val 10800000"/>
                  <a:gd name="f1" fmla="val 5400000"/>
                  <a:gd name="f2" fmla="val 180"/>
                  <a:gd name="f3" fmla="val w"/>
                  <a:gd name="f4" fmla="val h"/>
                  <a:gd name="f5" fmla="val 0"/>
                  <a:gd name="f6" fmla="val 268"/>
                  <a:gd name="f7" fmla="val 122"/>
                  <a:gd name="f8" fmla="val 76"/>
                  <a:gd name="f9" fmla="val 28"/>
                  <a:gd name="f10" fmla="val 82"/>
                  <a:gd name="f11" fmla="val 32"/>
                  <a:gd name="f12" fmla="val 90"/>
                  <a:gd name="f13" fmla="val 34"/>
                  <a:gd name="f14" fmla="val 108"/>
                  <a:gd name="f15" fmla="val 40"/>
                  <a:gd name="f16" fmla="val 126"/>
                  <a:gd name="f17" fmla="val 46"/>
                  <a:gd name="f18" fmla="val 136"/>
                  <a:gd name="f19" fmla="val 50"/>
                  <a:gd name="f20" fmla="val 142"/>
                  <a:gd name="f21" fmla="val 54"/>
                  <a:gd name="f22" fmla="val 150"/>
                  <a:gd name="f23" fmla="val 58"/>
                  <a:gd name="f24" fmla="val 162"/>
                  <a:gd name="f25" fmla="val 64"/>
                  <a:gd name="f26" fmla="val 70"/>
                  <a:gd name="f27" fmla="val 196"/>
                  <a:gd name="f28" fmla="val 214"/>
                  <a:gd name="f29" fmla="val 68"/>
                  <a:gd name="f30" fmla="val 232"/>
                  <a:gd name="f31" fmla="val 246"/>
                  <a:gd name="f32" fmla="val 258"/>
                  <a:gd name="f33" fmla="val 262"/>
                  <a:gd name="f34" fmla="val 72"/>
                  <a:gd name="f35" fmla="val 264"/>
                  <a:gd name="f36" fmla="val 266"/>
                  <a:gd name="f37" fmla="val 80"/>
                  <a:gd name="f38" fmla="val 84"/>
                  <a:gd name="f39" fmla="val 100"/>
                  <a:gd name="f40" fmla="val 260"/>
                  <a:gd name="f41" fmla="val 110"/>
                  <a:gd name="f42" fmla="val 256"/>
                  <a:gd name="f43" fmla="val 112"/>
                  <a:gd name="f44" fmla="val 250"/>
                  <a:gd name="f45" fmla="val 114"/>
                  <a:gd name="f46" fmla="val 230"/>
                  <a:gd name="f47" fmla="val 118"/>
                  <a:gd name="f48" fmla="val 202"/>
                  <a:gd name="f49" fmla="val 120"/>
                  <a:gd name="f50" fmla="val 132"/>
                  <a:gd name="f51" fmla="val 24"/>
                  <a:gd name="f52" fmla="val 16"/>
                  <a:gd name="f53" fmla="val 8"/>
                  <a:gd name="f54" fmla="val 4"/>
                  <a:gd name="f55" fmla="val 2"/>
                  <a:gd name="f56" fmla="val 102"/>
                  <a:gd name="f57" fmla="val 94"/>
                  <a:gd name="f58" fmla="val 86"/>
                  <a:gd name="f59" fmla="val 66"/>
                  <a:gd name="f60" fmla="val 60"/>
                  <a:gd name="f61" fmla="val 6"/>
                  <a:gd name="f62" fmla="val 44"/>
                  <a:gd name="f63" fmla="val 10"/>
                  <a:gd name="f64" fmla="val 14"/>
                  <a:gd name="f65" fmla="val 12"/>
                  <a:gd name="f66" fmla="val 18"/>
                  <a:gd name="f67" fmla="val 38"/>
                  <a:gd name="f68" fmla="+- 0 0 -90"/>
                  <a:gd name="f69" fmla="*/ f3 1 268"/>
                  <a:gd name="f70" fmla="*/ f4 1 122"/>
                  <a:gd name="f71" fmla="val f5"/>
                  <a:gd name="f72" fmla="val f6"/>
                  <a:gd name="f73" fmla="val f7"/>
                  <a:gd name="f74" fmla="*/ f68 f0 1"/>
                  <a:gd name="f75" fmla="+- f73 0 f71"/>
                  <a:gd name="f76" fmla="+- f72 0 f71"/>
                  <a:gd name="f77" fmla="*/ f74 1 f2"/>
                  <a:gd name="f78" fmla="*/ f76 1 268"/>
                  <a:gd name="f79" fmla="*/ f75 1 122"/>
                  <a:gd name="f80" fmla="*/ 76 f76 1"/>
                  <a:gd name="f81" fmla="*/ 28 f75 1"/>
                  <a:gd name="f82" fmla="*/ 82 f76 1"/>
                  <a:gd name="f83" fmla="*/ 32 f75 1"/>
                  <a:gd name="f84" fmla="*/ 90 f76 1"/>
                  <a:gd name="f85" fmla="*/ 34 f75 1"/>
                  <a:gd name="f86" fmla="*/ 108 f76 1"/>
                  <a:gd name="f87" fmla="*/ 40 f75 1"/>
                  <a:gd name="f88" fmla="*/ 126 f76 1"/>
                  <a:gd name="f89" fmla="*/ 46 f75 1"/>
                  <a:gd name="f90" fmla="*/ 136 f76 1"/>
                  <a:gd name="f91" fmla="*/ 50 f75 1"/>
                  <a:gd name="f92" fmla="*/ 142 f76 1"/>
                  <a:gd name="f93" fmla="*/ 54 f75 1"/>
                  <a:gd name="f94" fmla="*/ 150 f76 1"/>
                  <a:gd name="f95" fmla="*/ 58 f75 1"/>
                  <a:gd name="f96" fmla="*/ 162 f76 1"/>
                  <a:gd name="f97" fmla="*/ 64 f75 1"/>
                  <a:gd name="f98" fmla="*/ 180 f76 1"/>
                  <a:gd name="f99" fmla="*/ 70 f75 1"/>
                  <a:gd name="f100" fmla="*/ 196 f76 1"/>
                  <a:gd name="f101" fmla="*/ 214 f76 1"/>
                  <a:gd name="f102" fmla="*/ 68 f75 1"/>
                  <a:gd name="f103" fmla="*/ 232 f76 1"/>
                  <a:gd name="f104" fmla="*/ 246 f76 1"/>
                  <a:gd name="f105" fmla="*/ 258 f76 1"/>
                  <a:gd name="f106" fmla="*/ 262 f76 1"/>
                  <a:gd name="f107" fmla="*/ 72 f75 1"/>
                  <a:gd name="f108" fmla="*/ 264 f76 1"/>
                  <a:gd name="f109" fmla="*/ 76 f75 1"/>
                  <a:gd name="f110" fmla="*/ 266 f76 1"/>
                  <a:gd name="f111" fmla="*/ 80 f75 1"/>
                  <a:gd name="f112" fmla="*/ 268 f76 1"/>
                  <a:gd name="f113" fmla="*/ 84 f75 1"/>
                  <a:gd name="f114" fmla="*/ 90 f75 1"/>
                  <a:gd name="f115" fmla="*/ 100 f75 1"/>
                  <a:gd name="f116" fmla="*/ 260 f76 1"/>
                  <a:gd name="f117" fmla="*/ 110 f75 1"/>
                  <a:gd name="f118" fmla="*/ 256 f76 1"/>
                  <a:gd name="f119" fmla="*/ 112 f75 1"/>
                  <a:gd name="f120" fmla="*/ 250 f76 1"/>
                  <a:gd name="f121" fmla="*/ 114 f75 1"/>
                  <a:gd name="f122" fmla="*/ 230 f76 1"/>
                  <a:gd name="f123" fmla="*/ 118 f75 1"/>
                  <a:gd name="f124" fmla="*/ 202 f76 1"/>
                  <a:gd name="f125" fmla="*/ 120 f75 1"/>
                  <a:gd name="f126" fmla="*/ 132 f76 1"/>
                  <a:gd name="f127" fmla="*/ 122 f75 1"/>
                  <a:gd name="f128" fmla="*/ 24 f76 1"/>
                  <a:gd name="f129" fmla="*/ 16 f76 1"/>
                  <a:gd name="f130" fmla="*/ 8 f76 1"/>
                  <a:gd name="f131" fmla="*/ 4 f76 1"/>
                  <a:gd name="f132" fmla="*/ 108 f75 1"/>
                  <a:gd name="f133" fmla="*/ 2 f76 1"/>
                  <a:gd name="f134" fmla="*/ 102 f75 1"/>
                  <a:gd name="f135" fmla="*/ 0 f76 1"/>
                  <a:gd name="f136" fmla="*/ 94 f75 1"/>
                  <a:gd name="f137" fmla="*/ 86 f75 1"/>
                  <a:gd name="f138" fmla="*/ 66 f75 1"/>
                  <a:gd name="f139" fmla="*/ 60 f75 1"/>
                  <a:gd name="f140" fmla="*/ 6 f76 1"/>
                  <a:gd name="f141" fmla="*/ 44 f75 1"/>
                  <a:gd name="f142" fmla="*/ 10 f76 1"/>
                  <a:gd name="f143" fmla="*/ 14 f75 1"/>
                  <a:gd name="f144" fmla="*/ 12 f76 1"/>
                  <a:gd name="f145" fmla="*/ 10 f75 1"/>
                  <a:gd name="f146" fmla="*/ 18 f76 1"/>
                  <a:gd name="f147" fmla="*/ 4 f75 1"/>
                  <a:gd name="f148" fmla="*/ 0 f75 1"/>
                  <a:gd name="f149" fmla="*/ 32 f76 1"/>
                  <a:gd name="f150" fmla="*/ 38 f76 1"/>
                  <a:gd name="f151" fmla="*/ 2 f75 1"/>
                  <a:gd name="f152" fmla="*/ 46 f76 1"/>
                  <a:gd name="f153" fmla="*/ 6 f75 1"/>
                  <a:gd name="f154" fmla="*/ 60 f76 1"/>
                  <a:gd name="f155" fmla="*/ 16 f75 1"/>
                  <a:gd name="f156" fmla="+- f77 0 f1"/>
                  <a:gd name="f157" fmla="*/ f80 1 268"/>
                  <a:gd name="f158" fmla="*/ f81 1 122"/>
                  <a:gd name="f159" fmla="*/ f82 1 268"/>
                  <a:gd name="f160" fmla="*/ f83 1 122"/>
                  <a:gd name="f161" fmla="*/ f84 1 268"/>
                  <a:gd name="f162" fmla="*/ f85 1 122"/>
                  <a:gd name="f163" fmla="*/ f86 1 268"/>
                  <a:gd name="f164" fmla="*/ f87 1 122"/>
                  <a:gd name="f165" fmla="*/ f88 1 268"/>
                  <a:gd name="f166" fmla="*/ f89 1 122"/>
                  <a:gd name="f167" fmla="*/ f90 1 268"/>
                  <a:gd name="f168" fmla="*/ f91 1 122"/>
                  <a:gd name="f169" fmla="*/ f92 1 268"/>
                  <a:gd name="f170" fmla="*/ f93 1 122"/>
                  <a:gd name="f171" fmla="*/ f94 1 268"/>
                  <a:gd name="f172" fmla="*/ f95 1 122"/>
                  <a:gd name="f173" fmla="*/ f96 1 268"/>
                  <a:gd name="f174" fmla="*/ f97 1 122"/>
                  <a:gd name="f175" fmla="*/ f98 1 268"/>
                  <a:gd name="f176" fmla="*/ f99 1 122"/>
                  <a:gd name="f177" fmla="*/ f100 1 268"/>
                  <a:gd name="f178" fmla="*/ f101 1 268"/>
                  <a:gd name="f179" fmla="*/ f102 1 122"/>
                  <a:gd name="f180" fmla="*/ f103 1 268"/>
                  <a:gd name="f181" fmla="*/ f104 1 268"/>
                  <a:gd name="f182" fmla="*/ f105 1 268"/>
                  <a:gd name="f183" fmla="*/ f106 1 268"/>
                  <a:gd name="f184" fmla="*/ f107 1 122"/>
                  <a:gd name="f185" fmla="*/ f108 1 268"/>
                  <a:gd name="f186" fmla="*/ f109 1 122"/>
                  <a:gd name="f187" fmla="*/ f110 1 268"/>
                  <a:gd name="f188" fmla="*/ f111 1 122"/>
                  <a:gd name="f189" fmla="*/ f112 1 268"/>
                  <a:gd name="f190" fmla="*/ f113 1 122"/>
                  <a:gd name="f191" fmla="*/ f114 1 122"/>
                  <a:gd name="f192" fmla="*/ f115 1 122"/>
                  <a:gd name="f193" fmla="*/ f116 1 268"/>
                  <a:gd name="f194" fmla="*/ f117 1 122"/>
                  <a:gd name="f195" fmla="*/ f118 1 268"/>
                  <a:gd name="f196" fmla="*/ f119 1 122"/>
                  <a:gd name="f197" fmla="*/ f120 1 268"/>
                  <a:gd name="f198" fmla="*/ f121 1 122"/>
                  <a:gd name="f199" fmla="*/ f122 1 268"/>
                  <a:gd name="f200" fmla="*/ f123 1 122"/>
                  <a:gd name="f201" fmla="*/ f124 1 268"/>
                  <a:gd name="f202" fmla="*/ f125 1 122"/>
                  <a:gd name="f203" fmla="*/ f126 1 268"/>
                  <a:gd name="f204" fmla="*/ f127 1 122"/>
                  <a:gd name="f205" fmla="*/ f128 1 268"/>
                  <a:gd name="f206" fmla="*/ f129 1 268"/>
                  <a:gd name="f207" fmla="*/ f130 1 268"/>
                  <a:gd name="f208" fmla="*/ f131 1 268"/>
                  <a:gd name="f209" fmla="*/ f132 1 122"/>
                  <a:gd name="f210" fmla="*/ f133 1 268"/>
                  <a:gd name="f211" fmla="*/ f134 1 122"/>
                  <a:gd name="f212" fmla="*/ f135 1 268"/>
                  <a:gd name="f213" fmla="*/ f136 1 122"/>
                  <a:gd name="f214" fmla="*/ f137 1 122"/>
                  <a:gd name="f215" fmla="*/ f138 1 122"/>
                  <a:gd name="f216" fmla="*/ f139 1 122"/>
                  <a:gd name="f217" fmla="*/ f140 1 268"/>
                  <a:gd name="f218" fmla="*/ f141 1 122"/>
                  <a:gd name="f219" fmla="*/ f142 1 268"/>
                  <a:gd name="f220" fmla="*/ f143 1 122"/>
                  <a:gd name="f221" fmla="*/ f144 1 268"/>
                  <a:gd name="f222" fmla="*/ f145 1 122"/>
                  <a:gd name="f223" fmla="*/ f146 1 268"/>
                  <a:gd name="f224" fmla="*/ f147 1 122"/>
                  <a:gd name="f225" fmla="*/ f148 1 122"/>
                  <a:gd name="f226" fmla="*/ f149 1 268"/>
                  <a:gd name="f227" fmla="*/ f150 1 268"/>
                  <a:gd name="f228" fmla="*/ f151 1 122"/>
                  <a:gd name="f229" fmla="*/ f152 1 268"/>
                  <a:gd name="f230" fmla="*/ f153 1 122"/>
                  <a:gd name="f231" fmla="*/ f154 1 268"/>
                  <a:gd name="f232" fmla="*/ f155 1 122"/>
                  <a:gd name="f233" fmla="*/ 0 1 f78"/>
                  <a:gd name="f234" fmla="*/ f72 1 f78"/>
                  <a:gd name="f235" fmla="*/ 0 1 f79"/>
                  <a:gd name="f236" fmla="*/ f73 1 f79"/>
                  <a:gd name="f237" fmla="*/ f157 1 f78"/>
                  <a:gd name="f238" fmla="*/ f158 1 f79"/>
                  <a:gd name="f239" fmla="*/ f159 1 f78"/>
                  <a:gd name="f240" fmla="*/ f160 1 f79"/>
                  <a:gd name="f241" fmla="*/ f161 1 f78"/>
                  <a:gd name="f242" fmla="*/ f162 1 f79"/>
                  <a:gd name="f243" fmla="*/ f163 1 f78"/>
                  <a:gd name="f244" fmla="*/ f164 1 f79"/>
                  <a:gd name="f245" fmla="*/ f165 1 f78"/>
                  <a:gd name="f246" fmla="*/ f166 1 f79"/>
                  <a:gd name="f247" fmla="*/ f167 1 f78"/>
                  <a:gd name="f248" fmla="*/ f168 1 f79"/>
                  <a:gd name="f249" fmla="*/ f169 1 f78"/>
                  <a:gd name="f250" fmla="*/ f170 1 f79"/>
                  <a:gd name="f251" fmla="*/ f171 1 f78"/>
                  <a:gd name="f252" fmla="*/ f172 1 f79"/>
                  <a:gd name="f253" fmla="*/ f173 1 f78"/>
                  <a:gd name="f254" fmla="*/ f174 1 f79"/>
                  <a:gd name="f255" fmla="*/ f175 1 f78"/>
                  <a:gd name="f256" fmla="*/ f176 1 f79"/>
                  <a:gd name="f257" fmla="*/ f177 1 f78"/>
                  <a:gd name="f258" fmla="*/ f178 1 f78"/>
                  <a:gd name="f259" fmla="*/ f179 1 f79"/>
                  <a:gd name="f260" fmla="*/ f180 1 f78"/>
                  <a:gd name="f261" fmla="*/ f181 1 f78"/>
                  <a:gd name="f262" fmla="*/ f182 1 f78"/>
                  <a:gd name="f263" fmla="*/ f183 1 f78"/>
                  <a:gd name="f264" fmla="*/ f184 1 f79"/>
                  <a:gd name="f265" fmla="*/ f185 1 f78"/>
                  <a:gd name="f266" fmla="*/ f186 1 f79"/>
                  <a:gd name="f267" fmla="*/ f187 1 f78"/>
                  <a:gd name="f268" fmla="*/ f188 1 f79"/>
                  <a:gd name="f269" fmla="*/ f189 1 f78"/>
                  <a:gd name="f270" fmla="*/ f190 1 f79"/>
                  <a:gd name="f271" fmla="*/ f191 1 f79"/>
                  <a:gd name="f272" fmla="*/ f192 1 f79"/>
                  <a:gd name="f273" fmla="*/ f193 1 f78"/>
                  <a:gd name="f274" fmla="*/ f194 1 f79"/>
                  <a:gd name="f275" fmla="*/ f195 1 f78"/>
                  <a:gd name="f276" fmla="*/ f196 1 f79"/>
                  <a:gd name="f277" fmla="*/ f197 1 f78"/>
                  <a:gd name="f278" fmla="*/ f198 1 f79"/>
                  <a:gd name="f279" fmla="*/ f199 1 f78"/>
                  <a:gd name="f280" fmla="*/ f200 1 f79"/>
                  <a:gd name="f281" fmla="*/ f201 1 f78"/>
                  <a:gd name="f282" fmla="*/ f202 1 f79"/>
                  <a:gd name="f283" fmla="*/ f203 1 f78"/>
                  <a:gd name="f284" fmla="*/ f204 1 f79"/>
                  <a:gd name="f285" fmla="*/ f205 1 f78"/>
                  <a:gd name="f286" fmla="*/ f206 1 f78"/>
                  <a:gd name="f287" fmla="*/ f207 1 f78"/>
                  <a:gd name="f288" fmla="*/ f208 1 f78"/>
                  <a:gd name="f289" fmla="*/ f209 1 f79"/>
                  <a:gd name="f290" fmla="*/ f210 1 f78"/>
                  <a:gd name="f291" fmla="*/ f211 1 f79"/>
                  <a:gd name="f292" fmla="*/ f212 1 f78"/>
                  <a:gd name="f293" fmla="*/ f213 1 f79"/>
                  <a:gd name="f294" fmla="*/ f214 1 f79"/>
                  <a:gd name="f295" fmla="*/ f215 1 f79"/>
                  <a:gd name="f296" fmla="*/ f216 1 f79"/>
                  <a:gd name="f297" fmla="*/ f217 1 f78"/>
                  <a:gd name="f298" fmla="*/ f218 1 f79"/>
                  <a:gd name="f299" fmla="*/ f219 1 f78"/>
                  <a:gd name="f300" fmla="*/ f220 1 f79"/>
                  <a:gd name="f301" fmla="*/ f221 1 f78"/>
                  <a:gd name="f302" fmla="*/ f222 1 f79"/>
                  <a:gd name="f303" fmla="*/ f223 1 f78"/>
                  <a:gd name="f304" fmla="*/ f224 1 f79"/>
                  <a:gd name="f305" fmla="*/ f225 1 f79"/>
                  <a:gd name="f306" fmla="*/ f226 1 f78"/>
                  <a:gd name="f307" fmla="*/ f227 1 f78"/>
                  <a:gd name="f308" fmla="*/ f228 1 f79"/>
                  <a:gd name="f309" fmla="*/ f229 1 f78"/>
                  <a:gd name="f310" fmla="*/ f230 1 f79"/>
                  <a:gd name="f311" fmla="*/ f231 1 f78"/>
                  <a:gd name="f312" fmla="*/ f232 1 f79"/>
                  <a:gd name="f313" fmla="*/ f233 f69 1"/>
                  <a:gd name="f314" fmla="*/ f234 f69 1"/>
                  <a:gd name="f315" fmla="*/ f236 f70 1"/>
                  <a:gd name="f316" fmla="*/ f235 f70 1"/>
                  <a:gd name="f317" fmla="*/ f237 f69 1"/>
                  <a:gd name="f318" fmla="*/ f238 f70 1"/>
                  <a:gd name="f319" fmla="*/ f239 f69 1"/>
                  <a:gd name="f320" fmla="*/ f240 f70 1"/>
                  <a:gd name="f321" fmla="*/ f241 f69 1"/>
                  <a:gd name="f322" fmla="*/ f242 f70 1"/>
                  <a:gd name="f323" fmla="*/ f243 f69 1"/>
                  <a:gd name="f324" fmla="*/ f244 f70 1"/>
                  <a:gd name="f325" fmla="*/ f245 f69 1"/>
                  <a:gd name="f326" fmla="*/ f246 f70 1"/>
                  <a:gd name="f327" fmla="*/ f247 f69 1"/>
                  <a:gd name="f328" fmla="*/ f248 f70 1"/>
                  <a:gd name="f329" fmla="*/ f249 f69 1"/>
                  <a:gd name="f330" fmla="*/ f250 f70 1"/>
                  <a:gd name="f331" fmla="*/ f251 f69 1"/>
                  <a:gd name="f332" fmla="*/ f252 f70 1"/>
                  <a:gd name="f333" fmla="*/ f253 f69 1"/>
                  <a:gd name="f334" fmla="*/ f254 f70 1"/>
                  <a:gd name="f335" fmla="*/ f255 f69 1"/>
                  <a:gd name="f336" fmla="*/ f256 f70 1"/>
                  <a:gd name="f337" fmla="*/ f257 f69 1"/>
                  <a:gd name="f338" fmla="*/ f258 f69 1"/>
                  <a:gd name="f339" fmla="*/ f259 f70 1"/>
                  <a:gd name="f340" fmla="*/ f260 f69 1"/>
                  <a:gd name="f341" fmla="*/ f261 f69 1"/>
                  <a:gd name="f342" fmla="*/ f262 f69 1"/>
                  <a:gd name="f343" fmla="*/ f263 f69 1"/>
                  <a:gd name="f344" fmla="*/ f264 f70 1"/>
                  <a:gd name="f345" fmla="*/ f265 f69 1"/>
                  <a:gd name="f346" fmla="*/ f266 f70 1"/>
                  <a:gd name="f347" fmla="*/ f267 f69 1"/>
                  <a:gd name="f348" fmla="*/ f268 f70 1"/>
                  <a:gd name="f349" fmla="*/ f269 f69 1"/>
                  <a:gd name="f350" fmla="*/ f270 f70 1"/>
                  <a:gd name="f351" fmla="*/ f271 f70 1"/>
                  <a:gd name="f352" fmla="*/ f272 f70 1"/>
                  <a:gd name="f353" fmla="*/ f273 f69 1"/>
                  <a:gd name="f354" fmla="*/ f274 f70 1"/>
                  <a:gd name="f355" fmla="*/ f275 f69 1"/>
                  <a:gd name="f356" fmla="*/ f276 f70 1"/>
                  <a:gd name="f357" fmla="*/ f277 f69 1"/>
                  <a:gd name="f358" fmla="*/ f278 f70 1"/>
                  <a:gd name="f359" fmla="*/ f279 f69 1"/>
                  <a:gd name="f360" fmla="*/ f280 f70 1"/>
                  <a:gd name="f361" fmla="*/ f281 f69 1"/>
                  <a:gd name="f362" fmla="*/ f282 f70 1"/>
                  <a:gd name="f363" fmla="*/ f283 f69 1"/>
                  <a:gd name="f364" fmla="*/ f284 f70 1"/>
                  <a:gd name="f365" fmla="*/ f285 f69 1"/>
                  <a:gd name="f366" fmla="*/ f286 f69 1"/>
                  <a:gd name="f367" fmla="*/ f287 f69 1"/>
                  <a:gd name="f368" fmla="*/ f288 f69 1"/>
                  <a:gd name="f369" fmla="*/ f289 f70 1"/>
                  <a:gd name="f370" fmla="*/ f290 f69 1"/>
                  <a:gd name="f371" fmla="*/ f291 f70 1"/>
                  <a:gd name="f372" fmla="*/ f292 f69 1"/>
                  <a:gd name="f373" fmla="*/ f293 f70 1"/>
                  <a:gd name="f374" fmla="*/ f294 f70 1"/>
                  <a:gd name="f375" fmla="*/ f295 f70 1"/>
                  <a:gd name="f376" fmla="*/ f296 f70 1"/>
                  <a:gd name="f377" fmla="*/ f297 f69 1"/>
                  <a:gd name="f378" fmla="*/ f298 f70 1"/>
                  <a:gd name="f379" fmla="*/ f299 f69 1"/>
                  <a:gd name="f380" fmla="*/ f300 f70 1"/>
                  <a:gd name="f381" fmla="*/ f301 f69 1"/>
                  <a:gd name="f382" fmla="*/ f302 f70 1"/>
                  <a:gd name="f383" fmla="*/ f303 f69 1"/>
                  <a:gd name="f384" fmla="*/ f304 f70 1"/>
                  <a:gd name="f385" fmla="*/ f305 f70 1"/>
                  <a:gd name="f386" fmla="*/ f306 f69 1"/>
                  <a:gd name="f387" fmla="*/ f307 f69 1"/>
                  <a:gd name="f388" fmla="*/ f308 f70 1"/>
                  <a:gd name="f389" fmla="*/ f309 f69 1"/>
                  <a:gd name="f390" fmla="*/ f310 f70 1"/>
                  <a:gd name="f391" fmla="*/ f311 f69 1"/>
                  <a:gd name="f392" fmla="*/ f312 f70 1"/>
                </a:gdLst>
                <a:ahLst/>
                <a:cxnLst>
                  <a:cxn ang="3cd4">
                    <a:pos x="hc" y="t"/>
                  </a:cxn>
                  <a:cxn ang="0">
                    <a:pos x="r" y="vc"/>
                  </a:cxn>
                  <a:cxn ang="cd4">
                    <a:pos x="hc" y="b"/>
                  </a:cxn>
                  <a:cxn ang="cd2">
                    <a:pos x="l" y="vc"/>
                  </a:cxn>
                  <a:cxn ang="f156">
                    <a:pos x="f317" y="f318"/>
                  </a:cxn>
                  <a:cxn ang="f156">
                    <a:pos x="f317" y="f318"/>
                  </a:cxn>
                  <a:cxn ang="f156">
                    <a:pos x="f319" y="f320"/>
                  </a:cxn>
                  <a:cxn ang="f156">
                    <a:pos x="f321" y="f322"/>
                  </a:cxn>
                  <a:cxn ang="f156">
                    <a:pos x="f323" y="f324"/>
                  </a:cxn>
                  <a:cxn ang="f156">
                    <a:pos x="f325" y="f326"/>
                  </a:cxn>
                  <a:cxn ang="f156">
                    <a:pos x="f327" y="f328"/>
                  </a:cxn>
                  <a:cxn ang="f156">
                    <a:pos x="f329" y="f330"/>
                  </a:cxn>
                  <a:cxn ang="f156">
                    <a:pos x="f329" y="f330"/>
                  </a:cxn>
                  <a:cxn ang="f156">
                    <a:pos x="f331" y="f332"/>
                  </a:cxn>
                  <a:cxn ang="f156">
                    <a:pos x="f333" y="f334"/>
                  </a:cxn>
                  <a:cxn ang="f156">
                    <a:pos x="f335" y="f336"/>
                  </a:cxn>
                  <a:cxn ang="f156">
                    <a:pos x="f335" y="f336"/>
                  </a:cxn>
                  <a:cxn ang="f156">
                    <a:pos x="f337" y="f336"/>
                  </a:cxn>
                  <a:cxn ang="f156">
                    <a:pos x="f338" y="f339"/>
                  </a:cxn>
                  <a:cxn ang="f156">
                    <a:pos x="f338" y="f339"/>
                  </a:cxn>
                  <a:cxn ang="f156">
                    <a:pos x="f340" y="f339"/>
                  </a:cxn>
                  <a:cxn ang="f156">
                    <a:pos x="f341" y="f339"/>
                  </a:cxn>
                  <a:cxn ang="f156">
                    <a:pos x="f342" y="f336"/>
                  </a:cxn>
                  <a:cxn ang="f156">
                    <a:pos x="f343" y="f344"/>
                  </a:cxn>
                  <a:cxn ang="f156">
                    <a:pos x="f345" y="f346"/>
                  </a:cxn>
                  <a:cxn ang="f156">
                    <a:pos x="f345" y="f346"/>
                  </a:cxn>
                  <a:cxn ang="f156">
                    <a:pos x="f347" y="f348"/>
                  </a:cxn>
                  <a:cxn ang="f156">
                    <a:pos x="f347" y="f348"/>
                  </a:cxn>
                  <a:cxn ang="f156">
                    <a:pos x="f349" y="f350"/>
                  </a:cxn>
                  <a:cxn ang="f156">
                    <a:pos x="f349" y="f351"/>
                  </a:cxn>
                  <a:cxn ang="f156">
                    <a:pos x="f347" y="f352"/>
                  </a:cxn>
                  <a:cxn ang="f156">
                    <a:pos x="f353" y="f354"/>
                  </a:cxn>
                  <a:cxn ang="f156">
                    <a:pos x="f355" y="f356"/>
                  </a:cxn>
                  <a:cxn ang="f156">
                    <a:pos x="f357" y="f358"/>
                  </a:cxn>
                  <a:cxn ang="f156">
                    <a:pos x="f357" y="f358"/>
                  </a:cxn>
                  <a:cxn ang="f156">
                    <a:pos x="f359" y="f360"/>
                  </a:cxn>
                  <a:cxn ang="f156">
                    <a:pos x="f361" y="f362"/>
                  </a:cxn>
                  <a:cxn ang="f156">
                    <a:pos x="f363" y="f364"/>
                  </a:cxn>
                  <a:cxn ang="f156">
                    <a:pos x="f365" y="f362"/>
                  </a:cxn>
                  <a:cxn ang="f156">
                    <a:pos x="f365" y="f362"/>
                  </a:cxn>
                  <a:cxn ang="f156">
                    <a:pos x="f366" y="f360"/>
                  </a:cxn>
                  <a:cxn ang="f156">
                    <a:pos x="f367" y="f358"/>
                  </a:cxn>
                  <a:cxn ang="f156">
                    <a:pos x="f367" y="f358"/>
                  </a:cxn>
                  <a:cxn ang="f156">
                    <a:pos x="f368" y="f369"/>
                  </a:cxn>
                  <a:cxn ang="f156">
                    <a:pos x="f370" y="f371"/>
                  </a:cxn>
                  <a:cxn ang="f156">
                    <a:pos x="f372" y="f373"/>
                  </a:cxn>
                  <a:cxn ang="f156">
                    <a:pos x="f370" y="f374"/>
                  </a:cxn>
                  <a:cxn ang="f156">
                    <a:pos x="f368" y="f344"/>
                  </a:cxn>
                  <a:cxn ang="f156">
                    <a:pos x="f368" y="f375"/>
                  </a:cxn>
                  <a:cxn ang="f156">
                    <a:pos x="f368" y="f376"/>
                  </a:cxn>
                  <a:cxn ang="f156">
                    <a:pos x="f368" y="f376"/>
                  </a:cxn>
                  <a:cxn ang="f156">
                    <a:pos x="f368" y="f330"/>
                  </a:cxn>
                  <a:cxn ang="f156">
                    <a:pos x="f377" y="f378"/>
                  </a:cxn>
                  <a:cxn ang="f156">
                    <a:pos x="f367" y="f318"/>
                  </a:cxn>
                  <a:cxn ang="f156">
                    <a:pos x="f367" y="f318"/>
                  </a:cxn>
                  <a:cxn ang="f156">
                    <a:pos x="f379" y="f380"/>
                  </a:cxn>
                  <a:cxn ang="f156">
                    <a:pos x="f381" y="f382"/>
                  </a:cxn>
                  <a:cxn ang="f156">
                    <a:pos x="f383" y="f384"/>
                  </a:cxn>
                  <a:cxn ang="f156">
                    <a:pos x="f383" y="f384"/>
                  </a:cxn>
                  <a:cxn ang="f156">
                    <a:pos x="f365" y="f385"/>
                  </a:cxn>
                  <a:cxn ang="f156">
                    <a:pos x="f386" y="f385"/>
                  </a:cxn>
                  <a:cxn ang="f156">
                    <a:pos x="f387" y="f388"/>
                  </a:cxn>
                  <a:cxn ang="f156">
                    <a:pos x="f389" y="f390"/>
                  </a:cxn>
                  <a:cxn ang="f156">
                    <a:pos x="f391" y="f392"/>
                  </a:cxn>
                  <a:cxn ang="f156">
                    <a:pos x="f317" y="f318"/>
                  </a:cxn>
                </a:cxnLst>
                <a:rect l="f313" t="f316" r="f314" b="f315"/>
                <a:pathLst>
                  <a:path w="268" h="122">
                    <a:moveTo>
                      <a:pt x="f8" y="f9"/>
                    </a:moveTo>
                    <a:lnTo>
                      <a:pt x="f8" y="f9"/>
                    </a:lnTo>
                    <a:lnTo>
                      <a:pt x="f10" y="f11"/>
                    </a:lnTo>
                    <a:lnTo>
                      <a:pt x="f12" y="f13"/>
                    </a:lnTo>
                    <a:lnTo>
                      <a:pt x="f14" y="f15"/>
                    </a:lnTo>
                    <a:lnTo>
                      <a:pt x="f16" y="f17"/>
                    </a:lnTo>
                    <a:lnTo>
                      <a:pt x="f18" y="f19"/>
                    </a:lnTo>
                    <a:lnTo>
                      <a:pt x="f20" y="f21"/>
                    </a:lnTo>
                    <a:lnTo>
                      <a:pt x="f20" y="f21"/>
                    </a:lnTo>
                    <a:lnTo>
                      <a:pt x="f22" y="f23"/>
                    </a:lnTo>
                    <a:lnTo>
                      <a:pt x="f24" y="f25"/>
                    </a:lnTo>
                    <a:lnTo>
                      <a:pt x="f2" y="f26"/>
                    </a:lnTo>
                    <a:lnTo>
                      <a:pt x="f2" y="f26"/>
                    </a:lnTo>
                    <a:lnTo>
                      <a:pt x="f27" y="f26"/>
                    </a:lnTo>
                    <a:lnTo>
                      <a:pt x="f28" y="f29"/>
                    </a:lnTo>
                    <a:lnTo>
                      <a:pt x="f28" y="f29"/>
                    </a:lnTo>
                    <a:lnTo>
                      <a:pt x="f30" y="f29"/>
                    </a:lnTo>
                    <a:lnTo>
                      <a:pt x="f31" y="f29"/>
                    </a:lnTo>
                    <a:lnTo>
                      <a:pt x="f32" y="f26"/>
                    </a:lnTo>
                    <a:lnTo>
                      <a:pt x="f33" y="f34"/>
                    </a:lnTo>
                    <a:lnTo>
                      <a:pt x="f35" y="f8"/>
                    </a:lnTo>
                    <a:lnTo>
                      <a:pt x="f35" y="f8"/>
                    </a:lnTo>
                    <a:lnTo>
                      <a:pt x="f36" y="f37"/>
                    </a:lnTo>
                    <a:lnTo>
                      <a:pt x="f36" y="f37"/>
                    </a:lnTo>
                    <a:lnTo>
                      <a:pt x="f6" y="f38"/>
                    </a:lnTo>
                    <a:lnTo>
                      <a:pt x="f6" y="f12"/>
                    </a:lnTo>
                    <a:lnTo>
                      <a:pt x="f36" y="f39"/>
                    </a:lnTo>
                    <a:lnTo>
                      <a:pt x="f40" y="f41"/>
                    </a:lnTo>
                    <a:lnTo>
                      <a:pt x="f42" y="f43"/>
                    </a:lnTo>
                    <a:lnTo>
                      <a:pt x="f44" y="f45"/>
                    </a:lnTo>
                    <a:lnTo>
                      <a:pt x="f44" y="f45"/>
                    </a:lnTo>
                    <a:lnTo>
                      <a:pt x="f46" y="f47"/>
                    </a:lnTo>
                    <a:lnTo>
                      <a:pt x="f48" y="f49"/>
                    </a:lnTo>
                    <a:lnTo>
                      <a:pt x="f50" y="f7"/>
                    </a:lnTo>
                    <a:lnTo>
                      <a:pt x="f51" y="f49"/>
                    </a:lnTo>
                    <a:lnTo>
                      <a:pt x="f51" y="f49"/>
                    </a:lnTo>
                    <a:lnTo>
                      <a:pt x="f52" y="f47"/>
                    </a:lnTo>
                    <a:lnTo>
                      <a:pt x="f53" y="f45"/>
                    </a:lnTo>
                    <a:lnTo>
                      <a:pt x="f53" y="f45"/>
                    </a:lnTo>
                    <a:lnTo>
                      <a:pt x="f54" y="f14"/>
                    </a:lnTo>
                    <a:lnTo>
                      <a:pt x="f55" y="f56"/>
                    </a:lnTo>
                    <a:lnTo>
                      <a:pt x="f5" y="f57"/>
                    </a:lnTo>
                    <a:lnTo>
                      <a:pt x="f55" y="f58"/>
                    </a:lnTo>
                    <a:lnTo>
                      <a:pt x="f54" y="f34"/>
                    </a:lnTo>
                    <a:lnTo>
                      <a:pt x="f54" y="f59"/>
                    </a:lnTo>
                    <a:lnTo>
                      <a:pt x="f54" y="f60"/>
                    </a:lnTo>
                    <a:lnTo>
                      <a:pt x="f54" y="f60"/>
                    </a:lnTo>
                    <a:lnTo>
                      <a:pt x="f54" y="f21"/>
                    </a:lnTo>
                    <a:lnTo>
                      <a:pt x="f61" y="f62"/>
                    </a:lnTo>
                    <a:lnTo>
                      <a:pt x="f53" y="f9"/>
                    </a:lnTo>
                    <a:lnTo>
                      <a:pt x="f53" y="f9"/>
                    </a:lnTo>
                    <a:lnTo>
                      <a:pt x="f63" y="f64"/>
                    </a:lnTo>
                    <a:lnTo>
                      <a:pt x="f65" y="f63"/>
                    </a:lnTo>
                    <a:lnTo>
                      <a:pt x="f66" y="f54"/>
                    </a:lnTo>
                    <a:lnTo>
                      <a:pt x="f66" y="f54"/>
                    </a:lnTo>
                    <a:lnTo>
                      <a:pt x="f51" y="f5"/>
                    </a:lnTo>
                    <a:lnTo>
                      <a:pt x="f11" y="f5"/>
                    </a:lnTo>
                    <a:lnTo>
                      <a:pt x="f67" y="f55"/>
                    </a:lnTo>
                    <a:lnTo>
                      <a:pt x="f17" y="f61"/>
                    </a:lnTo>
                    <a:lnTo>
                      <a:pt x="f60" y="f52"/>
                    </a:lnTo>
                    <a:lnTo>
                      <a:pt x="f8" y="f9"/>
                    </a:lnTo>
                    <a:close/>
                  </a:path>
                </a:pathLst>
              </a:custGeom>
              <a:solidFill>
                <a:srgbClr val="1E160C"/>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38" name="Freeform 18">
                <a:extLst>
                  <a:ext uri="{FF2B5EF4-FFF2-40B4-BE49-F238E27FC236}">
                    <a16:creationId xmlns:a16="http://schemas.microsoft.com/office/drawing/2014/main" id="{C432E341-33A6-4508-6BCF-4662C1F0D113}"/>
                  </a:ext>
                </a:extLst>
              </p:cNvPr>
              <p:cNvSpPr/>
              <p:nvPr/>
            </p:nvSpPr>
            <p:spPr>
              <a:xfrm>
                <a:off x="3882204" y="6247793"/>
                <a:ext cx="302895" cy="137891"/>
              </a:xfrm>
              <a:custGeom>
                <a:avLst/>
                <a:gdLst>
                  <a:gd name="f0" fmla="val 10800000"/>
                  <a:gd name="f1" fmla="val 5400000"/>
                  <a:gd name="f2" fmla="val 180"/>
                  <a:gd name="f3" fmla="val w"/>
                  <a:gd name="f4" fmla="val h"/>
                  <a:gd name="f5" fmla="val 0"/>
                  <a:gd name="f6" fmla="val 268"/>
                  <a:gd name="f7" fmla="val 122"/>
                  <a:gd name="f8" fmla="val 76"/>
                  <a:gd name="f9" fmla="val 28"/>
                  <a:gd name="f10" fmla="val 82"/>
                  <a:gd name="f11" fmla="val 32"/>
                  <a:gd name="f12" fmla="val 90"/>
                  <a:gd name="f13" fmla="val 34"/>
                  <a:gd name="f14" fmla="val 108"/>
                  <a:gd name="f15" fmla="val 40"/>
                  <a:gd name="f16" fmla="val 126"/>
                  <a:gd name="f17" fmla="val 46"/>
                  <a:gd name="f18" fmla="val 136"/>
                  <a:gd name="f19" fmla="val 50"/>
                  <a:gd name="f20" fmla="val 142"/>
                  <a:gd name="f21" fmla="val 54"/>
                  <a:gd name="f22" fmla="val 150"/>
                  <a:gd name="f23" fmla="val 58"/>
                  <a:gd name="f24" fmla="val 162"/>
                  <a:gd name="f25" fmla="val 64"/>
                  <a:gd name="f26" fmla="val 70"/>
                  <a:gd name="f27" fmla="val 196"/>
                  <a:gd name="f28" fmla="val 214"/>
                  <a:gd name="f29" fmla="val 68"/>
                  <a:gd name="f30" fmla="val 232"/>
                  <a:gd name="f31" fmla="val 246"/>
                  <a:gd name="f32" fmla="val 258"/>
                  <a:gd name="f33" fmla="val 262"/>
                  <a:gd name="f34" fmla="val 72"/>
                  <a:gd name="f35" fmla="val 264"/>
                  <a:gd name="f36" fmla="val 266"/>
                  <a:gd name="f37" fmla="val 80"/>
                  <a:gd name="f38" fmla="val 84"/>
                  <a:gd name="f39" fmla="val 100"/>
                  <a:gd name="f40" fmla="val 260"/>
                  <a:gd name="f41" fmla="val 110"/>
                  <a:gd name="f42" fmla="val 256"/>
                  <a:gd name="f43" fmla="val 112"/>
                  <a:gd name="f44" fmla="val 250"/>
                  <a:gd name="f45" fmla="val 114"/>
                  <a:gd name="f46" fmla="val 230"/>
                  <a:gd name="f47" fmla="val 118"/>
                  <a:gd name="f48" fmla="val 202"/>
                  <a:gd name="f49" fmla="val 120"/>
                  <a:gd name="f50" fmla="val 132"/>
                  <a:gd name="f51" fmla="val 24"/>
                  <a:gd name="f52" fmla="val 16"/>
                  <a:gd name="f53" fmla="val 8"/>
                  <a:gd name="f54" fmla="val 4"/>
                  <a:gd name="f55" fmla="val 2"/>
                  <a:gd name="f56" fmla="val 102"/>
                  <a:gd name="f57" fmla="val 94"/>
                  <a:gd name="f58" fmla="val 86"/>
                  <a:gd name="f59" fmla="val 66"/>
                  <a:gd name="f60" fmla="val 60"/>
                  <a:gd name="f61" fmla="val 6"/>
                  <a:gd name="f62" fmla="val 44"/>
                  <a:gd name="f63" fmla="val 10"/>
                  <a:gd name="f64" fmla="val 14"/>
                  <a:gd name="f65" fmla="val 12"/>
                  <a:gd name="f66" fmla="val 18"/>
                  <a:gd name="f67" fmla="val 38"/>
                  <a:gd name="f68" fmla="+- 0 0 -90"/>
                  <a:gd name="f69" fmla="*/ f3 1 268"/>
                  <a:gd name="f70" fmla="*/ f4 1 122"/>
                  <a:gd name="f71" fmla="val f5"/>
                  <a:gd name="f72" fmla="val f6"/>
                  <a:gd name="f73" fmla="val f7"/>
                  <a:gd name="f74" fmla="*/ f68 f0 1"/>
                  <a:gd name="f75" fmla="+- f73 0 f71"/>
                  <a:gd name="f76" fmla="+- f72 0 f71"/>
                  <a:gd name="f77" fmla="*/ f74 1 f2"/>
                  <a:gd name="f78" fmla="*/ f76 1 268"/>
                  <a:gd name="f79" fmla="*/ f75 1 122"/>
                  <a:gd name="f80" fmla="*/ 76 f76 1"/>
                  <a:gd name="f81" fmla="*/ 28 f75 1"/>
                  <a:gd name="f82" fmla="*/ 82 f76 1"/>
                  <a:gd name="f83" fmla="*/ 32 f75 1"/>
                  <a:gd name="f84" fmla="*/ 90 f76 1"/>
                  <a:gd name="f85" fmla="*/ 34 f75 1"/>
                  <a:gd name="f86" fmla="*/ 108 f76 1"/>
                  <a:gd name="f87" fmla="*/ 40 f75 1"/>
                  <a:gd name="f88" fmla="*/ 126 f76 1"/>
                  <a:gd name="f89" fmla="*/ 46 f75 1"/>
                  <a:gd name="f90" fmla="*/ 136 f76 1"/>
                  <a:gd name="f91" fmla="*/ 50 f75 1"/>
                  <a:gd name="f92" fmla="*/ 142 f76 1"/>
                  <a:gd name="f93" fmla="*/ 54 f75 1"/>
                  <a:gd name="f94" fmla="*/ 150 f76 1"/>
                  <a:gd name="f95" fmla="*/ 58 f75 1"/>
                  <a:gd name="f96" fmla="*/ 162 f76 1"/>
                  <a:gd name="f97" fmla="*/ 64 f75 1"/>
                  <a:gd name="f98" fmla="*/ 180 f76 1"/>
                  <a:gd name="f99" fmla="*/ 70 f75 1"/>
                  <a:gd name="f100" fmla="*/ 196 f76 1"/>
                  <a:gd name="f101" fmla="*/ 214 f76 1"/>
                  <a:gd name="f102" fmla="*/ 68 f75 1"/>
                  <a:gd name="f103" fmla="*/ 232 f76 1"/>
                  <a:gd name="f104" fmla="*/ 246 f76 1"/>
                  <a:gd name="f105" fmla="*/ 258 f76 1"/>
                  <a:gd name="f106" fmla="*/ 262 f76 1"/>
                  <a:gd name="f107" fmla="*/ 72 f75 1"/>
                  <a:gd name="f108" fmla="*/ 264 f76 1"/>
                  <a:gd name="f109" fmla="*/ 76 f75 1"/>
                  <a:gd name="f110" fmla="*/ 266 f76 1"/>
                  <a:gd name="f111" fmla="*/ 80 f75 1"/>
                  <a:gd name="f112" fmla="*/ 268 f76 1"/>
                  <a:gd name="f113" fmla="*/ 84 f75 1"/>
                  <a:gd name="f114" fmla="*/ 90 f75 1"/>
                  <a:gd name="f115" fmla="*/ 100 f75 1"/>
                  <a:gd name="f116" fmla="*/ 260 f76 1"/>
                  <a:gd name="f117" fmla="*/ 110 f75 1"/>
                  <a:gd name="f118" fmla="*/ 256 f76 1"/>
                  <a:gd name="f119" fmla="*/ 112 f75 1"/>
                  <a:gd name="f120" fmla="*/ 250 f76 1"/>
                  <a:gd name="f121" fmla="*/ 114 f75 1"/>
                  <a:gd name="f122" fmla="*/ 230 f76 1"/>
                  <a:gd name="f123" fmla="*/ 118 f75 1"/>
                  <a:gd name="f124" fmla="*/ 202 f76 1"/>
                  <a:gd name="f125" fmla="*/ 120 f75 1"/>
                  <a:gd name="f126" fmla="*/ 132 f76 1"/>
                  <a:gd name="f127" fmla="*/ 122 f75 1"/>
                  <a:gd name="f128" fmla="*/ 24 f76 1"/>
                  <a:gd name="f129" fmla="*/ 16 f76 1"/>
                  <a:gd name="f130" fmla="*/ 8 f76 1"/>
                  <a:gd name="f131" fmla="*/ 4 f76 1"/>
                  <a:gd name="f132" fmla="*/ 108 f75 1"/>
                  <a:gd name="f133" fmla="*/ 2 f76 1"/>
                  <a:gd name="f134" fmla="*/ 102 f75 1"/>
                  <a:gd name="f135" fmla="*/ 0 f76 1"/>
                  <a:gd name="f136" fmla="*/ 94 f75 1"/>
                  <a:gd name="f137" fmla="*/ 86 f75 1"/>
                  <a:gd name="f138" fmla="*/ 66 f75 1"/>
                  <a:gd name="f139" fmla="*/ 60 f75 1"/>
                  <a:gd name="f140" fmla="*/ 6 f76 1"/>
                  <a:gd name="f141" fmla="*/ 44 f75 1"/>
                  <a:gd name="f142" fmla="*/ 10 f76 1"/>
                  <a:gd name="f143" fmla="*/ 14 f75 1"/>
                  <a:gd name="f144" fmla="*/ 12 f76 1"/>
                  <a:gd name="f145" fmla="*/ 10 f75 1"/>
                  <a:gd name="f146" fmla="*/ 18 f76 1"/>
                  <a:gd name="f147" fmla="*/ 4 f75 1"/>
                  <a:gd name="f148" fmla="*/ 0 f75 1"/>
                  <a:gd name="f149" fmla="*/ 32 f76 1"/>
                  <a:gd name="f150" fmla="*/ 38 f76 1"/>
                  <a:gd name="f151" fmla="*/ 2 f75 1"/>
                  <a:gd name="f152" fmla="*/ 46 f76 1"/>
                  <a:gd name="f153" fmla="*/ 6 f75 1"/>
                  <a:gd name="f154" fmla="*/ 60 f76 1"/>
                  <a:gd name="f155" fmla="*/ 16 f75 1"/>
                  <a:gd name="f156" fmla="+- f77 0 f1"/>
                  <a:gd name="f157" fmla="*/ f80 1 268"/>
                  <a:gd name="f158" fmla="*/ f81 1 122"/>
                  <a:gd name="f159" fmla="*/ f82 1 268"/>
                  <a:gd name="f160" fmla="*/ f83 1 122"/>
                  <a:gd name="f161" fmla="*/ f84 1 268"/>
                  <a:gd name="f162" fmla="*/ f85 1 122"/>
                  <a:gd name="f163" fmla="*/ f86 1 268"/>
                  <a:gd name="f164" fmla="*/ f87 1 122"/>
                  <a:gd name="f165" fmla="*/ f88 1 268"/>
                  <a:gd name="f166" fmla="*/ f89 1 122"/>
                  <a:gd name="f167" fmla="*/ f90 1 268"/>
                  <a:gd name="f168" fmla="*/ f91 1 122"/>
                  <a:gd name="f169" fmla="*/ f92 1 268"/>
                  <a:gd name="f170" fmla="*/ f93 1 122"/>
                  <a:gd name="f171" fmla="*/ f94 1 268"/>
                  <a:gd name="f172" fmla="*/ f95 1 122"/>
                  <a:gd name="f173" fmla="*/ f96 1 268"/>
                  <a:gd name="f174" fmla="*/ f97 1 122"/>
                  <a:gd name="f175" fmla="*/ f98 1 268"/>
                  <a:gd name="f176" fmla="*/ f99 1 122"/>
                  <a:gd name="f177" fmla="*/ f100 1 268"/>
                  <a:gd name="f178" fmla="*/ f101 1 268"/>
                  <a:gd name="f179" fmla="*/ f102 1 122"/>
                  <a:gd name="f180" fmla="*/ f103 1 268"/>
                  <a:gd name="f181" fmla="*/ f104 1 268"/>
                  <a:gd name="f182" fmla="*/ f105 1 268"/>
                  <a:gd name="f183" fmla="*/ f106 1 268"/>
                  <a:gd name="f184" fmla="*/ f107 1 122"/>
                  <a:gd name="f185" fmla="*/ f108 1 268"/>
                  <a:gd name="f186" fmla="*/ f109 1 122"/>
                  <a:gd name="f187" fmla="*/ f110 1 268"/>
                  <a:gd name="f188" fmla="*/ f111 1 122"/>
                  <a:gd name="f189" fmla="*/ f112 1 268"/>
                  <a:gd name="f190" fmla="*/ f113 1 122"/>
                  <a:gd name="f191" fmla="*/ f114 1 122"/>
                  <a:gd name="f192" fmla="*/ f115 1 122"/>
                  <a:gd name="f193" fmla="*/ f116 1 268"/>
                  <a:gd name="f194" fmla="*/ f117 1 122"/>
                  <a:gd name="f195" fmla="*/ f118 1 268"/>
                  <a:gd name="f196" fmla="*/ f119 1 122"/>
                  <a:gd name="f197" fmla="*/ f120 1 268"/>
                  <a:gd name="f198" fmla="*/ f121 1 122"/>
                  <a:gd name="f199" fmla="*/ f122 1 268"/>
                  <a:gd name="f200" fmla="*/ f123 1 122"/>
                  <a:gd name="f201" fmla="*/ f124 1 268"/>
                  <a:gd name="f202" fmla="*/ f125 1 122"/>
                  <a:gd name="f203" fmla="*/ f126 1 268"/>
                  <a:gd name="f204" fmla="*/ f127 1 122"/>
                  <a:gd name="f205" fmla="*/ f128 1 268"/>
                  <a:gd name="f206" fmla="*/ f129 1 268"/>
                  <a:gd name="f207" fmla="*/ f130 1 268"/>
                  <a:gd name="f208" fmla="*/ f131 1 268"/>
                  <a:gd name="f209" fmla="*/ f132 1 122"/>
                  <a:gd name="f210" fmla="*/ f133 1 268"/>
                  <a:gd name="f211" fmla="*/ f134 1 122"/>
                  <a:gd name="f212" fmla="*/ f135 1 268"/>
                  <a:gd name="f213" fmla="*/ f136 1 122"/>
                  <a:gd name="f214" fmla="*/ f137 1 122"/>
                  <a:gd name="f215" fmla="*/ f138 1 122"/>
                  <a:gd name="f216" fmla="*/ f139 1 122"/>
                  <a:gd name="f217" fmla="*/ f140 1 268"/>
                  <a:gd name="f218" fmla="*/ f141 1 122"/>
                  <a:gd name="f219" fmla="*/ f142 1 268"/>
                  <a:gd name="f220" fmla="*/ f143 1 122"/>
                  <a:gd name="f221" fmla="*/ f144 1 268"/>
                  <a:gd name="f222" fmla="*/ f145 1 122"/>
                  <a:gd name="f223" fmla="*/ f146 1 268"/>
                  <a:gd name="f224" fmla="*/ f147 1 122"/>
                  <a:gd name="f225" fmla="*/ f148 1 122"/>
                  <a:gd name="f226" fmla="*/ f149 1 268"/>
                  <a:gd name="f227" fmla="*/ f150 1 268"/>
                  <a:gd name="f228" fmla="*/ f151 1 122"/>
                  <a:gd name="f229" fmla="*/ f152 1 268"/>
                  <a:gd name="f230" fmla="*/ f153 1 122"/>
                  <a:gd name="f231" fmla="*/ f154 1 268"/>
                  <a:gd name="f232" fmla="*/ f155 1 122"/>
                  <a:gd name="f233" fmla="*/ 0 1 f78"/>
                  <a:gd name="f234" fmla="*/ f72 1 f78"/>
                  <a:gd name="f235" fmla="*/ 0 1 f79"/>
                  <a:gd name="f236" fmla="*/ f73 1 f79"/>
                  <a:gd name="f237" fmla="*/ f157 1 f78"/>
                  <a:gd name="f238" fmla="*/ f158 1 f79"/>
                  <a:gd name="f239" fmla="*/ f159 1 f78"/>
                  <a:gd name="f240" fmla="*/ f160 1 f79"/>
                  <a:gd name="f241" fmla="*/ f161 1 f78"/>
                  <a:gd name="f242" fmla="*/ f162 1 f79"/>
                  <a:gd name="f243" fmla="*/ f163 1 f78"/>
                  <a:gd name="f244" fmla="*/ f164 1 f79"/>
                  <a:gd name="f245" fmla="*/ f165 1 f78"/>
                  <a:gd name="f246" fmla="*/ f166 1 f79"/>
                  <a:gd name="f247" fmla="*/ f167 1 f78"/>
                  <a:gd name="f248" fmla="*/ f168 1 f79"/>
                  <a:gd name="f249" fmla="*/ f169 1 f78"/>
                  <a:gd name="f250" fmla="*/ f170 1 f79"/>
                  <a:gd name="f251" fmla="*/ f171 1 f78"/>
                  <a:gd name="f252" fmla="*/ f172 1 f79"/>
                  <a:gd name="f253" fmla="*/ f173 1 f78"/>
                  <a:gd name="f254" fmla="*/ f174 1 f79"/>
                  <a:gd name="f255" fmla="*/ f175 1 f78"/>
                  <a:gd name="f256" fmla="*/ f176 1 f79"/>
                  <a:gd name="f257" fmla="*/ f177 1 f78"/>
                  <a:gd name="f258" fmla="*/ f178 1 f78"/>
                  <a:gd name="f259" fmla="*/ f179 1 f79"/>
                  <a:gd name="f260" fmla="*/ f180 1 f78"/>
                  <a:gd name="f261" fmla="*/ f181 1 f78"/>
                  <a:gd name="f262" fmla="*/ f182 1 f78"/>
                  <a:gd name="f263" fmla="*/ f183 1 f78"/>
                  <a:gd name="f264" fmla="*/ f184 1 f79"/>
                  <a:gd name="f265" fmla="*/ f185 1 f78"/>
                  <a:gd name="f266" fmla="*/ f186 1 f79"/>
                  <a:gd name="f267" fmla="*/ f187 1 f78"/>
                  <a:gd name="f268" fmla="*/ f188 1 f79"/>
                  <a:gd name="f269" fmla="*/ f189 1 f78"/>
                  <a:gd name="f270" fmla="*/ f190 1 f79"/>
                  <a:gd name="f271" fmla="*/ f191 1 f79"/>
                  <a:gd name="f272" fmla="*/ f192 1 f79"/>
                  <a:gd name="f273" fmla="*/ f193 1 f78"/>
                  <a:gd name="f274" fmla="*/ f194 1 f79"/>
                  <a:gd name="f275" fmla="*/ f195 1 f78"/>
                  <a:gd name="f276" fmla="*/ f196 1 f79"/>
                  <a:gd name="f277" fmla="*/ f197 1 f78"/>
                  <a:gd name="f278" fmla="*/ f198 1 f79"/>
                  <a:gd name="f279" fmla="*/ f199 1 f78"/>
                  <a:gd name="f280" fmla="*/ f200 1 f79"/>
                  <a:gd name="f281" fmla="*/ f201 1 f78"/>
                  <a:gd name="f282" fmla="*/ f202 1 f79"/>
                  <a:gd name="f283" fmla="*/ f203 1 f78"/>
                  <a:gd name="f284" fmla="*/ f204 1 f79"/>
                  <a:gd name="f285" fmla="*/ f205 1 f78"/>
                  <a:gd name="f286" fmla="*/ f206 1 f78"/>
                  <a:gd name="f287" fmla="*/ f207 1 f78"/>
                  <a:gd name="f288" fmla="*/ f208 1 f78"/>
                  <a:gd name="f289" fmla="*/ f209 1 f79"/>
                  <a:gd name="f290" fmla="*/ f210 1 f78"/>
                  <a:gd name="f291" fmla="*/ f211 1 f79"/>
                  <a:gd name="f292" fmla="*/ f212 1 f78"/>
                  <a:gd name="f293" fmla="*/ f213 1 f79"/>
                  <a:gd name="f294" fmla="*/ f214 1 f79"/>
                  <a:gd name="f295" fmla="*/ f215 1 f79"/>
                  <a:gd name="f296" fmla="*/ f216 1 f79"/>
                  <a:gd name="f297" fmla="*/ f217 1 f78"/>
                  <a:gd name="f298" fmla="*/ f218 1 f79"/>
                  <a:gd name="f299" fmla="*/ f219 1 f78"/>
                  <a:gd name="f300" fmla="*/ f220 1 f79"/>
                  <a:gd name="f301" fmla="*/ f221 1 f78"/>
                  <a:gd name="f302" fmla="*/ f222 1 f79"/>
                  <a:gd name="f303" fmla="*/ f223 1 f78"/>
                  <a:gd name="f304" fmla="*/ f224 1 f79"/>
                  <a:gd name="f305" fmla="*/ f225 1 f79"/>
                  <a:gd name="f306" fmla="*/ f226 1 f78"/>
                  <a:gd name="f307" fmla="*/ f227 1 f78"/>
                  <a:gd name="f308" fmla="*/ f228 1 f79"/>
                  <a:gd name="f309" fmla="*/ f229 1 f78"/>
                  <a:gd name="f310" fmla="*/ f230 1 f79"/>
                  <a:gd name="f311" fmla="*/ f231 1 f78"/>
                  <a:gd name="f312" fmla="*/ f232 1 f79"/>
                  <a:gd name="f313" fmla="*/ f233 f69 1"/>
                  <a:gd name="f314" fmla="*/ f234 f69 1"/>
                  <a:gd name="f315" fmla="*/ f236 f70 1"/>
                  <a:gd name="f316" fmla="*/ f235 f70 1"/>
                  <a:gd name="f317" fmla="*/ f237 f69 1"/>
                  <a:gd name="f318" fmla="*/ f238 f70 1"/>
                  <a:gd name="f319" fmla="*/ f239 f69 1"/>
                  <a:gd name="f320" fmla="*/ f240 f70 1"/>
                  <a:gd name="f321" fmla="*/ f241 f69 1"/>
                  <a:gd name="f322" fmla="*/ f242 f70 1"/>
                  <a:gd name="f323" fmla="*/ f243 f69 1"/>
                  <a:gd name="f324" fmla="*/ f244 f70 1"/>
                  <a:gd name="f325" fmla="*/ f245 f69 1"/>
                  <a:gd name="f326" fmla="*/ f246 f70 1"/>
                  <a:gd name="f327" fmla="*/ f247 f69 1"/>
                  <a:gd name="f328" fmla="*/ f248 f70 1"/>
                  <a:gd name="f329" fmla="*/ f249 f69 1"/>
                  <a:gd name="f330" fmla="*/ f250 f70 1"/>
                  <a:gd name="f331" fmla="*/ f251 f69 1"/>
                  <a:gd name="f332" fmla="*/ f252 f70 1"/>
                  <a:gd name="f333" fmla="*/ f253 f69 1"/>
                  <a:gd name="f334" fmla="*/ f254 f70 1"/>
                  <a:gd name="f335" fmla="*/ f255 f69 1"/>
                  <a:gd name="f336" fmla="*/ f256 f70 1"/>
                  <a:gd name="f337" fmla="*/ f257 f69 1"/>
                  <a:gd name="f338" fmla="*/ f258 f69 1"/>
                  <a:gd name="f339" fmla="*/ f259 f70 1"/>
                  <a:gd name="f340" fmla="*/ f260 f69 1"/>
                  <a:gd name="f341" fmla="*/ f261 f69 1"/>
                  <a:gd name="f342" fmla="*/ f262 f69 1"/>
                  <a:gd name="f343" fmla="*/ f263 f69 1"/>
                  <a:gd name="f344" fmla="*/ f264 f70 1"/>
                  <a:gd name="f345" fmla="*/ f265 f69 1"/>
                  <a:gd name="f346" fmla="*/ f266 f70 1"/>
                  <a:gd name="f347" fmla="*/ f267 f69 1"/>
                  <a:gd name="f348" fmla="*/ f268 f70 1"/>
                  <a:gd name="f349" fmla="*/ f269 f69 1"/>
                  <a:gd name="f350" fmla="*/ f270 f70 1"/>
                  <a:gd name="f351" fmla="*/ f271 f70 1"/>
                  <a:gd name="f352" fmla="*/ f272 f70 1"/>
                  <a:gd name="f353" fmla="*/ f273 f69 1"/>
                  <a:gd name="f354" fmla="*/ f274 f70 1"/>
                  <a:gd name="f355" fmla="*/ f275 f69 1"/>
                  <a:gd name="f356" fmla="*/ f276 f70 1"/>
                  <a:gd name="f357" fmla="*/ f277 f69 1"/>
                  <a:gd name="f358" fmla="*/ f278 f70 1"/>
                  <a:gd name="f359" fmla="*/ f279 f69 1"/>
                  <a:gd name="f360" fmla="*/ f280 f70 1"/>
                  <a:gd name="f361" fmla="*/ f281 f69 1"/>
                  <a:gd name="f362" fmla="*/ f282 f70 1"/>
                  <a:gd name="f363" fmla="*/ f283 f69 1"/>
                  <a:gd name="f364" fmla="*/ f284 f70 1"/>
                  <a:gd name="f365" fmla="*/ f285 f69 1"/>
                  <a:gd name="f366" fmla="*/ f286 f69 1"/>
                  <a:gd name="f367" fmla="*/ f287 f69 1"/>
                  <a:gd name="f368" fmla="*/ f288 f69 1"/>
                  <a:gd name="f369" fmla="*/ f289 f70 1"/>
                  <a:gd name="f370" fmla="*/ f290 f69 1"/>
                  <a:gd name="f371" fmla="*/ f291 f70 1"/>
                  <a:gd name="f372" fmla="*/ f292 f69 1"/>
                  <a:gd name="f373" fmla="*/ f293 f70 1"/>
                  <a:gd name="f374" fmla="*/ f294 f70 1"/>
                  <a:gd name="f375" fmla="*/ f295 f70 1"/>
                  <a:gd name="f376" fmla="*/ f296 f70 1"/>
                  <a:gd name="f377" fmla="*/ f297 f69 1"/>
                  <a:gd name="f378" fmla="*/ f298 f70 1"/>
                  <a:gd name="f379" fmla="*/ f299 f69 1"/>
                  <a:gd name="f380" fmla="*/ f300 f70 1"/>
                  <a:gd name="f381" fmla="*/ f301 f69 1"/>
                  <a:gd name="f382" fmla="*/ f302 f70 1"/>
                  <a:gd name="f383" fmla="*/ f303 f69 1"/>
                  <a:gd name="f384" fmla="*/ f304 f70 1"/>
                  <a:gd name="f385" fmla="*/ f305 f70 1"/>
                  <a:gd name="f386" fmla="*/ f306 f69 1"/>
                  <a:gd name="f387" fmla="*/ f307 f69 1"/>
                  <a:gd name="f388" fmla="*/ f308 f70 1"/>
                  <a:gd name="f389" fmla="*/ f309 f69 1"/>
                  <a:gd name="f390" fmla="*/ f310 f70 1"/>
                  <a:gd name="f391" fmla="*/ f311 f69 1"/>
                  <a:gd name="f392" fmla="*/ f312 f70 1"/>
                </a:gdLst>
                <a:ahLst/>
                <a:cxnLst>
                  <a:cxn ang="3cd4">
                    <a:pos x="hc" y="t"/>
                  </a:cxn>
                  <a:cxn ang="0">
                    <a:pos x="r" y="vc"/>
                  </a:cxn>
                  <a:cxn ang="cd4">
                    <a:pos x="hc" y="b"/>
                  </a:cxn>
                  <a:cxn ang="cd2">
                    <a:pos x="l" y="vc"/>
                  </a:cxn>
                  <a:cxn ang="f156">
                    <a:pos x="f317" y="f318"/>
                  </a:cxn>
                  <a:cxn ang="f156">
                    <a:pos x="f317" y="f318"/>
                  </a:cxn>
                  <a:cxn ang="f156">
                    <a:pos x="f319" y="f320"/>
                  </a:cxn>
                  <a:cxn ang="f156">
                    <a:pos x="f321" y="f322"/>
                  </a:cxn>
                  <a:cxn ang="f156">
                    <a:pos x="f323" y="f324"/>
                  </a:cxn>
                  <a:cxn ang="f156">
                    <a:pos x="f325" y="f326"/>
                  </a:cxn>
                  <a:cxn ang="f156">
                    <a:pos x="f327" y="f328"/>
                  </a:cxn>
                  <a:cxn ang="f156">
                    <a:pos x="f329" y="f330"/>
                  </a:cxn>
                  <a:cxn ang="f156">
                    <a:pos x="f329" y="f330"/>
                  </a:cxn>
                  <a:cxn ang="f156">
                    <a:pos x="f331" y="f332"/>
                  </a:cxn>
                  <a:cxn ang="f156">
                    <a:pos x="f333" y="f334"/>
                  </a:cxn>
                  <a:cxn ang="f156">
                    <a:pos x="f335" y="f336"/>
                  </a:cxn>
                  <a:cxn ang="f156">
                    <a:pos x="f335" y="f336"/>
                  </a:cxn>
                  <a:cxn ang="f156">
                    <a:pos x="f337" y="f336"/>
                  </a:cxn>
                  <a:cxn ang="f156">
                    <a:pos x="f338" y="f339"/>
                  </a:cxn>
                  <a:cxn ang="f156">
                    <a:pos x="f338" y="f339"/>
                  </a:cxn>
                  <a:cxn ang="f156">
                    <a:pos x="f340" y="f339"/>
                  </a:cxn>
                  <a:cxn ang="f156">
                    <a:pos x="f341" y="f339"/>
                  </a:cxn>
                  <a:cxn ang="f156">
                    <a:pos x="f342" y="f336"/>
                  </a:cxn>
                  <a:cxn ang="f156">
                    <a:pos x="f343" y="f344"/>
                  </a:cxn>
                  <a:cxn ang="f156">
                    <a:pos x="f345" y="f346"/>
                  </a:cxn>
                  <a:cxn ang="f156">
                    <a:pos x="f345" y="f346"/>
                  </a:cxn>
                  <a:cxn ang="f156">
                    <a:pos x="f347" y="f348"/>
                  </a:cxn>
                  <a:cxn ang="f156">
                    <a:pos x="f347" y="f348"/>
                  </a:cxn>
                  <a:cxn ang="f156">
                    <a:pos x="f349" y="f350"/>
                  </a:cxn>
                  <a:cxn ang="f156">
                    <a:pos x="f349" y="f351"/>
                  </a:cxn>
                  <a:cxn ang="f156">
                    <a:pos x="f347" y="f352"/>
                  </a:cxn>
                  <a:cxn ang="f156">
                    <a:pos x="f353" y="f354"/>
                  </a:cxn>
                  <a:cxn ang="f156">
                    <a:pos x="f355" y="f356"/>
                  </a:cxn>
                  <a:cxn ang="f156">
                    <a:pos x="f357" y="f358"/>
                  </a:cxn>
                  <a:cxn ang="f156">
                    <a:pos x="f357" y="f358"/>
                  </a:cxn>
                  <a:cxn ang="f156">
                    <a:pos x="f359" y="f360"/>
                  </a:cxn>
                  <a:cxn ang="f156">
                    <a:pos x="f361" y="f362"/>
                  </a:cxn>
                  <a:cxn ang="f156">
                    <a:pos x="f363" y="f364"/>
                  </a:cxn>
                  <a:cxn ang="f156">
                    <a:pos x="f365" y="f362"/>
                  </a:cxn>
                  <a:cxn ang="f156">
                    <a:pos x="f365" y="f362"/>
                  </a:cxn>
                  <a:cxn ang="f156">
                    <a:pos x="f366" y="f360"/>
                  </a:cxn>
                  <a:cxn ang="f156">
                    <a:pos x="f367" y="f358"/>
                  </a:cxn>
                  <a:cxn ang="f156">
                    <a:pos x="f367" y="f358"/>
                  </a:cxn>
                  <a:cxn ang="f156">
                    <a:pos x="f368" y="f369"/>
                  </a:cxn>
                  <a:cxn ang="f156">
                    <a:pos x="f370" y="f371"/>
                  </a:cxn>
                  <a:cxn ang="f156">
                    <a:pos x="f372" y="f373"/>
                  </a:cxn>
                  <a:cxn ang="f156">
                    <a:pos x="f370" y="f374"/>
                  </a:cxn>
                  <a:cxn ang="f156">
                    <a:pos x="f368" y="f344"/>
                  </a:cxn>
                  <a:cxn ang="f156">
                    <a:pos x="f368" y="f375"/>
                  </a:cxn>
                  <a:cxn ang="f156">
                    <a:pos x="f368" y="f376"/>
                  </a:cxn>
                  <a:cxn ang="f156">
                    <a:pos x="f368" y="f376"/>
                  </a:cxn>
                  <a:cxn ang="f156">
                    <a:pos x="f368" y="f330"/>
                  </a:cxn>
                  <a:cxn ang="f156">
                    <a:pos x="f377" y="f378"/>
                  </a:cxn>
                  <a:cxn ang="f156">
                    <a:pos x="f367" y="f318"/>
                  </a:cxn>
                  <a:cxn ang="f156">
                    <a:pos x="f367" y="f318"/>
                  </a:cxn>
                  <a:cxn ang="f156">
                    <a:pos x="f379" y="f380"/>
                  </a:cxn>
                  <a:cxn ang="f156">
                    <a:pos x="f381" y="f382"/>
                  </a:cxn>
                  <a:cxn ang="f156">
                    <a:pos x="f383" y="f384"/>
                  </a:cxn>
                  <a:cxn ang="f156">
                    <a:pos x="f383" y="f384"/>
                  </a:cxn>
                  <a:cxn ang="f156">
                    <a:pos x="f365" y="f385"/>
                  </a:cxn>
                  <a:cxn ang="f156">
                    <a:pos x="f386" y="f385"/>
                  </a:cxn>
                  <a:cxn ang="f156">
                    <a:pos x="f387" y="f388"/>
                  </a:cxn>
                  <a:cxn ang="f156">
                    <a:pos x="f389" y="f390"/>
                  </a:cxn>
                  <a:cxn ang="f156">
                    <a:pos x="f391" y="f392"/>
                  </a:cxn>
                  <a:cxn ang="f156">
                    <a:pos x="f317" y="f318"/>
                  </a:cxn>
                </a:cxnLst>
                <a:rect l="f313" t="f316" r="f314" b="f315"/>
                <a:pathLst>
                  <a:path w="268" h="122">
                    <a:moveTo>
                      <a:pt x="f8" y="f9"/>
                    </a:moveTo>
                    <a:lnTo>
                      <a:pt x="f8" y="f9"/>
                    </a:lnTo>
                    <a:lnTo>
                      <a:pt x="f10" y="f11"/>
                    </a:lnTo>
                    <a:lnTo>
                      <a:pt x="f12" y="f13"/>
                    </a:lnTo>
                    <a:lnTo>
                      <a:pt x="f14" y="f15"/>
                    </a:lnTo>
                    <a:lnTo>
                      <a:pt x="f16" y="f17"/>
                    </a:lnTo>
                    <a:lnTo>
                      <a:pt x="f18" y="f19"/>
                    </a:lnTo>
                    <a:lnTo>
                      <a:pt x="f20" y="f21"/>
                    </a:lnTo>
                    <a:lnTo>
                      <a:pt x="f20" y="f21"/>
                    </a:lnTo>
                    <a:lnTo>
                      <a:pt x="f22" y="f23"/>
                    </a:lnTo>
                    <a:lnTo>
                      <a:pt x="f24" y="f25"/>
                    </a:lnTo>
                    <a:lnTo>
                      <a:pt x="f2" y="f26"/>
                    </a:lnTo>
                    <a:lnTo>
                      <a:pt x="f2" y="f26"/>
                    </a:lnTo>
                    <a:lnTo>
                      <a:pt x="f27" y="f26"/>
                    </a:lnTo>
                    <a:lnTo>
                      <a:pt x="f28" y="f29"/>
                    </a:lnTo>
                    <a:lnTo>
                      <a:pt x="f28" y="f29"/>
                    </a:lnTo>
                    <a:lnTo>
                      <a:pt x="f30" y="f29"/>
                    </a:lnTo>
                    <a:lnTo>
                      <a:pt x="f31" y="f29"/>
                    </a:lnTo>
                    <a:lnTo>
                      <a:pt x="f32" y="f26"/>
                    </a:lnTo>
                    <a:lnTo>
                      <a:pt x="f33" y="f34"/>
                    </a:lnTo>
                    <a:lnTo>
                      <a:pt x="f35" y="f8"/>
                    </a:lnTo>
                    <a:lnTo>
                      <a:pt x="f35" y="f8"/>
                    </a:lnTo>
                    <a:lnTo>
                      <a:pt x="f36" y="f37"/>
                    </a:lnTo>
                    <a:lnTo>
                      <a:pt x="f36" y="f37"/>
                    </a:lnTo>
                    <a:lnTo>
                      <a:pt x="f6" y="f38"/>
                    </a:lnTo>
                    <a:lnTo>
                      <a:pt x="f6" y="f12"/>
                    </a:lnTo>
                    <a:lnTo>
                      <a:pt x="f36" y="f39"/>
                    </a:lnTo>
                    <a:lnTo>
                      <a:pt x="f40" y="f41"/>
                    </a:lnTo>
                    <a:lnTo>
                      <a:pt x="f42" y="f43"/>
                    </a:lnTo>
                    <a:lnTo>
                      <a:pt x="f44" y="f45"/>
                    </a:lnTo>
                    <a:lnTo>
                      <a:pt x="f44" y="f45"/>
                    </a:lnTo>
                    <a:lnTo>
                      <a:pt x="f46" y="f47"/>
                    </a:lnTo>
                    <a:lnTo>
                      <a:pt x="f48" y="f49"/>
                    </a:lnTo>
                    <a:lnTo>
                      <a:pt x="f50" y="f7"/>
                    </a:lnTo>
                    <a:lnTo>
                      <a:pt x="f51" y="f49"/>
                    </a:lnTo>
                    <a:lnTo>
                      <a:pt x="f51" y="f49"/>
                    </a:lnTo>
                    <a:lnTo>
                      <a:pt x="f52" y="f47"/>
                    </a:lnTo>
                    <a:lnTo>
                      <a:pt x="f53" y="f45"/>
                    </a:lnTo>
                    <a:lnTo>
                      <a:pt x="f53" y="f45"/>
                    </a:lnTo>
                    <a:lnTo>
                      <a:pt x="f54" y="f14"/>
                    </a:lnTo>
                    <a:lnTo>
                      <a:pt x="f55" y="f56"/>
                    </a:lnTo>
                    <a:lnTo>
                      <a:pt x="f5" y="f57"/>
                    </a:lnTo>
                    <a:lnTo>
                      <a:pt x="f55" y="f58"/>
                    </a:lnTo>
                    <a:lnTo>
                      <a:pt x="f54" y="f34"/>
                    </a:lnTo>
                    <a:lnTo>
                      <a:pt x="f54" y="f59"/>
                    </a:lnTo>
                    <a:lnTo>
                      <a:pt x="f54" y="f60"/>
                    </a:lnTo>
                    <a:lnTo>
                      <a:pt x="f54" y="f60"/>
                    </a:lnTo>
                    <a:lnTo>
                      <a:pt x="f54" y="f21"/>
                    </a:lnTo>
                    <a:lnTo>
                      <a:pt x="f61" y="f62"/>
                    </a:lnTo>
                    <a:lnTo>
                      <a:pt x="f53" y="f9"/>
                    </a:lnTo>
                    <a:lnTo>
                      <a:pt x="f53" y="f9"/>
                    </a:lnTo>
                    <a:lnTo>
                      <a:pt x="f63" y="f64"/>
                    </a:lnTo>
                    <a:lnTo>
                      <a:pt x="f65" y="f63"/>
                    </a:lnTo>
                    <a:lnTo>
                      <a:pt x="f66" y="f54"/>
                    </a:lnTo>
                    <a:lnTo>
                      <a:pt x="f66" y="f54"/>
                    </a:lnTo>
                    <a:lnTo>
                      <a:pt x="f51" y="f5"/>
                    </a:lnTo>
                    <a:lnTo>
                      <a:pt x="f11" y="f5"/>
                    </a:lnTo>
                    <a:lnTo>
                      <a:pt x="f67" y="f55"/>
                    </a:lnTo>
                    <a:lnTo>
                      <a:pt x="f17" y="f61"/>
                    </a:lnTo>
                    <a:lnTo>
                      <a:pt x="f60" y="f52"/>
                    </a:lnTo>
                    <a:lnTo>
                      <a:pt x="f8" y="f9"/>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39" name="Freeform 19">
                <a:extLst>
                  <a:ext uri="{FF2B5EF4-FFF2-40B4-BE49-F238E27FC236}">
                    <a16:creationId xmlns:a16="http://schemas.microsoft.com/office/drawing/2014/main" id="{3B560F08-9F69-34D6-47E2-8EE9AD91EF6B}"/>
                  </a:ext>
                </a:extLst>
              </p:cNvPr>
              <p:cNvSpPr/>
              <p:nvPr/>
            </p:nvSpPr>
            <p:spPr>
              <a:xfrm>
                <a:off x="4065303" y="6247793"/>
                <a:ext cx="302895" cy="137891"/>
              </a:xfrm>
              <a:custGeom>
                <a:avLst/>
                <a:gdLst>
                  <a:gd name="f0" fmla="val 10800000"/>
                  <a:gd name="f1" fmla="val 5400000"/>
                  <a:gd name="f2" fmla="val 180"/>
                  <a:gd name="f3" fmla="val w"/>
                  <a:gd name="f4" fmla="val h"/>
                  <a:gd name="f5" fmla="val 0"/>
                  <a:gd name="f6" fmla="val 268"/>
                  <a:gd name="f7" fmla="val 122"/>
                  <a:gd name="f8" fmla="val 76"/>
                  <a:gd name="f9" fmla="val 28"/>
                  <a:gd name="f10" fmla="val 82"/>
                  <a:gd name="f11" fmla="val 32"/>
                  <a:gd name="f12" fmla="val 90"/>
                  <a:gd name="f13" fmla="val 34"/>
                  <a:gd name="f14" fmla="val 108"/>
                  <a:gd name="f15" fmla="val 40"/>
                  <a:gd name="f16" fmla="val 126"/>
                  <a:gd name="f17" fmla="val 46"/>
                  <a:gd name="f18" fmla="val 136"/>
                  <a:gd name="f19" fmla="val 50"/>
                  <a:gd name="f20" fmla="val 142"/>
                  <a:gd name="f21" fmla="val 54"/>
                  <a:gd name="f22" fmla="val 162"/>
                  <a:gd name="f23" fmla="val 64"/>
                  <a:gd name="f24" fmla="val 70"/>
                  <a:gd name="f25" fmla="val 196"/>
                  <a:gd name="f26" fmla="val 214"/>
                  <a:gd name="f27" fmla="val 68"/>
                  <a:gd name="f28" fmla="val 232"/>
                  <a:gd name="f29" fmla="val 246"/>
                  <a:gd name="f30" fmla="val 258"/>
                  <a:gd name="f31" fmla="val 262"/>
                  <a:gd name="f32" fmla="val 72"/>
                  <a:gd name="f33" fmla="val 264"/>
                  <a:gd name="f34" fmla="val 266"/>
                  <a:gd name="f35" fmla="val 80"/>
                  <a:gd name="f36" fmla="val 84"/>
                  <a:gd name="f37" fmla="val 100"/>
                  <a:gd name="f38" fmla="val 260"/>
                  <a:gd name="f39" fmla="val 110"/>
                  <a:gd name="f40" fmla="val 256"/>
                  <a:gd name="f41" fmla="val 112"/>
                  <a:gd name="f42" fmla="val 250"/>
                  <a:gd name="f43" fmla="val 114"/>
                  <a:gd name="f44" fmla="val 230"/>
                  <a:gd name="f45" fmla="val 118"/>
                  <a:gd name="f46" fmla="val 202"/>
                  <a:gd name="f47" fmla="val 120"/>
                  <a:gd name="f48" fmla="val 132"/>
                  <a:gd name="f49" fmla="val 24"/>
                  <a:gd name="f50" fmla="val 16"/>
                  <a:gd name="f51" fmla="val 8"/>
                  <a:gd name="f52" fmla="val 4"/>
                  <a:gd name="f53" fmla="val 2"/>
                  <a:gd name="f54" fmla="val 102"/>
                  <a:gd name="f55" fmla="val 94"/>
                  <a:gd name="f56" fmla="val 86"/>
                  <a:gd name="f57" fmla="val 66"/>
                  <a:gd name="f58" fmla="val 60"/>
                  <a:gd name="f59" fmla="val 6"/>
                  <a:gd name="f60" fmla="val 44"/>
                  <a:gd name="f61" fmla="val 10"/>
                  <a:gd name="f62" fmla="val 14"/>
                  <a:gd name="f63" fmla="val 12"/>
                  <a:gd name="f64" fmla="val 18"/>
                  <a:gd name="f65" fmla="val 38"/>
                  <a:gd name="f66" fmla="+- 0 0 -90"/>
                  <a:gd name="f67" fmla="*/ f3 1 268"/>
                  <a:gd name="f68" fmla="*/ f4 1 122"/>
                  <a:gd name="f69" fmla="val f5"/>
                  <a:gd name="f70" fmla="val f6"/>
                  <a:gd name="f71" fmla="val f7"/>
                  <a:gd name="f72" fmla="*/ f66 f0 1"/>
                  <a:gd name="f73" fmla="+- f71 0 f69"/>
                  <a:gd name="f74" fmla="+- f70 0 f69"/>
                  <a:gd name="f75" fmla="*/ f72 1 f2"/>
                  <a:gd name="f76" fmla="*/ f74 1 268"/>
                  <a:gd name="f77" fmla="*/ f73 1 122"/>
                  <a:gd name="f78" fmla="*/ 76 f74 1"/>
                  <a:gd name="f79" fmla="*/ 28 f73 1"/>
                  <a:gd name="f80" fmla="*/ 82 f74 1"/>
                  <a:gd name="f81" fmla="*/ 32 f73 1"/>
                  <a:gd name="f82" fmla="*/ 90 f74 1"/>
                  <a:gd name="f83" fmla="*/ 34 f73 1"/>
                  <a:gd name="f84" fmla="*/ 108 f74 1"/>
                  <a:gd name="f85" fmla="*/ 40 f73 1"/>
                  <a:gd name="f86" fmla="*/ 126 f74 1"/>
                  <a:gd name="f87" fmla="*/ 46 f73 1"/>
                  <a:gd name="f88" fmla="*/ 136 f74 1"/>
                  <a:gd name="f89" fmla="*/ 50 f73 1"/>
                  <a:gd name="f90" fmla="*/ 142 f74 1"/>
                  <a:gd name="f91" fmla="*/ 54 f73 1"/>
                  <a:gd name="f92" fmla="*/ 162 f74 1"/>
                  <a:gd name="f93" fmla="*/ 64 f73 1"/>
                  <a:gd name="f94" fmla="*/ 180 f74 1"/>
                  <a:gd name="f95" fmla="*/ 70 f73 1"/>
                  <a:gd name="f96" fmla="*/ 196 f74 1"/>
                  <a:gd name="f97" fmla="*/ 214 f74 1"/>
                  <a:gd name="f98" fmla="*/ 68 f73 1"/>
                  <a:gd name="f99" fmla="*/ 232 f74 1"/>
                  <a:gd name="f100" fmla="*/ 246 f74 1"/>
                  <a:gd name="f101" fmla="*/ 258 f74 1"/>
                  <a:gd name="f102" fmla="*/ 262 f74 1"/>
                  <a:gd name="f103" fmla="*/ 72 f73 1"/>
                  <a:gd name="f104" fmla="*/ 264 f74 1"/>
                  <a:gd name="f105" fmla="*/ 76 f73 1"/>
                  <a:gd name="f106" fmla="*/ 266 f74 1"/>
                  <a:gd name="f107" fmla="*/ 80 f73 1"/>
                  <a:gd name="f108" fmla="*/ 268 f74 1"/>
                  <a:gd name="f109" fmla="*/ 84 f73 1"/>
                  <a:gd name="f110" fmla="*/ 90 f73 1"/>
                  <a:gd name="f111" fmla="*/ 100 f73 1"/>
                  <a:gd name="f112" fmla="*/ 260 f74 1"/>
                  <a:gd name="f113" fmla="*/ 110 f73 1"/>
                  <a:gd name="f114" fmla="*/ 256 f74 1"/>
                  <a:gd name="f115" fmla="*/ 112 f73 1"/>
                  <a:gd name="f116" fmla="*/ 250 f74 1"/>
                  <a:gd name="f117" fmla="*/ 114 f73 1"/>
                  <a:gd name="f118" fmla="*/ 230 f74 1"/>
                  <a:gd name="f119" fmla="*/ 118 f73 1"/>
                  <a:gd name="f120" fmla="*/ 202 f74 1"/>
                  <a:gd name="f121" fmla="*/ 120 f73 1"/>
                  <a:gd name="f122" fmla="*/ 132 f74 1"/>
                  <a:gd name="f123" fmla="*/ 122 f73 1"/>
                  <a:gd name="f124" fmla="*/ 24 f74 1"/>
                  <a:gd name="f125" fmla="*/ 16 f74 1"/>
                  <a:gd name="f126" fmla="*/ 8 f74 1"/>
                  <a:gd name="f127" fmla="*/ 4 f74 1"/>
                  <a:gd name="f128" fmla="*/ 108 f73 1"/>
                  <a:gd name="f129" fmla="*/ 2 f74 1"/>
                  <a:gd name="f130" fmla="*/ 102 f73 1"/>
                  <a:gd name="f131" fmla="*/ 0 f74 1"/>
                  <a:gd name="f132" fmla="*/ 94 f73 1"/>
                  <a:gd name="f133" fmla="*/ 86 f73 1"/>
                  <a:gd name="f134" fmla="*/ 66 f73 1"/>
                  <a:gd name="f135" fmla="*/ 60 f73 1"/>
                  <a:gd name="f136" fmla="*/ 6 f74 1"/>
                  <a:gd name="f137" fmla="*/ 44 f73 1"/>
                  <a:gd name="f138" fmla="*/ 10 f74 1"/>
                  <a:gd name="f139" fmla="*/ 14 f73 1"/>
                  <a:gd name="f140" fmla="*/ 12 f74 1"/>
                  <a:gd name="f141" fmla="*/ 10 f73 1"/>
                  <a:gd name="f142" fmla="*/ 18 f74 1"/>
                  <a:gd name="f143" fmla="*/ 4 f73 1"/>
                  <a:gd name="f144" fmla="*/ 0 f73 1"/>
                  <a:gd name="f145" fmla="*/ 32 f74 1"/>
                  <a:gd name="f146" fmla="*/ 38 f74 1"/>
                  <a:gd name="f147" fmla="*/ 2 f73 1"/>
                  <a:gd name="f148" fmla="*/ 46 f74 1"/>
                  <a:gd name="f149" fmla="*/ 6 f73 1"/>
                  <a:gd name="f150" fmla="*/ 60 f74 1"/>
                  <a:gd name="f151" fmla="*/ 16 f73 1"/>
                  <a:gd name="f152" fmla="+- f75 0 f1"/>
                  <a:gd name="f153" fmla="*/ f78 1 268"/>
                  <a:gd name="f154" fmla="*/ f79 1 122"/>
                  <a:gd name="f155" fmla="*/ f80 1 268"/>
                  <a:gd name="f156" fmla="*/ f81 1 122"/>
                  <a:gd name="f157" fmla="*/ f82 1 268"/>
                  <a:gd name="f158" fmla="*/ f83 1 122"/>
                  <a:gd name="f159" fmla="*/ f84 1 268"/>
                  <a:gd name="f160" fmla="*/ f85 1 122"/>
                  <a:gd name="f161" fmla="*/ f86 1 268"/>
                  <a:gd name="f162" fmla="*/ f87 1 122"/>
                  <a:gd name="f163" fmla="*/ f88 1 268"/>
                  <a:gd name="f164" fmla="*/ f89 1 122"/>
                  <a:gd name="f165" fmla="*/ f90 1 268"/>
                  <a:gd name="f166" fmla="*/ f91 1 122"/>
                  <a:gd name="f167" fmla="*/ f92 1 268"/>
                  <a:gd name="f168" fmla="*/ f93 1 122"/>
                  <a:gd name="f169" fmla="*/ f94 1 268"/>
                  <a:gd name="f170" fmla="*/ f95 1 122"/>
                  <a:gd name="f171" fmla="*/ f96 1 268"/>
                  <a:gd name="f172" fmla="*/ f97 1 268"/>
                  <a:gd name="f173" fmla="*/ f98 1 122"/>
                  <a:gd name="f174" fmla="*/ f99 1 268"/>
                  <a:gd name="f175" fmla="*/ f100 1 268"/>
                  <a:gd name="f176" fmla="*/ f101 1 268"/>
                  <a:gd name="f177" fmla="*/ f102 1 268"/>
                  <a:gd name="f178" fmla="*/ f103 1 122"/>
                  <a:gd name="f179" fmla="*/ f104 1 268"/>
                  <a:gd name="f180" fmla="*/ f105 1 122"/>
                  <a:gd name="f181" fmla="*/ f106 1 268"/>
                  <a:gd name="f182" fmla="*/ f107 1 122"/>
                  <a:gd name="f183" fmla="*/ f108 1 268"/>
                  <a:gd name="f184" fmla="*/ f109 1 122"/>
                  <a:gd name="f185" fmla="*/ f110 1 122"/>
                  <a:gd name="f186" fmla="*/ f111 1 122"/>
                  <a:gd name="f187" fmla="*/ f112 1 268"/>
                  <a:gd name="f188" fmla="*/ f113 1 122"/>
                  <a:gd name="f189" fmla="*/ f114 1 268"/>
                  <a:gd name="f190" fmla="*/ f115 1 122"/>
                  <a:gd name="f191" fmla="*/ f116 1 268"/>
                  <a:gd name="f192" fmla="*/ f117 1 122"/>
                  <a:gd name="f193" fmla="*/ f118 1 268"/>
                  <a:gd name="f194" fmla="*/ f119 1 122"/>
                  <a:gd name="f195" fmla="*/ f120 1 268"/>
                  <a:gd name="f196" fmla="*/ f121 1 122"/>
                  <a:gd name="f197" fmla="*/ f122 1 268"/>
                  <a:gd name="f198" fmla="*/ f123 1 122"/>
                  <a:gd name="f199" fmla="*/ f124 1 268"/>
                  <a:gd name="f200" fmla="*/ f125 1 268"/>
                  <a:gd name="f201" fmla="*/ f126 1 268"/>
                  <a:gd name="f202" fmla="*/ f127 1 268"/>
                  <a:gd name="f203" fmla="*/ f128 1 122"/>
                  <a:gd name="f204" fmla="*/ f129 1 268"/>
                  <a:gd name="f205" fmla="*/ f130 1 122"/>
                  <a:gd name="f206" fmla="*/ f131 1 268"/>
                  <a:gd name="f207" fmla="*/ f132 1 122"/>
                  <a:gd name="f208" fmla="*/ f133 1 122"/>
                  <a:gd name="f209" fmla="*/ f134 1 122"/>
                  <a:gd name="f210" fmla="*/ f135 1 122"/>
                  <a:gd name="f211" fmla="*/ f136 1 268"/>
                  <a:gd name="f212" fmla="*/ f137 1 122"/>
                  <a:gd name="f213" fmla="*/ f138 1 268"/>
                  <a:gd name="f214" fmla="*/ f139 1 122"/>
                  <a:gd name="f215" fmla="*/ f140 1 268"/>
                  <a:gd name="f216" fmla="*/ f141 1 122"/>
                  <a:gd name="f217" fmla="*/ f142 1 268"/>
                  <a:gd name="f218" fmla="*/ f143 1 122"/>
                  <a:gd name="f219" fmla="*/ f144 1 122"/>
                  <a:gd name="f220" fmla="*/ f145 1 268"/>
                  <a:gd name="f221" fmla="*/ f146 1 268"/>
                  <a:gd name="f222" fmla="*/ f147 1 122"/>
                  <a:gd name="f223" fmla="*/ f148 1 268"/>
                  <a:gd name="f224" fmla="*/ f149 1 122"/>
                  <a:gd name="f225" fmla="*/ f150 1 268"/>
                  <a:gd name="f226" fmla="*/ f151 1 122"/>
                  <a:gd name="f227" fmla="*/ 0 1 f76"/>
                  <a:gd name="f228" fmla="*/ f70 1 f76"/>
                  <a:gd name="f229" fmla="*/ 0 1 f77"/>
                  <a:gd name="f230" fmla="*/ f71 1 f77"/>
                  <a:gd name="f231" fmla="*/ f153 1 f76"/>
                  <a:gd name="f232" fmla="*/ f154 1 f77"/>
                  <a:gd name="f233" fmla="*/ f155 1 f76"/>
                  <a:gd name="f234" fmla="*/ f156 1 f77"/>
                  <a:gd name="f235" fmla="*/ f157 1 f76"/>
                  <a:gd name="f236" fmla="*/ f158 1 f77"/>
                  <a:gd name="f237" fmla="*/ f159 1 f76"/>
                  <a:gd name="f238" fmla="*/ f160 1 f77"/>
                  <a:gd name="f239" fmla="*/ f161 1 f76"/>
                  <a:gd name="f240" fmla="*/ f162 1 f77"/>
                  <a:gd name="f241" fmla="*/ f163 1 f76"/>
                  <a:gd name="f242" fmla="*/ f164 1 f77"/>
                  <a:gd name="f243" fmla="*/ f165 1 f76"/>
                  <a:gd name="f244" fmla="*/ f166 1 f77"/>
                  <a:gd name="f245" fmla="*/ f167 1 f76"/>
                  <a:gd name="f246" fmla="*/ f168 1 f77"/>
                  <a:gd name="f247" fmla="*/ f169 1 f76"/>
                  <a:gd name="f248" fmla="*/ f170 1 f77"/>
                  <a:gd name="f249" fmla="*/ f171 1 f76"/>
                  <a:gd name="f250" fmla="*/ f172 1 f76"/>
                  <a:gd name="f251" fmla="*/ f173 1 f77"/>
                  <a:gd name="f252" fmla="*/ f174 1 f76"/>
                  <a:gd name="f253" fmla="*/ f175 1 f76"/>
                  <a:gd name="f254" fmla="*/ f176 1 f76"/>
                  <a:gd name="f255" fmla="*/ f177 1 f76"/>
                  <a:gd name="f256" fmla="*/ f178 1 f77"/>
                  <a:gd name="f257" fmla="*/ f179 1 f76"/>
                  <a:gd name="f258" fmla="*/ f180 1 f77"/>
                  <a:gd name="f259" fmla="*/ f181 1 f76"/>
                  <a:gd name="f260" fmla="*/ f182 1 f77"/>
                  <a:gd name="f261" fmla="*/ f183 1 f76"/>
                  <a:gd name="f262" fmla="*/ f184 1 f77"/>
                  <a:gd name="f263" fmla="*/ f185 1 f77"/>
                  <a:gd name="f264" fmla="*/ f186 1 f77"/>
                  <a:gd name="f265" fmla="*/ f187 1 f76"/>
                  <a:gd name="f266" fmla="*/ f188 1 f77"/>
                  <a:gd name="f267" fmla="*/ f189 1 f76"/>
                  <a:gd name="f268" fmla="*/ f190 1 f77"/>
                  <a:gd name="f269" fmla="*/ f191 1 f76"/>
                  <a:gd name="f270" fmla="*/ f192 1 f77"/>
                  <a:gd name="f271" fmla="*/ f193 1 f76"/>
                  <a:gd name="f272" fmla="*/ f194 1 f77"/>
                  <a:gd name="f273" fmla="*/ f195 1 f76"/>
                  <a:gd name="f274" fmla="*/ f196 1 f77"/>
                  <a:gd name="f275" fmla="*/ f197 1 f76"/>
                  <a:gd name="f276" fmla="*/ f198 1 f77"/>
                  <a:gd name="f277" fmla="*/ f199 1 f76"/>
                  <a:gd name="f278" fmla="*/ f200 1 f76"/>
                  <a:gd name="f279" fmla="*/ f201 1 f76"/>
                  <a:gd name="f280" fmla="*/ f202 1 f76"/>
                  <a:gd name="f281" fmla="*/ f203 1 f77"/>
                  <a:gd name="f282" fmla="*/ f204 1 f76"/>
                  <a:gd name="f283" fmla="*/ f205 1 f77"/>
                  <a:gd name="f284" fmla="*/ f206 1 f76"/>
                  <a:gd name="f285" fmla="*/ f207 1 f77"/>
                  <a:gd name="f286" fmla="*/ f208 1 f77"/>
                  <a:gd name="f287" fmla="*/ f209 1 f77"/>
                  <a:gd name="f288" fmla="*/ f210 1 f77"/>
                  <a:gd name="f289" fmla="*/ f211 1 f76"/>
                  <a:gd name="f290" fmla="*/ f212 1 f77"/>
                  <a:gd name="f291" fmla="*/ f213 1 f76"/>
                  <a:gd name="f292" fmla="*/ f214 1 f77"/>
                  <a:gd name="f293" fmla="*/ f215 1 f76"/>
                  <a:gd name="f294" fmla="*/ f216 1 f77"/>
                  <a:gd name="f295" fmla="*/ f217 1 f76"/>
                  <a:gd name="f296" fmla="*/ f218 1 f77"/>
                  <a:gd name="f297" fmla="*/ f219 1 f77"/>
                  <a:gd name="f298" fmla="*/ f220 1 f76"/>
                  <a:gd name="f299" fmla="*/ f221 1 f76"/>
                  <a:gd name="f300" fmla="*/ f222 1 f77"/>
                  <a:gd name="f301" fmla="*/ f223 1 f76"/>
                  <a:gd name="f302" fmla="*/ f224 1 f77"/>
                  <a:gd name="f303" fmla="*/ f225 1 f76"/>
                  <a:gd name="f304" fmla="*/ f226 1 f77"/>
                  <a:gd name="f305" fmla="*/ f227 f67 1"/>
                  <a:gd name="f306" fmla="*/ f228 f67 1"/>
                  <a:gd name="f307" fmla="*/ f230 f68 1"/>
                  <a:gd name="f308" fmla="*/ f229 f68 1"/>
                  <a:gd name="f309" fmla="*/ f231 f67 1"/>
                  <a:gd name="f310" fmla="*/ f232 f68 1"/>
                  <a:gd name="f311" fmla="*/ f233 f67 1"/>
                  <a:gd name="f312" fmla="*/ f234 f68 1"/>
                  <a:gd name="f313" fmla="*/ f235 f67 1"/>
                  <a:gd name="f314" fmla="*/ f236 f68 1"/>
                  <a:gd name="f315" fmla="*/ f237 f67 1"/>
                  <a:gd name="f316" fmla="*/ f238 f68 1"/>
                  <a:gd name="f317" fmla="*/ f239 f67 1"/>
                  <a:gd name="f318" fmla="*/ f240 f68 1"/>
                  <a:gd name="f319" fmla="*/ f241 f67 1"/>
                  <a:gd name="f320" fmla="*/ f242 f68 1"/>
                  <a:gd name="f321" fmla="*/ f243 f67 1"/>
                  <a:gd name="f322" fmla="*/ f244 f68 1"/>
                  <a:gd name="f323" fmla="*/ f245 f67 1"/>
                  <a:gd name="f324" fmla="*/ f246 f68 1"/>
                  <a:gd name="f325" fmla="*/ f247 f67 1"/>
                  <a:gd name="f326" fmla="*/ f248 f68 1"/>
                  <a:gd name="f327" fmla="*/ f249 f67 1"/>
                  <a:gd name="f328" fmla="*/ f250 f67 1"/>
                  <a:gd name="f329" fmla="*/ f251 f68 1"/>
                  <a:gd name="f330" fmla="*/ f252 f67 1"/>
                  <a:gd name="f331" fmla="*/ f253 f67 1"/>
                  <a:gd name="f332" fmla="*/ f254 f67 1"/>
                  <a:gd name="f333" fmla="*/ f255 f67 1"/>
                  <a:gd name="f334" fmla="*/ f256 f68 1"/>
                  <a:gd name="f335" fmla="*/ f257 f67 1"/>
                  <a:gd name="f336" fmla="*/ f258 f68 1"/>
                  <a:gd name="f337" fmla="*/ f259 f67 1"/>
                  <a:gd name="f338" fmla="*/ f260 f68 1"/>
                  <a:gd name="f339" fmla="*/ f261 f67 1"/>
                  <a:gd name="f340" fmla="*/ f262 f68 1"/>
                  <a:gd name="f341" fmla="*/ f263 f68 1"/>
                  <a:gd name="f342" fmla="*/ f264 f68 1"/>
                  <a:gd name="f343" fmla="*/ f265 f67 1"/>
                  <a:gd name="f344" fmla="*/ f266 f68 1"/>
                  <a:gd name="f345" fmla="*/ f267 f67 1"/>
                  <a:gd name="f346" fmla="*/ f268 f68 1"/>
                  <a:gd name="f347" fmla="*/ f269 f67 1"/>
                  <a:gd name="f348" fmla="*/ f270 f68 1"/>
                  <a:gd name="f349" fmla="*/ f271 f67 1"/>
                  <a:gd name="f350" fmla="*/ f272 f68 1"/>
                  <a:gd name="f351" fmla="*/ f273 f67 1"/>
                  <a:gd name="f352" fmla="*/ f274 f68 1"/>
                  <a:gd name="f353" fmla="*/ f275 f67 1"/>
                  <a:gd name="f354" fmla="*/ f276 f68 1"/>
                  <a:gd name="f355" fmla="*/ f277 f67 1"/>
                  <a:gd name="f356" fmla="*/ f278 f67 1"/>
                  <a:gd name="f357" fmla="*/ f279 f67 1"/>
                  <a:gd name="f358" fmla="*/ f280 f67 1"/>
                  <a:gd name="f359" fmla="*/ f281 f68 1"/>
                  <a:gd name="f360" fmla="*/ f282 f67 1"/>
                  <a:gd name="f361" fmla="*/ f283 f68 1"/>
                  <a:gd name="f362" fmla="*/ f284 f67 1"/>
                  <a:gd name="f363" fmla="*/ f285 f68 1"/>
                  <a:gd name="f364" fmla="*/ f286 f68 1"/>
                  <a:gd name="f365" fmla="*/ f287 f68 1"/>
                  <a:gd name="f366" fmla="*/ f288 f68 1"/>
                  <a:gd name="f367" fmla="*/ f289 f67 1"/>
                  <a:gd name="f368" fmla="*/ f290 f68 1"/>
                  <a:gd name="f369" fmla="*/ f291 f67 1"/>
                  <a:gd name="f370" fmla="*/ f292 f68 1"/>
                  <a:gd name="f371" fmla="*/ f293 f67 1"/>
                  <a:gd name="f372" fmla="*/ f294 f68 1"/>
                  <a:gd name="f373" fmla="*/ f295 f67 1"/>
                  <a:gd name="f374" fmla="*/ f296 f68 1"/>
                  <a:gd name="f375" fmla="*/ f297 f68 1"/>
                  <a:gd name="f376" fmla="*/ f298 f67 1"/>
                  <a:gd name="f377" fmla="*/ f299 f67 1"/>
                  <a:gd name="f378" fmla="*/ f300 f68 1"/>
                  <a:gd name="f379" fmla="*/ f301 f67 1"/>
                  <a:gd name="f380" fmla="*/ f302 f68 1"/>
                  <a:gd name="f381" fmla="*/ f303 f67 1"/>
                  <a:gd name="f382" fmla="*/ f304 f68 1"/>
                </a:gdLst>
                <a:ahLst/>
                <a:cxnLst>
                  <a:cxn ang="3cd4">
                    <a:pos x="hc" y="t"/>
                  </a:cxn>
                  <a:cxn ang="0">
                    <a:pos x="r" y="vc"/>
                  </a:cxn>
                  <a:cxn ang="cd4">
                    <a:pos x="hc" y="b"/>
                  </a:cxn>
                  <a:cxn ang="cd2">
                    <a:pos x="l" y="vc"/>
                  </a:cxn>
                  <a:cxn ang="f152">
                    <a:pos x="f309" y="f310"/>
                  </a:cxn>
                  <a:cxn ang="f152">
                    <a:pos x="f309" y="f310"/>
                  </a:cxn>
                  <a:cxn ang="f152">
                    <a:pos x="f311" y="f312"/>
                  </a:cxn>
                  <a:cxn ang="f152">
                    <a:pos x="f313" y="f314"/>
                  </a:cxn>
                  <a:cxn ang="f152">
                    <a:pos x="f315" y="f316"/>
                  </a:cxn>
                  <a:cxn ang="f152">
                    <a:pos x="f317" y="f318"/>
                  </a:cxn>
                  <a:cxn ang="f152">
                    <a:pos x="f319" y="f320"/>
                  </a:cxn>
                  <a:cxn ang="f152">
                    <a:pos x="f321" y="f322"/>
                  </a:cxn>
                  <a:cxn ang="f152">
                    <a:pos x="f321" y="f322"/>
                  </a:cxn>
                  <a:cxn ang="f152">
                    <a:pos x="f323" y="f324"/>
                  </a:cxn>
                  <a:cxn ang="f152">
                    <a:pos x="f325" y="f326"/>
                  </a:cxn>
                  <a:cxn ang="f152">
                    <a:pos x="f325" y="f326"/>
                  </a:cxn>
                  <a:cxn ang="f152">
                    <a:pos x="f327" y="f326"/>
                  </a:cxn>
                  <a:cxn ang="f152">
                    <a:pos x="f328" y="f329"/>
                  </a:cxn>
                  <a:cxn ang="f152">
                    <a:pos x="f328" y="f329"/>
                  </a:cxn>
                  <a:cxn ang="f152">
                    <a:pos x="f330" y="f329"/>
                  </a:cxn>
                  <a:cxn ang="f152">
                    <a:pos x="f331" y="f329"/>
                  </a:cxn>
                  <a:cxn ang="f152">
                    <a:pos x="f332" y="f326"/>
                  </a:cxn>
                  <a:cxn ang="f152">
                    <a:pos x="f333" y="f334"/>
                  </a:cxn>
                  <a:cxn ang="f152">
                    <a:pos x="f335" y="f336"/>
                  </a:cxn>
                  <a:cxn ang="f152">
                    <a:pos x="f335" y="f336"/>
                  </a:cxn>
                  <a:cxn ang="f152">
                    <a:pos x="f337" y="f338"/>
                  </a:cxn>
                  <a:cxn ang="f152">
                    <a:pos x="f337" y="f338"/>
                  </a:cxn>
                  <a:cxn ang="f152">
                    <a:pos x="f339" y="f340"/>
                  </a:cxn>
                  <a:cxn ang="f152">
                    <a:pos x="f339" y="f341"/>
                  </a:cxn>
                  <a:cxn ang="f152">
                    <a:pos x="f337" y="f342"/>
                  </a:cxn>
                  <a:cxn ang="f152">
                    <a:pos x="f343" y="f344"/>
                  </a:cxn>
                  <a:cxn ang="f152">
                    <a:pos x="f345" y="f346"/>
                  </a:cxn>
                  <a:cxn ang="f152">
                    <a:pos x="f347" y="f348"/>
                  </a:cxn>
                  <a:cxn ang="f152">
                    <a:pos x="f347" y="f348"/>
                  </a:cxn>
                  <a:cxn ang="f152">
                    <a:pos x="f349" y="f350"/>
                  </a:cxn>
                  <a:cxn ang="f152">
                    <a:pos x="f351" y="f352"/>
                  </a:cxn>
                  <a:cxn ang="f152">
                    <a:pos x="f353" y="f354"/>
                  </a:cxn>
                  <a:cxn ang="f152">
                    <a:pos x="f355" y="f352"/>
                  </a:cxn>
                  <a:cxn ang="f152">
                    <a:pos x="f355" y="f352"/>
                  </a:cxn>
                  <a:cxn ang="f152">
                    <a:pos x="f356" y="f350"/>
                  </a:cxn>
                  <a:cxn ang="f152">
                    <a:pos x="f357" y="f348"/>
                  </a:cxn>
                  <a:cxn ang="f152">
                    <a:pos x="f357" y="f348"/>
                  </a:cxn>
                  <a:cxn ang="f152">
                    <a:pos x="f358" y="f359"/>
                  </a:cxn>
                  <a:cxn ang="f152">
                    <a:pos x="f360" y="f361"/>
                  </a:cxn>
                  <a:cxn ang="f152">
                    <a:pos x="f362" y="f363"/>
                  </a:cxn>
                  <a:cxn ang="f152">
                    <a:pos x="f360" y="f364"/>
                  </a:cxn>
                  <a:cxn ang="f152">
                    <a:pos x="f358" y="f334"/>
                  </a:cxn>
                  <a:cxn ang="f152">
                    <a:pos x="f358" y="f365"/>
                  </a:cxn>
                  <a:cxn ang="f152">
                    <a:pos x="f358" y="f366"/>
                  </a:cxn>
                  <a:cxn ang="f152">
                    <a:pos x="f358" y="f366"/>
                  </a:cxn>
                  <a:cxn ang="f152">
                    <a:pos x="f358" y="f322"/>
                  </a:cxn>
                  <a:cxn ang="f152">
                    <a:pos x="f367" y="f368"/>
                  </a:cxn>
                  <a:cxn ang="f152">
                    <a:pos x="f357" y="f310"/>
                  </a:cxn>
                  <a:cxn ang="f152">
                    <a:pos x="f357" y="f310"/>
                  </a:cxn>
                  <a:cxn ang="f152">
                    <a:pos x="f369" y="f370"/>
                  </a:cxn>
                  <a:cxn ang="f152">
                    <a:pos x="f371" y="f372"/>
                  </a:cxn>
                  <a:cxn ang="f152">
                    <a:pos x="f373" y="f374"/>
                  </a:cxn>
                  <a:cxn ang="f152">
                    <a:pos x="f373" y="f374"/>
                  </a:cxn>
                  <a:cxn ang="f152">
                    <a:pos x="f355" y="f375"/>
                  </a:cxn>
                  <a:cxn ang="f152">
                    <a:pos x="f376" y="f375"/>
                  </a:cxn>
                  <a:cxn ang="f152">
                    <a:pos x="f377" y="f378"/>
                  </a:cxn>
                  <a:cxn ang="f152">
                    <a:pos x="f379" y="f380"/>
                  </a:cxn>
                  <a:cxn ang="f152">
                    <a:pos x="f381" y="f382"/>
                  </a:cxn>
                  <a:cxn ang="f152">
                    <a:pos x="f309" y="f310"/>
                  </a:cxn>
                </a:cxnLst>
                <a:rect l="f305" t="f308" r="f306" b="f307"/>
                <a:pathLst>
                  <a:path w="268" h="122">
                    <a:moveTo>
                      <a:pt x="f8" y="f9"/>
                    </a:moveTo>
                    <a:lnTo>
                      <a:pt x="f8" y="f9"/>
                    </a:lnTo>
                    <a:lnTo>
                      <a:pt x="f10" y="f11"/>
                    </a:lnTo>
                    <a:lnTo>
                      <a:pt x="f12" y="f13"/>
                    </a:lnTo>
                    <a:lnTo>
                      <a:pt x="f14" y="f15"/>
                    </a:lnTo>
                    <a:lnTo>
                      <a:pt x="f16" y="f17"/>
                    </a:lnTo>
                    <a:lnTo>
                      <a:pt x="f18" y="f19"/>
                    </a:lnTo>
                    <a:lnTo>
                      <a:pt x="f20" y="f21"/>
                    </a:lnTo>
                    <a:lnTo>
                      <a:pt x="f20" y="f21"/>
                    </a:lnTo>
                    <a:lnTo>
                      <a:pt x="f22" y="f23"/>
                    </a:lnTo>
                    <a:lnTo>
                      <a:pt x="f2" y="f24"/>
                    </a:lnTo>
                    <a:lnTo>
                      <a:pt x="f2" y="f24"/>
                    </a:lnTo>
                    <a:lnTo>
                      <a:pt x="f25" y="f24"/>
                    </a:lnTo>
                    <a:lnTo>
                      <a:pt x="f26" y="f27"/>
                    </a:lnTo>
                    <a:lnTo>
                      <a:pt x="f26" y="f27"/>
                    </a:lnTo>
                    <a:lnTo>
                      <a:pt x="f28" y="f27"/>
                    </a:lnTo>
                    <a:lnTo>
                      <a:pt x="f29" y="f27"/>
                    </a:lnTo>
                    <a:lnTo>
                      <a:pt x="f30" y="f24"/>
                    </a:lnTo>
                    <a:lnTo>
                      <a:pt x="f31" y="f32"/>
                    </a:lnTo>
                    <a:lnTo>
                      <a:pt x="f33" y="f8"/>
                    </a:lnTo>
                    <a:lnTo>
                      <a:pt x="f33" y="f8"/>
                    </a:lnTo>
                    <a:lnTo>
                      <a:pt x="f34" y="f35"/>
                    </a:lnTo>
                    <a:lnTo>
                      <a:pt x="f34" y="f35"/>
                    </a:lnTo>
                    <a:lnTo>
                      <a:pt x="f6" y="f36"/>
                    </a:lnTo>
                    <a:lnTo>
                      <a:pt x="f6" y="f12"/>
                    </a:lnTo>
                    <a:lnTo>
                      <a:pt x="f34" y="f37"/>
                    </a:lnTo>
                    <a:lnTo>
                      <a:pt x="f38" y="f39"/>
                    </a:lnTo>
                    <a:lnTo>
                      <a:pt x="f40" y="f41"/>
                    </a:lnTo>
                    <a:lnTo>
                      <a:pt x="f42" y="f43"/>
                    </a:lnTo>
                    <a:lnTo>
                      <a:pt x="f42" y="f43"/>
                    </a:lnTo>
                    <a:lnTo>
                      <a:pt x="f44" y="f45"/>
                    </a:lnTo>
                    <a:lnTo>
                      <a:pt x="f46" y="f47"/>
                    </a:lnTo>
                    <a:lnTo>
                      <a:pt x="f48" y="f7"/>
                    </a:lnTo>
                    <a:lnTo>
                      <a:pt x="f49" y="f47"/>
                    </a:lnTo>
                    <a:lnTo>
                      <a:pt x="f49" y="f47"/>
                    </a:lnTo>
                    <a:lnTo>
                      <a:pt x="f50" y="f45"/>
                    </a:lnTo>
                    <a:lnTo>
                      <a:pt x="f51" y="f43"/>
                    </a:lnTo>
                    <a:lnTo>
                      <a:pt x="f51" y="f43"/>
                    </a:lnTo>
                    <a:lnTo>
                      <a:pt x="f52" y="f14"/>
                    </a:lnTo>
                    <a:lnTo>
                      <a:pt x="f53" y="f54"/>
                    </a:lnTo>
                    <a:lnTo>
                      <a:pt x="f5" y="f55"/>
                    </a:lnTo>
                    <a:lnTo>
                      <a:pt x="f53" y="f56"/>
                    </a:lnTo>
                    <a:lnTo>
                      <a:pt x="f52" y="f32"/>
                    </a:lnTo>
                    <a:lnTo>
                      <a:pt x="f52" y="f57"/>
                    </a:lnTo>
                    <a:lnTo>
                      <a:pt x="f52" y="f58"/>
                    </a:lnTo>
                    <a:lnTo>
                      <a:pt x="f52" y="f58"/>
                    </a:lnTo>
                    <a:lnTo>
                      <a:pt x="f52" y="f21"/>
                    </a:lnTo>
                    <a:lnTo>
                      <a:pt x="f59" y="f60"/>
                    </a:lnTo>
                    <a:lnTo>
                      <a:pt x="f51" y="f9"/>
                    </a:lnTo>
                    <a:lnTo>
                      <a:pt x="f51" y="f9"/>
                    </a:lnTo>
                    <a:lnTo>
                      <a:pt x="f61" y="f62"/>
                    </a:lnTo>
                    <a:lnTo>
                      <a:pt x="f63" y="f61"/>
                    </a:lnTo>
                    <a:lnTo>
                      <a:pt x="f64" y="f52"/>
                    </a:lnTo>
                    <a:lnTo>
                      <a:pt x="f64" y="f52"/>
                    </a:lnTo>
                    <a:lnTo>
                      <a:pt x="f49" y="f5"/>
                    </a:lnTo>
                    <a:lnTo>
                      <a:pt x="f11" y="f5"/>
                    </a:lnTo>
                    <a:lnTo>
                      <a:pt x="f65" y="f53"/>
                    </a:lnTo>
                    <a:lnTo>
                      <a:pt x="f17" y="f59"/>
                    </a:lnTo>
                    <a:lnTo>
                      <a:pt x="f58" y="f50"/>
                    </a:lnTo>
                    <a:lnTo>
                      <a:pt x="f8" y="f9"/>
                    </a:lnTo>
                    <a:close/>
                  </a:path>
                </a:pathLst>
              </a:custGeom>
              <a:solidFill>
                <a:srgbClr val="2D1F1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0" name="Freeform 20">
                <a:extLst>
                  <a:ext uri="{FF2B5EF4-FFF2-40B4-BE49-F238E27FC236}">
                    <a16:creationId xmlns:a16="http://schemas.microsoft.com/office/drawing/2014/main" id="{7C41FF6A-D6F8-59BF-5D8F-A8B3791EA820}"/>
                  </a:ext>
                </a:extLst>
              </p:cNvPr>
              <p:cNvSpPr/>
              <p:nvPr/>
            </p:nvSpPr>
            <p:spPr>
              <a:xfrm>
                <a:off x="4065303" y="6247793"/>
                <a:ext cx="302895" cy="137891"/>
              </a:xfrm>
              <a:custGeom>
                <a:avLst/>
                <a:gdLst>
                  <a:gd name="f0" fmla="val 10800000"/>
                  <a:gd name="f1" fmla="val 5400000"/>
                  <a:gd name="f2" fmla="val 180"/>
                  <a:gd name="f3" fmla="val w"/>
                  <a:gd name="f4" fmla="val h"/>
                  <a:gd name="f5" fmla="val 0"/>
                  <a:gd name="f6" fmla="val 268"/>
                  <a:gd name="f7" fmla="val 122"/>
                  <a:gd name="f8" fmla="val 76"/>
                  <a:gd name="f9" fmla="val 28"/>
                  <a:gd name="f10" fmla="val 82"/>
                  <a:gd name="f11" fmla="val 32"/>
                  <a:gd name="f12" fmla="val 90"/>
                  <a:gd name="f13" fmla="val 34"/>
                  <a:gd name="f14" fmla="val 108"/>
                  <a:gd name="f15" fmla="val 40"/>
                  <a:gd name="f16" fmla="val 126"/>
                  <a:gd name="f17" fmla="val 46"/>
                  <a:gd name="f18" fmla="val 136"/>
                  <a:gd name="f19" fmla="val 50"/>
                  <a:gd name="f20" fmla="val 142"/>
                  <a:gd name="f21" fmla="val 54"/>
                  <a:gd name="f22" fmla="val 162"/>
                  <a:gd name="f23" fmla="val 64"/>
                  <a:gd name="f24" fmla="val 70"/>
                  <a:gd name="f25" fmla="val 196"/>
                  <a:gd name="f26" fmla="val 214"/>
                  <a:gd name="f27" fmla="val 68"/>
                  <a:gd name="f28" fmla="val 232"/>
                  <a:gd name="f29" fmla="val 246"/>
                  <a:gd name="f30" fmla="val 258"/>
                  <a:gd name="f31" fmla="val 262"/>
                  <a:gd name="f32" fmla="val 72"/>
                  <a:gd name="f33" fmla="val 264"/>
                  <a:gd name="f34" fmla="val 266"/>
                  <a:gd name="f35" fmla="val 80"/>
                  <a:gd name="f36" fmla="val 84"/>
                  <a:gd name="f37" fmla="val 100"/>
                  <a:gd name="f38" fmla="val 260"/>
                  <a:gd name="f39" fmla="val 110"/>
                  <a:gd name="f40" fmla="val 256"/>
                  <a:gd name="f41" fmla="val 112"/>
                  <a:gd name="f42" fmla="val 250"/>
                  <a:gd name="f43" fmla="val 114"/>
                  <a:gd name="f44" fmla="val 230"/>
                  <a:gd name="f45" fmla="val 118"/>
                  <a:gd name="f46" fmla="val 202"/>
                  <a:gd name="f47" fmla="val 120"/>
                  <a:gd name="f48" fmla="val 132"/>
                  <a:gd name="f49" fmla="val 24"/>
                  <a:gd name="f50" fmla="val 16"/>
                  <a:gd name="f51" fmla="val 8"/>
                  <a:gd name="f52" fmla="val 4"/>
                  <a:gd name="f53" fmla="val 2"/>
                  <a:gd name="f54" fmla="val 102"/>
                  <a:gd name="f55" fmla="val 94"/>
                  <a:gd name="f56" fmla="val 86"/>
                  <a:gd name="f57" fmla="val 66"/>
                  <a:gd name="f58" fmla="val 60"/>
                  <a:gd name="f59" fmla="val 6"/>
                  <a:gd name="f60" fmla="val 44"/>
                  <a:gd name="f61" fmla="val 10"/>
                  <a:gd name="f62" fmla="val 14"/>
                  <a:gd name="f63" fmla="val 12"/>
                  <a:gd name="f64" fmla="val 18"/>
                  <a:gd name="f65" fmla="val 38"/>
                  <a:gd name="f66" fmla="+- 0 0 -90"/>
                  <a:gd name="f67" fmla="*/ f3 1 268"/>
                  <a:gd name="f68" fmla="*/ f4 1 122"/>
                  <a:gd name="f69" fmla="val f5"/>
                  <a:gd name="f70" fmla="val f6"/>
                  <a:gd name="f71" fmla="val f7"/>
                  <a:gd name="f72" fmla="*/ f66 f0 1"/>
                  <a:gd name="f73" fmla="+- f71 0 f69"/>
                  <a:gd name="f74" fmla="+- f70 0 f69"/>
                  <a:gd name="f75" fmla="*/ f72 1 f2"/>
                  <a:gd name="f76" fmla="*/ f74 1 268"/>
                  <a:gd name="f77" fmla="*/ f73 1 122"/>
                  <a:gd name="f78" fmla="*/ 76 f74 1"/>
                  <a:gd name="f79" fmla="*/ 28 f73 1"/>
                  <a:gd name="f80" fmla="*/ 82 f74 1"/>
                  <a:gd name="f81" fmla="*/ 32 f73 1"/>
                  <a:gd name="f82" fmla="*/ 90 f74 1"/>
                  <a:gd name="f83" fmla="*/ 34 f73 1"/>
                  <a:gd name="f84" fmla="*/ 108 f74 1"/>
                  <a:gd name="f85" fmla="*/ 40 f73 1"/>
                  <a:gd name="f86" fmla="*/ 126 f74 1"/>
                  <a:gd name="f87" fmla="*/ 46 f73 1"/>
                  <a:gd name="f88" fmla="*/ 136 f74 1"/>
                  <a:gd name="f89" fmla="*/ 50 f73 1"/>
                  <a:gd name="f90" fmla="*/ 142 f74 1"/>
                  <a:gd name="f91" fmla="*/ 54 f73 1"/>
                  <a:gd name="f92" fmla="*/ 162 f74 1"/>
                  <a:gd name="f93" fmla="*/ 64 f73 1"/>
                  <a:gd name="f94" fmla="*/ 180 f74 1"/>
                  <a:gd name="f95" fmla="*/ 70 f73 1"/>
                  <a:gd name="f96" fmla="*/ 196 f74 1"/>
                  <a:gd name="f97" fmla="*/ 214 f74 1"/>
                  <a:gd name="f98" fmla="*/ 68 f73 1"/>
                  <a:gd name="f99" fmla="*/ 232 f74 1"/>
                  <a:gd name="f100" fmla="*/ 246 f74 1"/>
                  <a:gd name="f101" fmla="*/ 258 f74 1"/>
                  <a:gd name="f102" fmla="*/ 262 f74 1"/>
                  <a:gd name="f103" fmla="*/ 72 f73 1"/>
                  <a:gd name="f104" fmla="*/ 264 f74 1"/>
                  <a:gd name="f105" fmla="*/ 76 f73 1"/>
                  <a:gd name="f106" fmla="*/ 266 f74 1"/>
                  <a:gd name="f107" fmla="*/ 80 f73 1"/>
                  <a:gd name="f108" fmla="*/ 268 f74 1"/>
                  <a:gd name="f109" fmla="*/ 84 f73 1"/>
                  <a:gd name="f110" fmla="*/ 90 f73 1"/>
                  <a:gd name="f111" fmla="*/ 100 f73 1"/>
                  <a:gd name="f112" fmla="*/ 260 f74 1"/>
                  <a:gd name="f113" fmla="*/ 110 f73 1"/>
                  <a:gd name="f114" fmla="*/ 256 f74 1"/>
                  <a:gd name="f115" fmla="*/ 112 f73 1"/>
                  <a:gd name="f116" fmla="*/ 250 f74 1"/>
                  <a:gd name="f117" fmla="*/ 114 f73 1"/>
                  <a:gd name="f118" fmla="*/ 230 f74 1"/>
                  <a:gd name="f119" fmla="*/ 118 f73 1"/>
                  <a:gd name="f120" fmla="*/ 202 f74 1"/>
                  <a:gd name="f121" fmla="*/ 120 f73 1"/>
                  <a:gd name="f122" fmla="*/ 132 f74 1"/>
                  <a:gd name="f123" fmla="*/ 122 f73 1"/>
                  <a:gd name="f124" fmla="*/ 24 f74 1"/>
                  <a:gd name="f125" fmla="*/ 16 f74 1"/>
                  <a:gd name="f126" fmla="*/ 8 f74 1"/>
                  <a:gd name="f127" fmla="*/ 4 f74 1"/>
                  <a:gd name="f128" fmla="*/ 108 f73 1"/>
                  <a:gd name="f129" fmla="*/ 2 f74 1"/>
                  <a:gd name="f130" fmla="*/ 102 f73 1"/>
                  <a:gd name="f131" fmla="*/ 0 f74 1"/>
                  <a:gd name="f132" fmla="*/ 94 f73 1"/>
                  <a:gd name="f133" fmla="*/ 86 f73 1"/>
                  <a:gd name="f134" fmla="*/ 66 f73 1"/>
                  <a:gd name="f135" fmla="*/ 60 f73 1"/>
                  <a:gd name="f136" fmla="*/ 6 f74 1"/>
                  <a:gd name="f137" fmla="*/ 44 f73 1"/>
                  <a:gd name="f138" fmla="*/ 10 f74 1"/>
                  <a:gd name="f139" fmla="*/ 14 f73 1"/>
                  <a:gd name="f140" fmla="*/ 12 f74 1"/>
                  <a:gd name="f141" fmla="*/ 10 f73 1"/>
                  <a:gd name="f142" fmla="*/ 18 f74 1"/>
                  <a:gd name="f143" fmla="*/ 4 f73 1"/>
                  <a:gd name="f144" fmla="*/ 0 f73 1"/>
                  <a:gd name="f145" fmla="*/ 32 f74 1"/>
                  <a:gd name="f146" fmla="*/ 38 f74 1"/>
                  <a:gd name="f147" fmla="*/ 2 f73 1"/>
                  <a:gd name="f148" fmla="*/ 46 f74 1"/>
                  <a:gd name="f149" fmla="*/ 6 f73 1"/>
                  <a:gd name="f150" fmla="*/ 60 f74 1"/>
                  <a:gd name="f151" fmla="*/ 16 f73 1"/>
                  <a:gd name="f152" fmla="+- f75 0 f1"/>
                  <a:gd name="f153" fmla="*/ f78 1 268"/>
                  <a:gd name="f154" fmla="*/ f79 1 122"/>
                  <a:gd name="f155" fmla="*/ f80 1 268"/>
                  <a:gd name="f156" fmla="*/ f81 1 122"/>
                  <a:gd name="f157" fmla="*/ f82 1 268"/>
                  <a:gd name="f158" fmla="*/ f83 1 122"/>
                  <a:gd name="f159" fmla="*/ f84 1 268"/>
                  <a:gd name="f160" fmla="*/ f85 1 122"/>
                  <a:gd name="f161" fmla="*/ f86 1 268"/>
                  <a:gd name="f162" fmla="*/ f87 1 122"/>
                  <a:gd name="f163" fmla="*/ f88 1 268"/>
                  <a:gd name="f164" fmla="*/ f89 1 122"/>
                  <a:gd name="f165" fmla="*/ f90 1 268"/>
                  <a:gd name="f166" fmla="*/ f91 1 122"/>
                  <a:gd name="f167" fmla="*/ f92 1 268"/>
                  <a:gd name="f168" fmla="*/ f93 1 122"/>
                  <a:gd name="f169" fmla="*/ f94 1 268"/>
                  <a:gd name="f170" fmla="*/ f95 1 122"/>
                  <a:gd name="f171" fmla="*/ f96 1 268"/>
                  <a:gd name="f172" fmla="*/ f97 1 268"/>
                  <a:gd name="f173" fmla="*/ f98 1 122"/>
                  <a:gd name="f174" fmla="*/ f99 1 268"/>
                  <a:gd name="f175" fmla="*/ f100 1 268"/>
                  <a:gd name="f176" fmla="*/ f101 1 268"/>
                  <a:gd name="f177" fmla="*/ f102 1 268"/>
                  <a:gd name="f178" fmla="*/ f103 1 122"/>
                  <a:gd name="f179" fmla="*/ f104 1 268"/>
                  <a:gd name="f180" fmla="*/ f105 1 122"/>
                  <a:gd name="f181" fmla="*/ f106 1 268"/>
                  <a:gd name="f182" fmla="*/ f107 1 122"/>
                  <a:gd name="f183" fmla="*/ f108 1 268"/>
                  <a:gd name="f184" fmla="*/ f109 1 122"/>
                  <a:gd name="f185" fmla="*/ f110 1 122"/>
                  <a:gd name="f186" fmla="*/ f111 1 122"/>
                  <a:gd name="f187" fmla="*/ f112 1 268"/>
                  <a:gd name="f188" fmla="*/ f113 1 122"/>
                  <a:gd name="f189" fmla="*/ f114 1 268"/>
                  <a:gd name="f190" fmla="*/ f115 1 122"/>
                  <a:gd name="f191" fmla="*/ f116 1 268"/>
                  <a:gd name="f192" fmla="*/ f117 1 122"/>
                  <a:gd name="f193" fmla="*/ f118 1 268"/>
                  <a:gd name="f194" fmla="*/ f119 1 122"/>
                  <a:gd name="f195" fmla="*/ f120 1 268"/>
                  <a:gd name="f196" fmla="*/ f121 1 122"/>
                  <a:gd name="f197" fmla="*/ f122 1 268"/>
                  <a:gd name="f198" fmla="*/ f123 1 122"/>
                  <a:gd name="f199" fmla="*/ f124 1 268"/>
                  <a:gd name="f200" fmla="*/ f125 1 268"/>
                  <a:gd name="f201" fmla="*/ f126 1 268"/>
                  <a:gd name="f202" fmla="*/ f127 1 268"/>
                  <a:gd name="f203" fmla="*/ f128 1 122"/>
                  <a:gd name="f204" fmla="*/ f129 1 268"/>
                  <a:gd name="f205" fmla="*/ f130 1 122"/>
                  <a:gd name="f206" fmla="*/ f131 1 268"/>
                  <a:gd name="f207" fmla="*/ f132 1 122"/>
                  <a:gd name="f208" fmla="*/ f133 1 122"/>
                  <a:gd name="f209" fmla="*/ f134 1 122"/>
                  <a:gd name="f210" fmla="*/ f135 1 122"/>
                  <a:gd name="f211" fmla="*/ f136 1 268"/>
                  <a:gd name="f212" fmla="*/ f137 1 122"/>
                  <a:gd name="f213" fmla="*/ f138 1 268"/>
                  <a:gd name="f214" fmla="*/ f139 1 122"/>
                  <a:gd name="f215" fmla="*/ f140 1 268"/>
                  <a:gd name="f216" fmla="*/ f141 1 122"/>
                  <a:gd name="f217" fmla="*/ f142 1 268"/>
                  <a:gd name="f218" fmla="*/ f143 1 122"/>
                  <a:gd name="f219" fmla="*/ f144 1 122"/>
                  <a:gd name="f220" fmla="*/ f145 1 268"/>
                  <a:gd name="f221" fmla="*/ f146 1 268"/>
                  <a:gd name="f222" fmla="*/ f147 1 122"/>
                  <a:gd name="f223" fmla="*/ f148 1 268"/>
                  <a:gd name="f224" fmla="*/ f149 1 122"/>
                  <a:gd name="f225" fmla="*/ f150 1 268"/>
                  <a:gd name="f226" fmla="*/ f151 1 122"/>
                  <a:gd name="f227" fmla="*/ 0 1 f76"/>
                  <a:gd name="f228" fmla="*/ f70 1 f76"/>
                  <a:gd name="f229" fmla="*/ 0 1 f77"/>
                  <a:gd name="f230" fmla="*/ f71 1 f77"/>
                  <a:gd name="f231" fmla="*/ f153 1 f76"/>
                  <a:gd name="f232" fmla="*/ f154 1 f77"/>
                  <a:gd name="f233" fmla="*/ f155 1 f76"/>
                  <a:gd name="f234" fmla="*/ f156 1 f77"/>
                  <a:gd name="f235" fmla="*/ f157 1 f76"/>
                  <a:gd name="f236" fmla="*/ f158 1 f77"/>
                  <a:gd name="f237" fmla="*/ f159 1 f76"/>
                  <a:gd name="f238" fmla="*/ f160 1 f77"/>
                  <a:gd name="f239" fmla="*/ f161 1 f76"/>
                  <a:gd name="f240" fmla="*/ f162 1 f77"/>
                  <a:gd name="f241" fmla="*/ f163 1 f76"/>
                  <a:gd name="f242" fmla="*/ f164 1 f77"/>
                  <a:gd name="f243" fmla="*/ f165 1 f76"/>
                  <a:gd name="f244" fmla="*/ f166 1 f77"/>
                  <a:gd name="f245" fmla="*/ f167 1 f76"/>
                  <a:gd name="f246" fmla="*/ f168 1 f77"/>
                  <a:gd name="f247" fmla="*/ f169 1 f76"/>
                  <a:gd name="f248" fmla="*/ f170 1 f77"/>
                  <a:gd name="f249" fmla="*/ f171 1 f76"/>
                  <a:gd name="f250" fmla="*/ f172 1 f76"/>
                  <a:gd name="f251" fmla="*/ f173 1 f77"/>
                  <a:gd name="f252" fmla="*/ f174 1 f76"/>
                  <a:gd name="f253" fmla="*/ f175 1 f76"/>
                  <a:gd name="f254" fmla="*/ f176 1 f76"/>
                  <a:gd name="f255" fmla="*/ f177 1 f76"/>
                  <a:gd name="f256" fmla="*/ f178 1 f77"/>
                  <a:gd name="f257" fmla="*/ f179 1 f76"/>
                  <a:gd name="f258" fmla="*/ f180 1 f77"/>
                  <a:gd name="f259" fmla="*/ f181 1 f76"/>
                  <a:gd name="f260" fmla="*/ f182 1 f77"/>
                  <a:gd name="f261" fmla="*/ f183 1 f76"/>
                  <a:gd name="f262" fmla="*/ f184 1 f77"/>
                  <a:gd name="f263" fmla="*/ f185 1 f77"/>
                  <a:gd name="f264" fmla="*/ f186 1 f77"/>
                  <a:gd name="f265" fmla="*/ f187 1 f76"/>
                  <a:gd name="f266" fmla="*/ f188 1 f77"/>
                  <a:gd name="f267" fmla="*/ f189 1 f76"/>
                  <a:gd name="f268" fmla="*/ f190 1 f77"/>
                  <a:gd name="f269" fmla="*/ f191 1 f76"/>
                  <a:gd name="f270" fmla="*/ f192 1 f77"/>
                  <a:gd name="f271" fmla="*/ f193 1 f76"/>
                  <a:gd name="f272" fmla="*/ f194 1 f77"/>
                  <a:gd name="f273" fmla="*/ f195 1 f76"/>
                  <a:gd name="f274" fmla="*/ f196 1 f77"/>
                  <a:gd name="f275" fmla="*/ f197 1 f76"/>
                  <a:gd name="f276" fmla="*/ f198 1 f77"/>
                  <a:gd name="f277" fmla="*/ f199 1 f76"/>
                  <a:gd name="f278" fmla="*/ f200 1 f76"/>
                  <a:gd name="f279" fmla="*/ f201 1 f76"/>
                  <a:gd name="f280" fmla="*/ f202 1 f76"/>
                  <a:gd name="f281" fmla="*/ f203 1 f77"/>
                  <a:gd name="f282" fmla="*/ f204 1 f76"/>
                  <a:gd name="f283" fmla="*/ f205 1 f77"/>
                  <a:gd name="f284" fmla="*/ f206 1 f76"/>
                  <a:gd name="f285" fmla="*/ f207 1 f77"/>
                  <a:gd name="f286" fmla="*/ f208 1 f77"/>
                  <a:gd name="f287" fmla="*/ f209 1 f77"/>
                  <a:gd name="f288" fmla="*/ f210 1 f77"/>
                  <a:gd name="f289" fmla="*/ f211 1 f76"/>
                  <a:gd name="f290" fmla="*/ f212 1 f77"/>
                  <a:gd name="f291" fmla="*/ f213 1 f76"/>
                  <a:gd name="f292" fmla="*/ f214 1 f77"/>
                  <a:gd name="f293" fmla="*/ f215 1 f76"/>
                  <a:gd name="f294" fmla="*/ f216 1 f77"/>
                  <a:gd name="f295" fmla="*/ f217 1 f76"/>
                  <a:gd name="f296" fmla="*/ f218 1 f77"/>
                  <a:gd name="f297" fmla="*/ f219 1 f77"/>
                  <a:gd name="f298" fmla="*/ f220 1 f76"/>
                  <a:gd name="f299" fmla="*/ f221 1 f76"/>
                  <a:gd name="f300" fmla="*/ f222 1 f77"/>
                  <a:gd name="f301" fmla="*/ f223 1 f76"/>
                  <a:gd name="f302" fmla="*/ f224 1 f77"/>
                  <a:gd name="f303" fmla="*/ f225 1 f76"/>
                  <a:gd name="f304" fmla="*/ f226 1 f77"/>
                  <a:gd name="f305" fmla="*/ f227 f67 1"/>
                  <a:gd name="f306" fmla="*/ f228 f67 1"/>
                  <a:gd name="f307" fmla="*/ f230 f68 1"/>
                  <a:gd name="f308" fmla="*/ f229 f68 1"/>
                  <a:gd name="f309" fmla="*/ f231 f67 1"/>
                  <a:gd name="f310" fmla="*/ f232 f68 1"/>
                  <a:gd name="f311" fmla="*/ f233 f67 1"/>
                  <a:gd name="f312" fmla="*/ f234 f68 1"/>
                  <a:gd name="f313" fmla="*/ f235 f67 1"/>
                  <a:gd name="f314" fmla="*/ f236 f68 1"/>
                  <a:gd name="f315" fmla="*/ f237 f67 1"/>
                  <a:gd name="f316" fmla="*/ f238 f68 1"/>
                  <a:gd name="f317" fmla="*/ f239 f67 1"/>
                  <a:gd name="f318" fmla="*/ f240 f68 1"/>
                  <a:gd name="f319" fmla="*/ f241 f67 1"/>
                  <a:gd name="f320" fmla="*/ f242 f68 1"/>
                  <a:gd name="f321" fmla="*/ f243 f67 1"/>
                  <a:gd name="f322" fmla="*/ f244 f68 1"/>
                  <a:gd name="f323" fmla="*/ f245 f67 1"/>
                  <a:gd name="f324" fmla="*/ f246 f68 1"/>
                  <a:gd name="f325" fmla="*/ f247 f67 1"/>
                  <a:gd name="f326" fmla="*/ f248 f68 1"/>
                  <a:gd name="f327" fmla="*/ f249 f67 1"/>
                  <a:gd name="f328" fmla="*/ f250 f67 1"/>
                  <a:gd name="f329" fmla="*/ f251 f68 1"/>
                  <a:gd name="f330" fmla="*/ f252 f67 1"/>
                  <a:gd name="f331" fmla="*/ f253 f67 1"/>
                  <a:gd name="f332" fmla="*/ f254 f67 1"/>
                  <a:gd name="f333" fmla="*/ f255 f67 1"/>
                  <a:gd name="f334" fmla="*/ f256 f68 1"/>
                  <a:gd name="f335" fmla="*/ f257 f67 1"/>
                  <a:gd name="f336" fmla="*/ f258 f68 1"/>
                  <a:gd name="f337" fmla="*/ f259 f67 1"/>
                  <a:gd name="f338" fmla="*/ f260 f68 1"/>
                  <a:gd name="f339" fmla="*/ f261 f67 1"/>
                  <a:gd name="f340" fmla="*/ f262 f68 1"/>
                  <a:gd name="f341" fmla="*/ f263 f68 1"/>
                  <a:gd name="f342" fmla="*/ f264 f68 1"/>
                  <a:gd name="f343" fmla="*/ f265 f67 1"/>
                  <a:gd name="f344" fmla="*/ f266 f68 1"/>
                  <a:gd name="f345" fmla="*/ f267 f67 1"/>
                  <a:gd name="f346" fmla="*/ f268 f68 1"/>
                  <a:gd name="f347" fmla="*/ f269 f67 1"/>
                  <a:gd name="f348" fmla="*/ f270 f68 1"/>
                  <a:gd name="f349" fmla="*/ f271 f67 1"/>
                  <a:gd name="f350" fmla="*/ f272 f68 1"/>
                  <a:gd name="f351" fmla="*/ f273 f67 1"/>
                  <a:gd name="f352" fmla="*/ f274 f68 1"/>
                  <a:gd name="f353" fmla="*/ f275 f67 1"/>
                  <a:gd name="f354" fmla="*/ f276 f68 1"/>
                  <a:gd name="f355" fmla="*/ f277 f67 1"/>
                  <a:gd name="f356" fmla="*/ f278 f67 1"/>
                  <a:gd name="f357" fmla="*/ f279 f67 1"/>
                  <a:gd name="f358" fmla="*/ f280 f67 1"/>
                  <a:gd name="f359" fmla="*/ f281 f68 1"/>
                  <a:gd name="f360" fmla="*/ f282 f67 1"/>
                  <a:gd name="f361" fmla="*/ f283 f68 1"/>
                  <a:gd name="f362" fmla="*/ f284 f67 1"/>
                  <a:gd name="f363" fmla="*/ f285 f68 1"/>
                  <a:gd name="f364" fmla="*/ f286 f68 1"/>
                  <a:gd name="f365" fmla="*/ f287 f68 1"/>
                  <a:gd name="f366" fmla="*/ f288 f68 1"/>
                  <a:gd name="f367" fmla="*/ f289 f67 1"/>
                  <a:gd name="f368" fmla="*/ f290 f68 1"/>
                  <a:gd name="f369" fmla="*/ f291 f67 1"/>
                  <a:gd name="f370" fmla="*/ f292 f68 1"/>
                  <a:gd name="f371" fmla="*/ f293 f67 1"/>
                  <a:gd name="f372" fmla="*/ f294 f68 1"/>
                  <a:gd name="f373" fmla="*/ f295 f67 1"/>
                  <a:gd name="f374" fmla="*/ f296 f68 1"/>
                  <a:gd name="f375" fmla="*/ f297 f68 1"/>
                  <a:gd name="f376" fmla="*/ f298 f67 1"/>
                  <a:gd name="f377" fmla="*/ f299 f67 1"/>
                  <a:gd name="f378" fmla="*/ f300 f68 1"/>
                  <a:gd name="f379" fmla="*/ f301 f67 1"/>
                  <a:gd name="f380" fmla="*/ f302 f68 1"/>
                  <a:gd name="f381" fmla="*/ f303 f67 1"/>
                  <a:gd name="f382" fmla="*/ f304 f68 1"/>
                </a:gdLst>
                <a:ahLst/>
                <a:cxnLst>
                  <a:cxn ang="3cd4">
                    <a:pos x="hc" y="t"/>
                  </a:cxn>
                  <a:cxn ang="0">
                    <a:pos x="r" y="vc"/>
                  </a:cxn>
                  <a:cxn ang="cd4">
                    <a:pos x="hc" y="b"/>
                  </a:cxn>
                  <a:cxn ang="cd2">
                    <a:pos x="l" y="vc"/>
                  </a:cxn>
                  <a:cxn ang="f152">
                    <a:pos x="f309" y="f310"/>
                  </a:cxn>
                  <a:cxn ang="f152">
                    <a:pos x="f309" y="f310"/>
                  </a:cxn>
                  <a:cxn ang="f152">
                    <a:pos x="f311" y="f312"/>
                  </a:cxn>
                  <a:cxn ang="f152">
                    <a:pos x="f313" y="f314"/>
                  </a:cxn>
                  <a:cxn ang="f152">
                    <a:pos x="f315" y="f316"/>
                  </a:cxn>
                  <a:cxn ang="f152">
                    <a:pos x="f317" y="f318"/>
                  </a:cxn>
                  <a:cxn ang="f152">
                    <a:pos x="f319" y="f320"/>
                  </a:cxn>
                  <a:cxn ang="f152">
                    <a:pos x="f321" y="f322"/>
                  </a:cxn>
                  <a:cxn ang="f152">
                    <a:pos x="f321" y="f322"/>
                  </a:cxn>
                  <a:cxn ang="f152">
                    <a:pos x="f323" y="f324"/>
                  </a:cxn>
                  <a:cxn ang="f152">
                    <a:pos x="f325" y="f326"/>
                  </a:cxn>
                  <a:cxn ang="f152">
                    <a:pos x="f325" y="f326"/>
                  </a:cxn>
                  <a:cxn ang="f152">
                    <a:pos x="f327" y="f326"/>
                  </a:cxn>
                  <a:cxn ang="f152">
                    <a:pos x="f328" y="f329"/>
                  </a:cxn>
                  <a:cxn ang="f152">
                    <a:pos x="f328" y="f329"/>
                  </a:cxn>
                  <a:cxn ang="f152">
                    <a:pos x="f330" y="f329"/>
                  </a:cxn>
                  <a:cxn ang="f152">
                    <a:pos x="f331" y="f329"/>
                  </a:cxn>
                  <a:cxn ang="f152">
                    <a:pos x="f332" y="f326"/>
                  </a:cxn>
                  <a:cxn ang="f152">
                    <a:pos x="f333" y="f334"/>
                  </a:cxn>
                  <a:cxn ang="f152">
                    <a:pos x="f335" y="f336"/>
                  </a:cxn>
                  <a:cxn ang="f152">
                    <a:pos x="f335" y="f336"/>
                  </a:cxn>
                  <a:cxn ang="f152">
                    <a:pos x="f337" y="f338"/>
                  </a:cxn>
                  <a:cxn ang="f152">
                    <a:pos x="f337" y="f338"/>
                  </a:cxn>
                  <a:cxn ang="f152">
                    <a:pos x="f339" y="f340"/>
                  </a:cxn>
                  <a:cxn ang="f152">
                    <a:pos x="f339" y="f341"/>
                  </a:cxn>
                  <a:cxn ang="f152">
                    <a:pos x="f337" y="f342"/>
                  </a:cxn>
                  <a:cxn ang="f152">
                    <a:pos x="f343" y="f344"/>
                  </a:cxn>
                  <a:cxn ang="f152">
                    <a:pos x="f345" y="f346"/>
                  </a:cxn>
                  <a:cxn ang="f152">
                    <a:pos x="f347" y="f348"/>
                  </a:cxn>
                  <a:cxn ang="f152">
                    <a:pos x="f347" y="f348"/>
                  </a:cxn>
                  <a:cxn ang="f152">
                    <a:pos x="f349" y="f350"/>
                  </a:cxn>
                  <a:cxn ang="f152">
                    <a:pos x="f351" y="f352"/>
                  </a:cxn>
                  <a:cxn ang="f152">
                    <a:pos x="f353" y="f354"/>
                  </a:cxn>
                  <a:cxn ang="f152">
                    <a:pos x="f355" y="f352"/>
                  </a:cxn>
                  <a:cxn ang="f152">
                    <a:pos x="f355" y="f352"/>
                  </a:cxn>
                  <a:cxn ang="f152">
                    <a:pos x="f356" y="f350"/>
                  </a:cxn>
                  <a:cxn ang="f152">
                    <a:pos x="f357" y="f348"/>
                  </a:cxn>
                  <a:cxn ang="f152">
                    <a:pos x="f357" y="f348"/>
                  </a:cxn>
                  <a:cxn ang="f152">
                    <a:pos x="f358" y="f359"/>
                  </a:cxn>
                  <a:cxn ang="f152">
                    <a:pos x="f360" y="f361"/>
                  </a:cxn>
                  <a:cxn ang="f152">
                    <a:pos x="f362" y="f363"/>
                  </a:cxn>
                  <a:cxn ang="f152">
                    <a:pos x="f360" y="f364"/>
                  </a:cxn>
                  <a:cxn ang="f152">
                    <a:pos x="f358" y="f334"/>
                  </a:cxn>
                  <a:cxn ang="f152">
                    <a:pos x="f358" y="f365"/>
                  </a:cxn>
                  <a:cxn ang="f152">
                    <a:pos x="f358" y="f366"/>
                  </a:cxn>
                  <a:cxn ang="f152">
                    <a:pos x="f358" y="f366"/>
                  </a:cxn>
                  <a:cxn ang="f152">
                    <a:pos x="f358" y="f322"/>
                  </a:cxn>
                  <a:cxn ang="f152">
                    <a:pos x="f367" y="f368"/>
                  </a:cxn>
                  <a:cxn ang="f152">
                    <a:pos x="f357" y="f310"/>
                  </a:cxn>
                  <a:cxn ang="f152">
                    <a:pos x="f357" y="f310"/>
                  </a:cxn>
                  <a:cxn ang="f152">
                    <a:pos x="f369" y="f370"/>
                  </a:cxn>
                  <a:cxn ang="f152">
                    <a:pos x="f371" y="f372"/>
                  </a:cxn>
                  <a:cxn ang="f152">
                    <a:pos x="f373" y="f374"/>
                  </a:cxn>
                  <a:cxn ang="f152">
                    <a:pos x="f373" y="f374"/>
                  </a:cxn>
                  <a:cxn ang="f152">
                    <a:pos x="f355" y="f375"/>
                  </a:cxn>
                  <a:cxn ang="f152">
                    <a:pos x="f376" y="f375"/>
                  </a:cxn>
                  <a:cxn ang="f152">
                    <a:pos x="f377" y="f378"/>
                  </a:cxn>
                  <a:cxn ang="f152">
                    <a:pos x="f379" y="f380"/>
                  </a:cxn>
                  <a:cxn ang="f152">
                    <a:pos x="f381" y="f382"/>
                  </a:cxn>
                  <a:cxn ang="f152">
                    <a:pos x="f309" y="f310"/>
                  </a:cxn>
                </a:cxnLst>
                <a:rect l="f305" t="f308" r="f306" b="f307"/>
                <a:pathLst>
                  <a:path w="268" h="122">
                    <a:moveTo>
                      <a:pt x="f8" y="f9"/>
                    </a:moveTo>
                    <a:lnTo>
                      <a:pt x="f8" y="f9"/>
                    </a:lnTo>
                    <a:lnTo>
                      <a:pt x="f10" y="f11"/>
                    </a:lnTo>
                    <a:lnTo>
                      <a:pt x="f12" y="f13"/>
                    </a:lnTo>
                    <a:lnTo>
                      <a:pt x="f14" y="f15"/>
                    </a:lnTo>
                    <a:lnTo>
                      <a:pt x="f16" y="f17"/>
                    </a:lnTo>
                    <a:lnTo>
                      <a:pt x="f18" y="f19"/>
                    </a:lnTo>
                    <a:lnTo>
                      <a:pt x="f20" y="f21"/>
                    </a:lnTo>
                    <a:lnTo>
                      <a:pt x="f20" y="f21"/>
                    </a:lnTo>
                    <a:lnTo>
                      <a:pt x="f22" y="f23"/>
                    </a:lnTo>
                    <a:lnTo>
                      <a:pt x="f2" y="f24"/>
                    </a:lnTo>
                    <a:lnTo>
                      <a:pt x="f2" y="f24"/>
                    </a:lnTo>
                    <a:lnTo>
                      <a:pt x="f25" y="f24"/>
                    </a:lnTo>
                    <a:lnTo>
                      <a:pt x="f26" y="f27"/>
                    </a:lnTo>
                    <a:lnTo>
                      <a:pt x="f26" y="f27"/>
                    </a:lnTo>
                    <a:lnTo>
                      <a:pt x="f28" y="f27"/>
                    </a:lnTo>
                    <a:lnTo>
                      <a:pt x="f29" y="f27"/>
                    </a:lnTo>
                    <a:lnTo>
                      <a:pt x="f30" y="f24"/>
                    </a:lnTo>
                    <a:lnTo>
                      <a:pt x="f31" y="f32"/>
                    </a:lnTo>
                    <a:lnTo>
                      <a:pt x="f33" y="f8"/>
                    </a:lnTo>
                    <a:lnTo>
                      <a:pt x="f33" y="f8"/>
                    </a:lnTo>
                    <a:lnTo>
                      <a:pt x="f34" y="f35"/>
                    </a:lnTo>
                    <a:lnTo>
                      <a:pt x="f34" y="f35"/>
                    </a:lnTo>
                    <a:lnTo>
                      <a:pt x="f6" y="f36"/>
                    </a:lnTo>
                    <a:lnTo>
                      <a:pt x="f6" y="f12"/>
                    </a:lnTo>
                    <a:lnTo>
                      <a:pt x="f34" y="f37"/>
                    </a:lnTo>
                    <a:lnTo>
                      <a:pt x="f38" y="f39"/>
                    </a:lnTo>
                    <a:lnTo>
                      <a:pt x="f40" y="f41"/>
                    </a:lnTo>
                    <a:lnTo>
                      <a:pt x="f42" y="f43"/>
                    </a:lnTo>
                    <a:lnTo>
                      <a:pt x="f42" y="f43"/>
                    </a:lnTo>
                    <a:lnTo>
                      <a:pt x="f44" y="f45"/>
                    </a:lnTo>
                    <a:lnTo>
                      <a:pt x="f46" y="f47"/>
                    </a:lnTo>
                    <a:lnTo>
                      <a:pt x="f48" y="f7"/>
                    </a:lnTo>
                    <a:lnTo>
                      <a:pt x="f49" y="f47"/>
                    </a:lnTo>
                    <a:lnTo>
                      <a:pt x="f49" y="f47"/>
                    </a:lnTo>
                    <a:lnTo>
                      <a:pt x="f50" y="f45"/>
                    </a:lnTo>
                    <a:lnTo>
                      <a:pt x="f51" y="f43"/>
                    </a:lnTo>
                    <a:lnTo>
                      <a:pt x="f51" y="f43"/>
                    </a:lnTo>
                    <a:lnTo>
                      <a:pt x="f52" y="f14"/>
                    </a:lnTo>
                    <a:lnTo>
                      <a:pt x="f53" y="f54"/>
                    </a:lnTo>
                    <a:lnTo>
                      <a:pt x="f5" y="f55"/>
                    </a:lnTo>
                    <a:lnTo>
                      <a:pt x="f53" y="f56"/>
                    </a:lnTo>
                    <a:lnTo>
                      <a:pt x="f52" y="f32"/>
                    </a:lnTo>
                    <a:lnTo>
                      <a:pt x="f52" y="f57"/>
                    </a:lnTo>
                    <a:lnTo>
                      <a:pt x="f52" y="f58"/>
                    </a:lnTo>
                    <a:lnTo>
                      <a:pt x="f52" y="f58"/>
                    </a:lnTo>
                    <a:lnTo>
                      <a:pt x="f52" y="f21"/>
                    </a:lnTo>
                    <a:lnTo>
                      <a:pt x="f59" y="f60"/>
                    </a:lnTo>
                    <a:lnTo>
                      <a:pt x="f51" y="f9"/>
                    </a:lnTo>
                    <a:lnTo>
                      <a:pt x="f51" y="f9"/>
                    </a:lnTo>
                    <a:lnTo>
                      <a:pt x="f61" y="f62"/>
                    </a:lnTo>
                    <a:lnTo>
                      <a:pt x="f63" y="f61"/>
                    </a:lnTo>
                    <a:lnTo>
                      <a:pt x="f64" y="f52"/>
                    </a:lnTo>
                    <a:lnTo>
                      <a:pt x="f64" y="f52"/>
                    </a:lnTo>
                    <a:lnTo>
                      <a:pt x="f49" y="f5"/>
                    </a:lnTo>
                    <a:lnTo>
                      <a:pt x="f11" y="f5"/>
                    </a:lnTo>
                    <a:lnTo>
                      <a:pt x="f65" y="f53"/>
                    </a:lnTo>
                    <a:lnTo>
                      <a:pt x="f17" y="f59"/>
                    </a:lnTo>
                    <a:lnTo>
                      <a:pt x="f58" y="f50"/>
                    </a:lnTo>
                    <a:lnTo>
                      <a:pt x="f8" y="f9"/>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1" name="Freeform 21">
                <a:extLst>
                  <a:ext uri="{FF2B5EF4-FFF2-40B4-BE49-F238E27FC236}">
                    <a16:creationId xmlns:a16="http://schemas.microsoft.com/office/drawing/2014/main" id="{1BDA7D6A-C0A8-4829-7115-67242D3C83A2}"/>
                  </a:ext>
                </a:extLst>
              </p:cNvPr>
              <p:cNvSpPr/>
              <p:nvPr/>
            </p:nvSpPr>
            <p:spPr>
              <a:xfrm>
                <a:off x="3578175" y="6338209"/>
                <a:ext cx="1897636" cy="187616"/>
              </a:xfrm>
              <a:custGeom>
                <a:avLst/>
                <a:gdLst>
                  <a:gd name="f0" fmla="val 10800000"/>
                  <a:gd name="f1" fmla="val 5400000"/>
                  <a:gd name="f2" fmla="val 180"/>
                  <a:gd name="f3" fmla="val w"/>
                  <a:gd name="f4" fmla="val h"/>
                  <a:gd name="f5" fmla="val 0"/>
                  <a:gd name="f6" fmla="val 1679"/>
                  <a:gd name="f7" fmla="val 166"/>
                  <a:gd name="f8" fmla="val 893"/>
                  <a:gd name="f9" fmla="val 793"/>
                  <a:gd name="f10" fmla="val 699"/>
                  <a:gd name="f11" fmla="val 2"/>
                  <a:gd name="f12" fmla="val 12"/>
                  <a:gd name="f13" fmla="val 697"/>
                  <a:gd name="f14" fmla="val 22"/>
                  <a:gd name="f15" fmla="val 691"/>
                  <a:gd name="f16" fmla="val 30"/>
                  <a:gd name="f17" fmla="val 681"/>
                  <a:gd name="f18" fmla="val 34"/>
                  <a:gd name="f19" fmla="val 663"/>
                  <a:gd name="f20" fmla="val 38"/>
                  <a:gd name="f21" fmla="val 637"/>
                  <a:gd name="f22" fmla="val 40"/>
                  <a:gd name="f23" fmla="val 573"/>
                  <a:gd name="f24" fmla="val 42"/>
                  <a:gd name="f25" fmla="val 477"/>
                  <a:gd name="f26" fmla="val 411"/>
                  <a:gd name="f27" fmla="val 335"/>
                  <a:gd name="f28" fmla="val 331"/>
                  <a:gd name="f29" fmla="val 44"/>
                  <a:gd name="f30" fmla="val 329"/>
                  <a:gd name="f31" fmla="val 48"/>
                  <a:gd name="f32" fmla="val 193"/>
                  <a:gd name="f33" fmla="val 54"/>
                  <a:gd name="f34" fmla="val 137"/>
                  <a:gd name="f35" fmla="val 58"/>
                  <a:gd name="f36" fmla="val 90"/>
                  <a:gd name="f37" fmla="val 64"/>
                  <a:gd name="f38" fmla="val 52"/>
                  <a:gd name="f39" fmla="val 68"/>
                  <a:gd name="f40" fmla="val 76"/>
                  <a:gd name="f41" fmla="val 6"/>
                  <a:gd name="f42" fmla="val 82"/>
                  <a:gd name="f43" fmla="val 86"/>
                  <a:gd name="f44" fmla="val 92"/>
                  <a:gd name="f45" fmla="val 4"/>
                  <a:gd name="f46" fmla="val 96"/>
                  <a:gd name="f47" fmla="val 14"/>
                  <a:gd name="f48" fmla="val 102"/>
                  <a:gd name="f49" fmla="val 108"/>
                  <a:gd name="f50" fmla="val 60"/>
                  <a:gd name="f51" fmla="val 114"/>
                  <a:gd name="f52" fmla="val 131"/>
                  <a:gd name="f53" fmla="val 126"/>
                  <a:gd name="f54" fmla="val 225"/>
                  <a:gd name="f55" fmla="val 136"/>
                  <a:gd name="f56" fmla="val 339"/>
                  <a:gd name="f57" fmla="val 146"/>
                  <a:gd name="f58" fmla="val 471"/>
                  <a:gd name="f59" fmla="val 154"/>
                  <a:gd name="f60" fmla="val 617"/>
                  <a:gd name="f61" fmla="val 160"/>
                  <a:gd name="f62" fmla="val 773"/>
                  <a:gd name="f63" fmla="val 164"/>
                  <a:gd name="f64" fmla="val 845"/>
                  <a:gd name="f65" fmla="val 959"/>
                  <a:gd name="f66" fmla="val 1075"/>
                  <a:gd name="f67" fmla="val 1191"/>
                  <a:gd name="f68" fmla="val 1305"/>
                  <a:gd name="f69" fmla="val 1413"/>
                  <a:gd name="f70" fmla="val 1513"/>
                  <a:gd name="f71" fmla="val 1603"/>
                  <a:gd name="f72" fmla="val 116"/>
                  <a:gd name="f73" fmla="val 106"/>
                  <a:gd name="f74" fmla="val 1625"/>
                  <a:gd name="f75" fmla="val 1565"/>
                  <a:gd name="f76" fmla="val 28"/>
                  <a:gd name="f77" fmla="val 1419"/>
                  <a:gd name="f78" fmla="val 16"/>
                  <a:gd name="f79" fmla="val 1253"/>
                  <a:gd name="f80" fmla="val 8"/>
                  <a:gd name="f81" fmla="val 1069"/>
                  <a:gd name="f82" fmla="+- 0 0 -90"/>
                  <a:gd name="f83" fmla="*/ f3 1 1679"/>
                  <a:gd name="f84" fmla="*/ f4 1 166"/>
                  <a:gd name="f85" fmla="val f5"/>
                  <a:gd name="f86" fmla="val f6"/>
                  <a:gd name="f87" fmla="val f7"/>
                  <a:gd name="f88" fmla="*/ f82 f0 1"/>
                  <a:gd name="f89" fmla="+- f87 0 f85"/>
                  <a:gd name="f90" fmla="+- f86 0 f85"/>
                  <a:gd name="f91" fmla="*/ f88 1 f2"/>
                  <a:gd name="f92" fmla="*/ f90 1 1679"/>
                  <a:gd name="f93" fmla="*/ f89 1 166"/>
                  <a:gd name="f94" fmla="*/ 893 f90 1"/>
                  <a:gd name="f95" fmla="*/ 0 f89 1"/>
                  <a:gd name="f96" fmla="*/ 793 f90 1"/>
                  <a:gd name="f97" fmla="*/ 699 f90 1"/>
                  <a:gd name="f98" fmla="*/ 2 f89 1"/>
                  <a:gd name="f99" fmla="*/ 12 f89 1"/>
                  <a:gd name="f100" fmla="*/ 697 f90 1"/>
                  <a:gd name="f101" fmla="*/ 22 f89 1"/>
                  <a:gd name="f102" fmla="*/ 691 f90 1"/>
                  <a:gd name="f103" fmla="*/ 30 f89 1"/>
                  <a:gd name="f104" fmla="*/ 681 f90 1"/>
                  <a:gd name="f105" fmla="*/ 34 f89 1"/>
                  <a:gd name="f106" fmla="*/ 663 f90 1"/>
                  <a:gd name="f107" fmla="*/ 38 f89 1"/>
                  <a:gd name="f108" fmla="*/ 637 f90 1"/>
                  <a:gd name="f109" fmla="*/ 40 f89 1"/>
                  <a:gd name="f110" fmla="*/ 573 f90 1"/>
                  <a:gd name="f111" fmla="*/ 42 f89 1"/>
                  <a:gd name="f112" fmla="*/ 477 f90 1"/>
                  <a:gd name="f113" fmla="*/ 411 f90 1"/>
                  <a:gd name="f114" fmla="*/ 335 f90 1"/>
                  <a:gd name="f115" fmla="*/ 331 f90 1"/>
                  <a:gd name="f116" fmla="*/ 44 f89 1"/>
                  <a:gd name="f117" fmla="*/ 329 f90 1"/>
                  <a:gd name="f118" fmla="*/ 48 f89 1"/>
                  <a:gd name="f119" fmla="*/ 193 f90 1"/>
                  <a:gd name="f120" fmla="*/ 54 f89 1"/>
                  <a:gd name="f121" fmla="*/ 137 f90 1"/>
                  <a:gd name="f122" fmla="*/ 58 f89 1"/>
                  <a:gd name="f123" fmla="*/ 90 f90 1"/>
                  <a:gd name="f124" fmla="*/ 64 f89 1"/>
                  <a:gd name="f125" fmla="*/ 52 f90 1"/>
                  <a:gd name="f126" fmla="*/ 68 f89 1"/>
                  <a:gd name="f127" fmla="*/ 22 f90 1"/>
                  <a:gd name="f128" fmla="*/ 76 f89 1"/>
                  <a:gd name="f129" fmla="*/ 6 f90 1"/>
                  <a:gd name="f130" fmla="*/ 82 f89 1"/>
                  <a:gd name="f131" fmla="*/ 0 f90 1"/>
                  <a:gd name="f132" fmla="*/ 86 f89 1"/>
                  <a:gd name="f133" fmla="*/ 90 f89 1"/>
                  <a:gd name="f134" fmla="*/ 92 f89 1"/>
                  <a:gd name="f135" fmla="*/ 4 f90 1"/>
                  <a:gd name="f136" fmla="*/ 96 f89 1"/>
                  <a:gd name="f137" fmla="*/ 14 f90 1"/>
                  <a:gd name="f138" fmla="*/ 102 f89 1"/>
                  <a:gd name="f139" fmla="*/ 34 f90 1"/>
                  <a:gd name="f140" fmla="*/ 108 f89 1"/>
                  <a:gd name="f141" fmla="*/ 60 f90 1"/>
                  <a:gd name="f142" fmla="*/ 114 f89 1"/>
                  <a:gd name="f143" fmla="*/ 131 f90 1"/>
                  <a:gd name="f144" fmla="*/ 126 f89 1"/>
                  <a:gd name="f145" fmla="*/ 225 f90 1"/>
                  <a:gd name="f146" fmla="*/ 136 f89 1"/>
                  <a:gd name="f147" fmla="*/ 339 f90 1"/>
                  <a:gd name="f148" fmla="*/ 146 f89 1"/>
                  <a:gd name="f149" fmla="*/ 471 f90 1"/>
                  <a:gd name="f150" fmla="*/ 154 f89 1"/>
                  <a:gd name="f151" fmla="*/ 617 f90 1"/>
                  <a:gd name="f152" fmla="*/ 160 f89 1"/>
                  <a:gd name="f153" fmla="*/ 773 f90 1"/>
                  <a:gd name="f154" fmla="*/ 164 f89 1"/>
                  <a:gd name="f155" fmla="*/ 845 f90 1"/>
                  <a:gd name="f156" fmla="*/ 166 f89 1"/>
                  <a:gd name="f157" fmla="*/ 959 f90 1"/>
                  <a:gd name="f158" fmla="*/ 1075 f90 1"/>
                  <a:gd name="f159" fmla="*/ 1191 f90 1"/>
                  <a:gd name="f160" fmla="*/ 1305 f90 1"/>
                  <a:gd name="f161" fmla="*/ 1413 f90 1"/>
                  <a:gd name="f162" fmla="*/ 1513 f90 1"/>
                  <a:gd name="f163" fmla="*/ 1603 f90 1"/>
                  <a:gd name="f164" fmla="*/ 116 f89 1"/>
                  <a:gd name="f165" fmla="*/ 1679 f90 1"/>
                  <a:gd name="f166" fmla="*/ 106 f89 1"/>
                  <a:gd name="f167" fmla="*/ 1625 f90 1"/>
                  <a:gd name="f168" fmla="*/ 1565 f90 1"/>
                  <a:gd name="f169" fmla="*/ 28 f89 1"/>
                  <a:gd name="f170" fmla="*/ 1419 f90 1"/>
                  <a:gd name="f171" fmla="*/ 16 f89 1"/>
                  <a:gd name="f172" fmla="*/ 1253 f90 1"/>
                  <a:gd name="f173" fmla="*/ 8 f89 1"/>
                  <a:gd name="f174" fmla="*/ 1069 f90 1"/>
                  <a:gd name="f175" fmla="+- f91 0 f1"/>
                  <a:gd name="f176" fmla="*/ f94 1 1679"/>
                  <a:gd name="f177" fmla="*/ f95 1 166"/>
                  <a:gd name="f178" fmla="*/ f96 1 1679"/>
                  <a:gd name="f179" fmla="*/ f97 1 1679"/>
                  <a:gd name="f180" fmla="*/ f98 1 166"/>
                  <a:gd name="f181" fmla="*/ f99 1 166"/>
                  <a:gd name="f182" fmla="*/ f100 1 1679"/>
                  <a:gd name="f183" fmla="*/ f101 1 166"/>
                  <a:gd name="f184" fmla="*/ f102 1 1679"/>
                  <a:gd name="f185" fmla="*/ f103 1 166"/>
                  <a:gd name="f186" fmla="*/ f104 1 1679"/>
                  <a:gd name="f187" fmla="*/ f105 1 166"/>
                  <a:gd name="f188" fmla="*/ f106 1 1679"/>
                  <a:gd name="f189" fmla="*/ f107 1 166"/>
                  <a:gd name="f190" fmla="*/ f108 1 1679"/>
                  <a:gd name="f191" fmla="*/ f109 1 166"/>
                  <a:gd name="f192" fmla="*/ f110 1 1679"/>
                  <a:gd name="f193" fmla="*/ f111 1 166"/>
                  <a:gd name="f194" fmla="*/ f112 1 1679"/>
                  <a:gd name="f195" fmla="*/ f113 1 1679"/>
                  <a:gd name="f196" fmla="*/ f114 1 1679"/>
                  <a:gd name="f197" fmla="*/ f115 1 1679"/>
                  <a:gd name="f198" fmla="*/ f116 1 166"/>
                  <a:gd name="f199" fmla="*/ f117 1 1679"/>
                  <a:gd name="f200" fmla="*/ f118 1 166"/>
                  <a:gd name="f201" fmla="*/ f119 1 1679"/>
                  <a:gd name="f202" fmla="*/ f120 1 166"/>
                  <a:gd name="f203" fmla="*/ f121 1 1679"/>
                  <a:gd name="f204" fmla="*/ f122 1 166"/>
                  <a:gd name="f205" fmla="*/ f123 1 1679"/>
                  <a:gd name="f206" fmla="*/ f124 1 166"/>
                  <a:gd name="f207" fmla="*/ f125 1 1679"/>
                  <a:gd name="f208" fmla="*/ f126 1 166"/>
                  <a:gd name="f209" fmla="*/ f127 1 1679"/>
                  <a:gd name="f210" fmla="*/ f128 1 166"/>
                  <a:gd name="f211" fmla="*/ f129 1 1679"/>
                  <a:gd name="f212" fmla="*/ f130 1 166"/>
                  <a:gd name="f213" fmla="*/ f131 1 1679"/>
                  <a:gd name="f214" fmla="*/ f132 1 166"/>
                  <a:gd name="f215" fmla="*/ f133 1 166"/>
                  <a:gd name="f216" fmla="*/ f134 1 166"/>
                  <a:gd name="f217" fmla="*/ f135 1 1679"/>
                  <a:gd name="f218" fmla="*/ f136 1 166"/>
                  <a:gd name="f219" fmla="*/ f137 1 1679"/>
                  <a:gd name="f220" fmla="*/ f138 1 166"/>
                  <a:gd name="f221" fmla="*/ f139 1 1679"/>
                  <a:gd name="f222" fmla="*/ f140 1 166"/>
                  <a:gd name="f223" fmla="*/ f141 1 1679"/>
                  <a:gd name="f224" fmla="*/ f142 1 166"/>
                  <a:gd name="f225" fmla="*/ f143 1 1679"/>
                  <a:gd name="f226" fmla="*/ f144 1 166"/>
                  <a:gd name="f227" fmla="*/ f145 1 1679"/>
                  <a:gd name="f228" fmla="*/ f146 1 166"/>
                  <a:gd name="f229" fmla="*/ f147 1 1679"/>
                  <a:gd name="f230" fmla="*/ f148 1 166"/>
                  <a:gd name="f231" fmla="*/ f149 1 1679"/>
                  <a:gd name="f232" fmla="*/ f150 1 166"/>
                  <a:gd name="f233" fmla="*/ f151 1 1679"/>
                  <a:gd name="f234" fmla="*/ f152 1 166"/>
                  <a:gd name="f235" fmla="*/ f153 1 1679"/>
                  <a:gd name="f236" fmla="*/ f154 1 166"/>
                  <a:gd name="f237" fmla="*/ f155 1 1679"/>
                  <a:gd name="f238" fmla="*/ f156 1 166"/>
                  <a:gd name="f239" fmla="*/ f157 1 1679"/>
                  <a:gd name="f240" fmla="*/ f158 1 1679"/>
                  <a:gd name="f241" fmla="*/ f159 1 1679"/>
                  <a:gd name="f242" fmla="*/ f160 1 1679"/>
                  <a:gd name="f243" fmla="*/ f161 1 1679"/>
                  <a:gd name="f244" fmla="*/ f162 1 1679"/>
                  <a:gd name="f245" fmla="*/ f163 1 1679"/>
                  <a:gd name="f246" fmla="*/ f164 1 166"/>
                  <a:gd name="f247" fmla="*/ f165 1 1679"/>
                  <a:gd name="f248" fmla="*/ f166 1 166"/>
                  <a:gd name="f249" fmla="*/ f167 1 1679"/>
                  <a:gd name="f250" fmla="*/ f168 1 1679"/>
                  <a:gd name="f251" fmla="*/ f169 1 166"/>
                  <a:gd name="f252" fmla="*/ f170 1 1679"/>
                  <a:gd name="f253" fmla="*/ f171 1 166"/>
                  <a:gd name="f254" fmla="*/ f172 1 1679"/>
                  <a:gd name="f255" fmla="*/ f173 1 166"/>
                  <a:gd name="f256" fmla="*/ f174 1 1679"/>
                  <a:gd name="f257" fmla="*/ 0 1 f92"/>
                  <a:gd name="f258" fmla="*/ f86 1 f92"/>
                  <a:gd name="f259" fmla="*/ 0 1 f93"/>
                  <a:gd name="f260" fmla="*/ f87 1 f93"/>
                  <a:gd name="f261" fmla="*/ f176 1 f92"/>
                  <a:gd name="f262" fmla="*/ f177 1 f93"/>
                  <a:gd name="f263" fmla="*/ f178 1 f92"/>
                  <a:gd name="f264" fmla="*/ f179 1 f92"/>
                  <a:gd name="f265" fmla="*/ f180 1 f93"/>
                  <a:gd name="f266" fmla="*/ f181 1 f93"/>
                  <a:gd name="f267" fmla="*/ f182 1 f92"/>
                  <a:gd name="f268" fmla="*/ f183 1 f93"/>
                  <a:gd name="f269" fmla="*/ f184 1 f92"/>
                  <a:gd name="f270" fmla="*/ f185 1 f93"/>
                  <a:gd name="f271" fmla="*/ f186 1 f92"/>
                  <a:gd name="f272" fmla="*/ f187 1 f93"/>
                  <a:gd name="f273" fmla="*/ f188 1 f92"/>
                  <a:gd name="f274" fmla="*/ f189 1 f93"/>
                  <a:gd name="f275" fmla="*/ f190 1 f92"/>
                  <a:gd name="f276" fmla="*/ f191 1 f93"/>
                  <a:gd name="f277" fmla="*/ f192 1 f92"/>
                  <a:gd name="f278" fmla="*/ f193 1 f93"/>
                  <a:gd name="f279" fmla="*/ f194 1 f92"/>
                  <a:gd name="f280" fmla="*/ f195 1 f92"/>
                  <a:gd name="f281" fmla="*/ f196 1 f92"/>
                  <a:gd name="f282" fmla="*/ f197 1 f92"/>
                  <a:gd name="f283" fmla="*/ f198 1 f93"/>
                  <a:gd name="f284" fmla="*/ f199 1 f92"/>
                  <a:gd name="f285" fmla="*/ f200 1 f93"/>
                  <a:gd name="f286" fmla="*/ f201 1 f92"/>
                  <a:gd name="f287" fmla="*/ f202 1 f93"/>
                  <a:gd name="f288" fmla="*/ f203 1 f92"/>
                  <a:gd name="f289" fmla="*/ f204 1 f93"/>
                  <a:gd name="f290" fmla="*/ f205 1 f92"/>
                  <a:gd name="f291" fmla="*/ f206 1 f93"/>
                  <a:gd name="f292" fmla="*/ f207 1 f92"/>
                  <a:gd name="f293" fmla="*/ f208 1 f93"/>
                  <a:gd name="f294" fmla="*/ f209 1 f92"/>
                  <a:gd name="f295" fmla="*/ f210 1 f93"/>
                  <a:gd name="f296" fmla="*/ f211 1 f92"/>
                  <a:gd name="f297" fmla="*/ f212 1 f93"/>
                  <a:gd name="f298" fmla="*/ f213 1 f92"/>
                  <a:gd name="f299" fmla="*/ f214 1 f93"/>
                  <a:gd name="f300" fmla="*/ f215 1 f93"/>
                  <a:gd name="f301" fmla="*/ f216 1 f93"/>
                  <a:gd name="f302" fmla="*/ f217 1 f92"/>
                  <a:gd name="f303" fmla="*/ f218 1 f93"/>
                  <a:gd name="f304" fmla="*/ f219 1 f92"/>
                  <a:gd name="f305" fmla="*/ f220 1 f93"/>
                  <a:gd name="f306" fmla="*/ f221 1 f92"/>
                  <a:gd name="f307" fmla="*/ f222 1 f93"/>
                  <a:gd name="f308" fmla="*/ f223 1 f92"/>
                  <a:gd name="f309" fmla="*/ f224 1 f93"/>
                  <a:gd name="f310" fmla="*/ f225 1 f92"/>
                  <a:gd name="f311" fmla="*/ f226 1 f93"/>
                  <a:gd name="f312" fmla="*/ f227 1 f92"/>
                  <a:gd name="f313" fmla="*/ f228 1 f93"/>
                  <a:gd name="f314" fmla="*/ f229 1 f92"/>
                  <a:gd name="f315" fmla="*/ f230 1 f93"/>
                  <a:gd name="f316" fmla="*/ f231 1 f92"/>
                  <a:gd name="f317" fmla="*/ f232 1 f93"/>
                  <a:gd name="f318" fmla="*/ f233 1 f92"/>
                  <a:gd name="f319" fmla="*/ f234 1 f93"/>
                  <a:gd name="f320" fmla="*/ f235 1 f92"/>
                  <a:gd name="f321" fmla="*/ f236 1 f93"/>
                  <a:gd name="f322" fmla="*/ f237 1 f92"/>
                  <a:gd name="f323" fmla="*/ f238 1 f93"/>
                  <a:gd name="f324" fmla="*/ f239 1 f92"/>
                  <a:gd name="f325" fmla="*/ f240 1 f92"/>
                  <a:gd name="f326" fmla="*/ f241 1 f92"/>
                  <a:gd name="f327" fmla="*/ f242 1 f92"/>
                  <a:gd name="f328" fmla="*/ f243 1 f92"/>
                  <a:gd name="f329" fmla="*/ f244 1 f92"/>
                  <a:gd name="f330" fmla="*/ f245 1 f92"/>
                  <a:gd name="f331" fmla="*/ f246 1 f93"/>
                  <a:gd name="f332" fmla="*/ f247 1 f92"/>
                  <a:gd name="f333" fmla="*/ f248 1 f93"/>
                  <a:gd name="f334" fmla="*/ f249 1 f92"/>
                  <a:gd name="f335" fmla="*/ f250 1 f92"/>
                  <a:gd name="f336" fmla="*/ f251 1 f93"/>
                  <a:gd name="f337" fmla="*/ f252 1 f92"/>
                  <a:gd name="f338" fmla="*/ f253 1 f93"/>
                  <a:gd name="f339" fmla="*/ f254 1 f92"/>
                  <a:gd name="f340" fmla="*/ f255 1 f93"/>
                  <a:gd name="f341" fmla="*/ f256 1 f92"/>
                  <a:gd name="f342" fmla="*/ f257 f83 1"/>
                  <a:gd name="f343" fmla="*/ f258 f83 1"/>
                  <a:gd name="f344" fmla="*/ f260 f84 1"/>
                  <a:gd name="f345" fmla="*/ f259 f84 1"/>
                  <a:gd name="f346" fmla="*/ f261 f83 1"/>
                  <a:gd name="f347" fmla="*/ f262 f84 1"/>
                  <a:gd name="f348" fmla="*/ f263 f83 1"/>
                  <a:gd name="f349" fmla="*/ f264 f83 1"/>
                  <a:gd name="f350" fmla="*/ f265 f84 1"/>
                  <a:gd name="f351" fmla="*/ f266 f84 1"/>
                  <a:gd name="f352" fmla="*/ f267 f83 1"/>
                  <a:gd name="f353" fmla="*/ f268 f84 1"/>
                  <a:gd name="f354" fmla="*/ f269 f83 1"/>
                  <a:gd name="f355" fmla="*/ f270 f84 1"/>
                  <a:gd name="f356" fmla="*/ f271 f83 1"/>
                  <a:gd name="f357" fmla="*/ f272 f84 1"/>
                  <a:gd name="f358" fmla="*/ f273 f83 1"/>
                  <a:gd name="f359" fmla="*/ f274 f84 1"/>
                  <a:gd name="f360" fmla="*/ f275 f83 1"/>
                  <a:gd name="f361" fmla="*/ f276 f84 1"/>
                  <a:gd name="f362" fmla="*/ f277 f83 1"/>
                  <a:gd name="f363" fmla="*/ f278 f84 1"/>
                  <a:gd name="f364" fmla="*/ f279 f83 1"/>
                  <a:gd name="f365" fmla="*/ f280 f83 1"/>
                  <a:gd name="f366" fmla="*/ f281 f83 1"/>
                  <a:gd name="f367" fmla="*/ f282 f83 1"/>
                  <a:gd name="f368" fmla="*/ f283 f84 1"/>
                  <a:gd name="f369" fmla="*/ f284 f83 1"/>
                  <a:gd name="f370" fmla="*/ f285 f84 1"/>
                  <a:gd name="f371" fmla="*/ f286 f83 1"/>
                  <a:gd name="f372" fmla="*/ f287 f84 1"/>
                  <a:gd name="f373" fmla="*/ f288 f83 1"/>
                  <a:gd name="f374" fmla="*/ f289 f84 1"/>
                  <a:gd name="f375" fmla="*/ f290 f83 1"/>
                  <a:gd name="f376" fmla="*/ f291 f84 1"/>
                  <a:gd name="f377" fmla="*/ f292 f83 1"/>
                  <a:gd name="f378" fmla="*/ f293 f84 1"/>
                  <a:gd name="f379" fmla="*/ f294 f83 1"/>
                  <a:gd name="f380" fmla="*/ f295 f84 1"/>
                  <a:gd name="f381" fmla="*/ f296 f83 1"/>
                  <a:gd name="f382" fmla="*/ f297 f84 1"/>
                  <a:gd name="f383" fmla="*/ f298 f83 1"/>
                  <a:gd name="f384" fmla="*/ f299 f84 1"/>
                  <a:gd name="f385" fmla="*/ f300 f84 1"/>
                  <a:gd name="f386" fmla="*/ f301 f84 1"/>
                  <a:gd name="f387" fmla="*/ f302 f83 1"/>
                  <a:gd name="f388" fmla="*/ f303 f84 1"/>
                  <a:gd name="f389" fmla="*/ f304 f83 1"/>
                  <a:gd name="f390" fmla="*/ f305 f84 1"/>
                  <a:gd name="f391" fmla="*/ f306 f83 1"/>
                  <a:gd name="f392" fmla="*/ f307 f84 1"/>
                  <a:gd name="f393" fmla="*/ f308 f83 1"/>
                  <a:gd name="f394" fmla="*/ f309 f84 1"/>
                  <a:gd name="f395" fmla="*/ f310 f83 1"/>
                  <a:gd name="f396" fmla="*/ f311 f84 1"/>
                  <a:gd name="f397" fmla="*/ f312 f83 1"/>
                  <a:gd name="f398" fmla="*/ f313 f84 1"/>
                  <a:gd name="f399" fmla="*/ f314 f83 1"/>
                  <a:gd name="f400" fmla="*/ f315 f84 1"/>
                  <a:gd name="f401" fmla="*/ f316 f83 1"/>
                  <a:gd name="f402" fmla="*/ f317 f84 1"/>
                  <a:gd name="f403" fmla="*/ f318 f83 1"/>
                  <a:gd name="f404" fmla="*/ f319 f84 1"/>
                  <a:gd name="f405" fmla="*/ f320 f83 1"/>
                  <a:gd name="f406" fmla="*/ f321 f84 1"/>
                  <a:gd name="f407" fmla="*/ f322 f83 1"/>
                  <a:gd name="f408" fmla="*/ f323 f84 1"/>
                  <a:gd name="f409" fmla="*/ f324 f83 1"/>
                  <a:gd name="f410" fmla="*/ f325 f83 1"/>
                  <a:gd name="f411" fmla="*/ f326 f83 1"/>
                  <a:gd name="f412" fmla="*/ f327 f83 1"/>
                  <a:gd name="f413" fmla="*/ f328 f83 1"/>
                  <a:gd name="f414" fmla="*/ f329 f83 1"/>
                  <a:gd name="f415" fmla="*/ f330 f83 1"/>
                  <a:gd name="f416" fmla="*/ f331 f84 1"/>
                  <a:gd name="f417" fmla="*/ f332 f83 1"/>
                  <a:gd name="f418" fmla="*/ f333 f84 1"/>
                  <a:gd name="f419" fmla="*/ f334 f83 1"/>
                  <a:gd name="f420" fmla="*/ f335 f83 1"/>
                  <a:gd name="f421" fmla="*/ f336 f84 1"/>
                  <a:gd name="f422" fmla="*/ f337 f83 1"/>
                  <a:gd name="f423" fmla="*/ f338 f84 1"/>
                  <a:gd name="f424" fmla="*/ f339 f83 1"/>
                  <a:gd name="f425" fmla="*/ f340 f84 1"/>
                  <a:gd name="f426" fmla="*/ f341 f83 1"/>
                </a:gdLst>
                <a:ahLst/>
                <a:cxnLst>
                  <a:cxn ang="3cd4">
                    <a:pos x="hc" y="t"/>
                  </a:cxn>
                  <a:cxn ang="0">
                    <a:pos x="r" y="vc"/>
                  </a:cxn>
                  <a:cxn ang="cd4">
                    <a:pos x="hc" y="b"/>
                  </a:cxn>
                  <a:cxn ang="cd2">
                    <a:pos x="l" y="vc"/>
                  </a:cxn>
                  <a:cxn ang="f175">
                    <a:pos x="f346" y="f347"/>
                  </a:cxn>
                  <a:cxn ang="f175">
                    <a:pos x="f346" y="f347"/>
                  </a:cxn>
                  <a:cxn ang="f175">
                    <a:pos x="f348" y="f347"/>
                  </a:cxn>
                  <a:cxn ang="f175">
                    <a:pos x="f349" y="f350"/>
                  </a:cxn>
                  <a:cxn ang="f175">
                    <a:pos x="f349" y="f350"/>
                  </a:cxn>
                  <a:cxn ang="f175">
                    <a:pos x="f349" y="f351"/>
                  </a:cxn>
                  <a:cxn ang="f175">
                    <a:pos x="f352" y="f353"/>
                  </a:cxn>
                  <a:cxn ang="f175">
                    <a:pos x="f354" y="f355"/>
                  </a:cxn>
                  <a:cxn ang="f175">
                    <a:pos x="f356" y="f357"/>
                  </a:cxn>
                  <a:cxn ang="f175">
                    <a:pos x="f356" y="f357"/>
                  </a:cxn>
                  <a:cxn ang="f175">
                    <a:pos x="f358" y="f359"/>
                  </a:cxn>
                  <a:cxn ang="f175">
                    <a:pos x="f360" y="f361"/>
                  </a:cxn>
                  <a:cxn ang="f175">
                    <a:pos x="f362" y="f363"/>
                  </a:cxn>
                  <a:cxn ang="f175">
                    <a:pos x="f362" y="f363"/>
                  </a:cxn>
                  <a:cxn ang="f175">
                    <a:pos x="f364" y="f361"/>
                  </a:cxn>
                  <a:cxn ang="f175">
                    <a:pos x="f364" y="f361"/>
                  </a:cxn>
                  <a:cxn ang="f175">
                    <a:pos x="f365" y="f363"/>
                  </a:cxn>
                  <a:cxn ang="f175">
                    <a:pos x="f365" y="f363"/>
                  </a:cxn>
                  <a:cxn ang="f175">
                    <a:pos x="f366" y="f361"/>
                  </a:cxn>
                  <a:cxn ang="f175">
                    <a:pos x="f366" y="f361"/>
                  </a:cxn>
                  <a:cxn ang="f175">
                    <a:pos x="f367" y="f368"/>
                  </a:cxn>
                  <a:cxn ang="f175">
                    <a:pos x="f369" y="f370"/>
                  </a:cxn>
                  <a:cxn ang="f175">
                    <a:pos x="f369" y="f370"/>
                  </a:cxn>
                  <a:cxn ang="f175">
                    <a:pos x="f371" y="f372"/>
                  </a:cxn>
                  <a:cxn ang="f175">
                    <a:pos x="f373" y="f374"/>
                  </a:cxn>
                  <a:cxn ang="f175">
                    <a:pos x="f375" y="f376"/>
                  </a:cxn>
                  <a:cxn ang="f175">
                    <a:pos x="f377" y="f378"/>
                  </a:cxn>
                  <a:cxn ang="f175">
                    <a:pos x="f379" y="f380"/>
                  </a:cxn>
                  <a:cxn ang="f175">
                    <a:pos x="f381" y="f382"/>
                  </a:cxn>
                  <a:cxn ang="f175">
                    <a:pos x="f383" y="f384"/>
                  </a:cxn>
                  <a:cxn ang="f175">
                    <a:pos x="f383" y="f385"/>
                  </a:cxn>
                  <a:cxn ang="f175">
                    <a:pos x="f383" y="f385"/>
                  </a:cxn>
                  <a:cxn ang="f175">
                    <a:pos x="f383" y="f386"/>
                  </a:cxn>
                  <a:cxn ang="f175">
                    <a:pos x="f387" y="f388"/>
                  </a:cxn>
                  <a:cxn ang="f175">
                    <a:pos x="f389" y="f390"/>
                  </a:cxn>
                  <a:cxn ang="f175">
                    <a:pos x="f391" y="f392"/>
                  </a:cxn>
                  <a:cxn ang="f175">
                    <a:pos x="f393" y="f394"/>
                  </a:cxn>
                  <a:cxn ang="f175">
                    <a:pos x="f395" y="f396"/>
                  </a:cxn>
                  <a:cxn ang="f175">
                    <a:pos x="f397" y="f398"/>
                  </a:cxn>
                  <a:cxn ang="f175">
                    <a:pos x="f399" y="f400"/>
                  </a:cxn>
                  <a:cxn ang="f175">
                    <a:pos x="f401" y="f402"/>
                  </a:cxn>
                  <a:cxn ang="f175">
                    <a:pos x="f403" y="f404"/>
                  </a:cxn>
                  <a:cxn ang="f175">
                    <a:pos x="f405" y="f406"/>
                  </a:cxn>
                  <a:cxn ang="f175">
                    <a:pos x="f405" y="f406"/>
                  </a:cxn>
                  <a:cxn ang="f175">
                    <a:pos x="f407" y="f408"/>
                  </a:cxn>
                  <a:cxn ang="f175">
                    <a:pos x="f407" y="f408"/>
                  </a:cxn>
                  <a:cxn ang="f175">
                    <a:pos x="f409" y="f406"/>
                  </a:cxn>
                  <a:cxn ang="f175">
                    <a:pos x="f410" y="f404"/>
                  </a:cxn>
                  <a:cxn ang="f175">
                    <a:pos x="f411" y="f402"/>
                  </a:cxn>
                  <a:cxn ang="f175">
                    <a:pos x="f412" y="f400"/>
                  </a:cxn>
                  <a:cxn ang="f175">
                    <a:pos x="f413" y="f398"/>
                  </a:cxn>
                  <a:cxn ang="f175">
                    <a:pos x="f414" y="f396"/>
                  </a:cxn>
                  <a:cxn ang="f175">
                    <a:pos x="f415" y="f416"/>
                  </a:cxn>
                  <a:cxn ang="f175">
                    <a:pos x="f417" y="f418"/>
                  </a:cxn>
                  <a:cxn ang="f175">
                    <a:pos x="f417" y="f363"/>
                  </a:cxn>
                  <a:cxn ang="f175">
                    <a:pos x="f417" y="f363"/>
                  </a:cxn>
                  <a:cxn ang="f175">
                    <a:pos x="f419" y="f357"/>
                  </a:cxn>
                  <a:cxn ang="f175">
                    <a:pos x="f420" y="f421"/>
                  </a:cxn>
                  <a:cxn ang="f175">
                    <a:pos x="f422" y="f423"/>
                  </a:cxn>
                  <a:cxn ang="f175">
                    <a:pos x="f424" y="f425"/>
                  </a:cxn>
                  <a:cxn ang="f175">
                    <a:pos x="f426" y="f350"/>
                  </a:cxn>
                  <a:cxn ang="f175">
                    <a:pos x="f426" y="f350"/>
                  </a:cxn>
                  <a:cxn ang="f175">
                    <a:pos x="f346" y="f347"/>
                  </a:cxn>
                </a:cxnLst>
                <a:rect l="f342" t="f345" r="f343" b="f344"/>
                <a:pathLst>
                  <a:path w="1679" h="166">
                    <a:moveTo>
                      <a:pt x="f8" y="f5"/>
                    </a:moveTo>
                    <a:lnTo>
                      <a:pt x="f8" y="f5"/>
                    </a:lnTo>
                    <a:lnTo>
                      <a:pt x="f9" y="f5"/>
                    </a:lnTo>
                    <a:lnTo>
                      <a:pt x="f10" y="f11"/>
                    </a:lnTo>
                    <a:lnTo>
                      <a:pt x="f10" y="f11"/>
                    </a:lnTo>
                    <a:lnTo>
                      <a:pt x="f10" y="f12"/>
                    </a:lnTo>
                    <a:lnTo>
                      <a:pt x="f13" y="f14"/>
                    </a:lnTo>
                    <a:lnTo>
                      <a:pt x="f15" y="f16"/>
                    </a:lnTo>
                    <a:lnTo>
                      <a:pt x="f17" y="f18"/>
                    </a:lnTo>
                    <a:lnTo>
                      <a:pt x="f17" y="f18"/>
                    </a:lnTo>
                    <a:lnTo>
                      <a:pt x="f19" y="f20"/>
                    </a:lnTo>
                    <a:lnTo>
                      <a:pt x="f21" y="f22"/>
                    </a:lnTo>
                    <a:lnTo>
                      <a:pt x="f23" y="f24"/>
                    </a:lnTo>
                    <a:lnTo>
                      <a:pt x="f23" y="f24"/>
                    </a:lnTo>
                    <a:lnTo>
                      <a:pt x="f25" y="f22"/>
                    </a:lnTo>
                    <a:lnTo>
                      <a:pt x="f25" y="f22"/>
                    </a:lnTo>
                    <a:lnTo>
                      <a:pt x="f26" y="f24"/>
                    </a:lnTo>
                    <a:lnTo>
                      <a:pt x="f26" y="f24"/>
                    </a:lnTo>
                    <a:lnTo>
                      <a:pt x="f27" y="f22"/>
                    </a:lnTo>
                    <a:lnTo>
                      <a:pt x="f27" y="f22"/>
                    </a:lnTo>
                    <a:lnTo>
                      <a:pt x="f28" y="f29"/>
                    </a:lnTo>
                    <a:lnTo>
                      <a:pt x="f30" y="f31"/>
                    </a:lnTo>
                    <a:lnTo>
                      <a:pt x="f30" y="f31"/>
                    </a:lnTo>
                    <a:lnTo>
                      <a:pt x="f32" y="f33"/>
                    </a:lnTo>
                    <a:lnTo>
                      <a:pt x="f34" y="f35"/>
                    </a:lnTo>
                    <a:lnTo>
                      <a:pt x="f36" y="f37"/>
                    </a:lnTo>
                    <a:lnTo>
                      <a:pt x="f38" y="f39"/>
                    </a:lnTo>
                    <a:lnTo>
                      <a:pt x="f14" y="f40"/>
                    </a:lnTo>
                    <a:lnTo>
                      <a:pt x="f41" y="f42"/>
                    </a:lnTo>
                    <a:lnTo>
                      <a:pt x="f5" y="f43"/>
                    </a:lnTo>
                    <a:lnTo>
                      <a:pt x="f5" y="f36"/>
                    </a:lnTo>
                    <a:lnTo>
                      <a:pt x="f5" y="f36"/>
                    </a:lnTo>
                    <a:lnTo>
                      <a:pt x="f5" y="f44"/>
                    </a:lnTo>
                    <a:lnTo>
                      <a:pt x="f45" y="f46"/>
                    </a:lnTo>
                    <a:lnTo>
                      <a:pt x="f47" y="f48"/>
                    </a:lnTo>
                    <a:lnTo>
                      <a:pt x="f18" y="f49"/>
                    </a:lnTo>
                    <a:lnTo>
                      <a:pt x="f50" y="f51"/>
                    </a:lnTo>
                    <a:lnTo>
                      <a:pt x="f52" y="f53"/>
                    </a:lnTo>
                    <a:lnTo>
                      <a:pt x="f54" y="f55"/>
                    </a:lnTo>
                    <a:lnTo>
                      <a:pt x="f56" y="f57"/>
                    </a:lnTo>
                    <a:lnTo>
                      <a:pt x="f58" y="f59"/>
                    </a:lnTo>
                    <a:lnTo>
                      <a:pt x="f60" y="f61"/>
                    </a:lnTo>
                    <a:lnTo>
                      <a:pt x="f62" y="f63"/>
                    </a:lnTo>
                    <a:lnTo>
                      <a:pt x="f62" y="f63"/>
                    </a:lnTo>
                    <a:lnTo>
                      <a:pt x="f64" y="f7"/>
                    </a:lnTo>
                    <a:lnTo>
                      <a:pt x="f64" y="f7"/>
                    </a:lnTo>
                    <a:lnTo>
                      <a:pt x="f65" y="f63"/>
                    </a:lnTo>
                    <a:lnTo>
                      <a:pt x="f66" y="f61"/>
                    </a:lnTo>
                    <a:lnTo>
                      <a:pt x="f67" y="f59"/>
                    </a:lnTo>
                    <a:lnTo>
                      <a:pt x="f68" y="f57"/>
                    </a:lnTo>
                    <a:lnTo>
                      <a:pt x="f69" y="f55"/>
                    </a:lnTo>
                    <a:lnTo>
                      <a:pt x="f70" y="f53"/>
                    </a:lnTo>
                    <a:lnTo>
                      <a:pt x="f71" y="f72"/>
                    </a:lnTo>
                    <a:lnTo>
                      <a:pt x="f6" y="f73"/>
                    </a:lnTo>
                    <a:lnTo>
                      <a:pt x="f6" y="f24"/>
                    </a:lnTo>
                    <a:lnTo>
                      <a:pt x="f6" y="f24"/>
                    </a:lnTo>
                    <a:lnTo>
                      <a:pt x="f74" y="f18"/>
                    </a:lnTo>
                    <a:lnTo>
                      <a:pt x="f75" y="f76"/>
                    </a:lnTo>
                    <a:lnTo>
                      <a:pt x="f77" y="f78"/>
                    </a:lnTo>
                    <a:lnTo>
                      <a:pt x="f79" y="f80"/>
                    </a:lnTo>
                    <a:lnTo>
                      <a:pt x="f81" y="f11"/>
                    </a:lnTo>
                    <a:lnTo>
                      <a:pt x="f81" y="f11"/>
                    </a:lnTo>
                    <a:lnTo>
                      <a:pt x="f8" y="f5"/>
                    </a:lnTo>
                    <a:close/>
                  </a:path>
                </a:pathLst>
              </a:custGeom>
              <a:solidFill>
                <a:srgbClr val="D6D3D3"/>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2" name="Freeform 22">
                <a:extLst>
                  <a:ext uri="{FF2B5EF4-FFF2-40B4-BE49-F238E27FC236}">
                    <a16:creationId xmlns:a16="http://schemas.microsoft.com/office/drawing/2014/main" id="{5FED91EB-F27B-1213-D9AD-158CE33FA0D9}"/>
                  </a:ext>
                </a:extLst>
              </p:cNvPr>
              <p:cNvSpPr/>
              <p:nvPr/>
            </p:nvSpPr>
            <p:spPr>
              <a:xfrm>
                <a:off x="3578175" y="6338209"/>
                <a:ext cx="1897636" cy="187616"/>
              </a:xfrm>
              <a:custGeom>
                <a:avLst/>
                <a:gdLst>
                  <a:gd name="f0" fmla="val 10800000"/>
                  <a:gd name="f1" fmla="val 5400000"/>
                  <a:gd name="f2" fmla="val 180"/>
                  <a:gd name="f3" fmla="val w"/>
                  <a:gd name="f4" fmla="val h"/>
                  <a:gd name="f5" fmla="val 0"/>
                  <a:gd name="f6" fmla="val 1679"/>
                  <a:gd name="f7" fmla="val 166"/>
                  <a:gd name="f8" fmla="val 893"/>
                  <a:gd name="f9" fmla="val 793"/>
                  <a:gd name="f10" fmla="val 699"/>
                  <a:gd name="f11" fmla="val 2"/>
                  <a:gd name="f12" fmla="val 12"/>
                  <a:gd name="f13" fmla="val 697"/>
                  <a:gd name="f14" fmla="val 22"/>
                  <a:gd name="f15" fmla="val 691"/>
                  <a:gd name="f16" fmla="val 30"/>
                  <a:gd name="f17" fmla="val 681"/>
                  <a:gd name="f18" fmla="val 34"/>
                  <a:gd name="f19" fmla="val 663"/>
                  <a:gd name="f20" fmla="val 38"/>
                  <a:gd name="f21" fmla="val 637"/>
                  <a:gd name="f22" fmla="val 40"/>
                  <a:gd name="f23" fmla="val 573"/>
                  <a:gd name="f24" fmla="val 42"/>
                  <a:gd name="f25" fmla="val 477"/>
                  <a:gd name="f26" fmla="val 411"/>
                  <a:gd name="f27" fmla="val 335"/>
                  <a:gd name="f28" fmla="val 331"/>
                  <a:gd name="f29" fmla="val 44"/>
                  <a:gd name="f30" fmla="val 329"/>
                  <a:gd name="f31" fmla="val 48"/>
                  <a:gd name="f32" fmla="val 193"/>
                  <a:gd name="f33" fmla="val 54"/>
                  <a:gd name="f34" fmla="val 137"/>
                  <a:gd name="f35" fmla="val 58"/>
                  <a:gd name="f36" fmla="val 90"/>
                  <a:gd name="f37" fmla="val 64"/>
                  <a:gd name="f38" fmla="val 52"/>
                  <a:gd name="f39" fmla="val 68"/>
                  <a:gd name="f40" fmla="val 76"/>
                  <a:gd name="f41" fmla="val 6"/>
                  <a:gd name="f42" fmla="val 82"/>
                  <a:gd name="f43" fmla="val 86"/>
                  <a:gd name="f44" fmla="val 92"/>
                  <a:gd name="f45" fmla="val 4"/>
                  <a:gd name="f46" fmla="val 96"/>
                  <a:gd name="f47" fmla="val 14"/>
                  <a:gd name="f48" fmla="val 102"/>
                  <a:gd name="f49" fmla="val 108"/>
                  <a:gd name="f50" fmla="val 60"/>
                  <a:gd name="f51" fmla="val 114"/>
                  <a:gd name="f52" fmla="val 131"/>
                  <a:gd name="f53" fmla="val 126"/>
                  <a:gd name="f54" fmla="val 225"/>
                  <a:gd name="f55" fmla="val 136"/>
                  <a:gd name="f56" fmla="val 339"/>
                  <a:gd name="f57" fmla="val 146"/>
                  <a:gd name="f58" fmla="val 471"/>
                  <a:gd name="f59" fmla="val 154"/>
                  <a:gd name="f60" fmla="val 617"/>
                  <a:gd name="f61" fmla="val 160"/>
                  <a:gd name="f62" fmla="val 773"/>
                  <a:gd name="f63" fmla="val 164"/>
                  <a:gd name="f64" fmla="val 845"/>
                  <a:gd name="f65" fmla="val 959"/>
                  <a:gd name="f66" fmla="val 1075"/>
                  <a:gd name="f67" fmla="val 1191"/>
                  <a:gd name="f68" fmla="val 1305"/>
                  <a:gd name="f69" fmla="val 1413"/>
                  <a:gd name="f70" fmla="val 1513"/>
                  <a:gd name="f71" fmla="val 1603"/>
                  <a:gd name="f72" fmla="val 116"/>
                  <a:gd name="f73" fmla="val 106"/>
                  <a:gd name="f74" fmla="val 1625"/>
                  <a:gd name="f75" fmla="val 1565"/>
                  <a:gd name="f76" fmla="val 28"/>
                  <a:gd name="f77" fmla="val 1419"/>
                  <a:gd name="f78" fmla="val 16"/>
                  <a:gd name="f79" fmla="val 1253"/>
                  <a:gd name="f80" fmla="val 8"/>
                  <a:gd name="f81" fmla="val 1069"/>
                  <a:gd name="f82" fmla="+- 0 0 -90"/>
                  <a:gd name="f83" fmla="*/ f3 1 1679"/>
                  <a:gd name="f84" fmla="*/ f4 1 166"/>
                  <a:gd name="f85" fmla="val f5"/>
                  <a:gd name="f86" fmla="val f6"/>
                  <a:gd name="f87" fmla="val f7"/>
                  <a:gd name="f88" fmla="*/ f82 f0 1"/>
                  <a:gd name="f89" fmla="+- f87 0 f85"/>
                  <a:gd name="f90" fmla="+- f86 0 f85"/>
                  <a:gd name="f91" fmla="*/ f88 1 f2"/>
                  <a:gd name="f92" fmla="*/ f90 1 1679"/>
                  <a:gd name="f93" fmla="*/ f89 1 166"/>
                  <a:gd name="f94" fmla="*/ 893 f90 1"/>
                  <a:gd name="f95" fmla="*/ 0 f89 1"/>
                  <a:gd name="f96" fmla="*/ 793 f90 1"/>
                  <a:gd name="f97" fmla="*/ 699 f90 1"/>
                  <a:gd name="f98" fmla="*/ 2 f89 1"/>
                  <a:gd name="f99" fmla="*/ 12 f89 1"/>
                  <a:gd name="f100" fmla="*/ 697 f90 1"/>
                  <a:gd name="f101" fmla="*/ 22 f89 1"/>
                  <a:gd name="f102" fmla="*/ 691 f90 1"/>
                  <a:gd name="f103" fmla="*/ 30 f89 1"/>
                  <a:gd name="f104" fmla="*/ 681 f90 1"/>
                  <a:gd name="f105" fmla="*/ 34 f89 1"/>
                  <a:gd name="f106" fmla="*/ 663 f90 1"/>
                  <a:gd name="f107" fmla="*/ 38 f89 1"/>
                  <a:gd name="f108" fmla="*/ 637 f90 1"/>
                  <a:gd name="f109" fmla="*/ 40 f89 1"/>
                  <a:gd name="f110" fmla="*/ 573 f90 1"/>
                  <a:gd name="f111" fmla="*/ 42 f89 1"/>
                  <a:gd name="f112" fmla="*/ 477 f90 1"/>
                  <a:gd name="f113" fmla="*/ 411 f90 1"/>
                  <a:gd name="f114" fmla="*/ 335 f90 1"/>
                  <a:gd name="f115" fmla="*/ 331 f90 1"/>
                  <a:gd name="f116" fmla="*/ 44 f89 1"/>
                  <a:gd name="f117" fmla="*/ 329 f90 1"/>
                  <a:gd name="f118" fmla="*/ 48 f89 1"/>
                  <a:gd name="f119" fmla="*/ 193 f90 1"/>
                  <a:gd name="f120" fmla="*/ 54 f89 1"/>
                  <a:gd name="f121" fmla="*/ 137 f90 1"/>
                  <a:gd name="f122" fmla="*/ 58 f89 1"/>
                  <a:gd name="f123" fmla="*/ 90 f90 1"/>
                  <a:gd name="f124" fmla="*/ 64 f89 1"/>
                  <a:gd name="f125" fmla="*/ 52 f90 1"/>
                  <a:gd name="f126" fmla="*/ 68 f89 1"/>
                  <a:gd name="f127" fmla="*/ 22 f90 1"/>
                  <a:gd name="f128" fmla="*/ 76 f89 1"/>
                  <a:gd name="f129" fmla="*/ 6 f90 1"/>
                  <a:gd name="f130" fmla="*/ 82 f89 1"/>
                  <a:gd name="f131" fmla="*/ 0 f90 1"/>
                  <a:gd name="f132" fmla="*/ 86 f89 1"/>
                  <a:gd name="f133" fmla="*/ 90 f89 1"/>
                  <a:gd name="f134" fmla="*/ 92 f89 1"/>
                  <a:gd name="f135" fmla="*/ 4 f90 1"/>
                  <a:gd name="f136" fmla="*/ 96 f89 1"/>
                  <a:gd name="f137" fmla="*/ 14 f90 1"/>
                  <a:gd name="f138" fmla="*/ 102 f89 1"/>
                  <a:gd name="f139" fmla="*/ 34 f90 1"/>
                  <a:gd name="f140" fmla="*/ 108 f89 1"/>
                  <a:gd name="f141" fmla="*/ 60 f90 1"/>
                  <a:gd name="f142" fmla="*/ 114 f89 1"/>
                  <a:gd name="f143" fmla="*/ 131 f90 1"/>
                  <a:gd name="f144" fmla="*/ 126 f89 1"/>
                  <a:gd name="f145" fmla="*/ 225 f90 1"/>
                  <a:gd name="f146" fmla="*/ 136 f89 1"/>
                  <a:gd name="f147" fmla="*/ 339 f90 1"/>
                  <a:gd name="f148" fmla="*/ 146 f89 1"/>
                  <a:gd name="f149" fmla="*/ 471 f90 1"/>
                  <a:gd name="f150" fmla="*/ 154 f89 1"/>
                  <a:gd name="f151" fmla="*/ 617 f90 1"/>
                  <a:gd name="f152" fmla="*/ 160 f89 1"/>
                  <a:gd name="f153" fmla="*/ 773 f90 1"/>
                  <a:gd name="f154" fmla="*/ 164 f89 1"/>
                  <a:gd name="f155" fmla="*/ 845 f90 1"/>
                  <a:gd name="f156" fmla="*/ 166 f89 1"/>
                  <a:gd name="f157" fmla="*/ 959 f90 1"/>
                  <a:gd name="f158" fmla="*/ 1075 f90 1"/>
                  <a:gd name="f159" fmla="*/ 1191 f90 1"/>
                  <a:gd name="f160" fmla="*/ 1305 f90 1"/>
                  <a:gd name="f161" fmla="*/ 1413 f90 1"/>
                  <a:gd name="f162" fmla="*/ 1513 f90 1"/>
                  <a:gd name="f163" fmla="*/ 1603 f90 1"/>
                  <a:gd name="f164" fmla="*/ 116 f89 1"/>
                  <a:gd name="f165" fmla="*/ 1679 f90 1"/>
                  <a:gd name="f166" fmla="*/ 106 f89 1"/>
                  <a:gd name="f167" fmla="*/ 1625 f90 1"/>
                  <a:gd name="f168" fmla="*/ 1565 f90 1"/>
                  <a:gd name="f169" fmla="*/ 28 f89 1"/>
                  <a:gd name="f170" fmla="*/ 1419 f90 1"/>
                  <a:gd name="f171" fmla="*/ 16 f89 1"/>
                  <a:gd name="f172" fmla="*/ 1253 f90 1"/>
                  <a:gd name="f173" fmla="*/ 8 f89 1"/>
                  <a:gd name="f174" fmla="*/ 1069 f90 1"/>
                  <a:gd name="f175" fmla="+- f91 0 f1"/>
                  <a:gd name="f176" fmla="*/ f94 1 1679"/>
                  <a:gd name="f177" fmla="*/ f95 1 166"/>
                  <a:gd name="f178" fmla="*/ f96 1 1679"/>
                  <a:gd name="f179" fmla="*/ f97 1 1679"/>
                  <a:gd name="f180" fmla="*/ f98 1 166"/>
                  <a:gd name="f181" fmla="*/ f99 1 166"/>
                  <a:gd name="f182" fmla="*/ f100 1 1679"/>
                  <a:gd name="f183" fmla="*/ f101 1 166"/>
                  <a:gd name="f184" fmla="*/ f102 1 1679"/>
                  <a:gd name="f185" fmla="*/ f103 1 166"/>
                  <a:gd name="f186" fmla="*/ f104 1 1679"/>
                  <a:gd name="f187" fmla="*/ f105 1 166"/>
                  <a:gd name="f188" fmla="*/ f106 1 1679"/>
                  <a:gd name="f189" fmla="*/ f107 1 166"/>
                  <a:gd name="f190" fmla="*/ f108 1 1679"/>
                  <a:gd name="f191" fmla="*/ f109 1 166"/>
                  <a:gd name="f192" fmla="*/ f110 1 1679"/>
                  <a:gd name="f193" fmla="*/ f111 1 166"/>
                  <a:gd name="f194" fmla="*/ f112 1 1679"/>
                  <a:gd name="f195" fmla="*/ f113 1 1679"/>
                  <a:gd name="f196" fmla="*/ f114 1 1679"/>
                  <a:gd name="f197" fmla="*/ f115 1 1679"/>
                  <a:gd name="f198" fmla="*/ f116 1 166"/>
                  <a:gd name="f199" fmla="*/ f117 1 1679"/>
                  <a:gd name="f200" fmla="*/ f118 1 166"/>
                  <a:gd name="f201" fmla="*/ f119 1 1679"/>
                  <a:gd name="f202" fmla="*/ f120 1 166"/>
                  <a:gd name="f203" fmla="*/ f121 1 1679"/>
                  <a:gd name="f204" fmla="*/ f122 1 166"/>
                  <a:gd name="f205" fmla="*/ f123 1 1679"/>
                  <a:gd name="f206" fmla="*/ f124 1 166"/>
                  <a:gd name="f207" fmla="*/ f125 1 1679"/>
                  <a:gd name="f208" fmla="*/ f126 1 166"/>
                  <a:gd name="f209" fmla="*/ f127 1 1679"/>
                  <a:gd name="f210" fmla="*/ f128 1 166"/>
                  <a:gd name="f211" fmla="*/ f129 1 1679"/>
                  <a:gd name="f212" fmla="*/ f130 1 166"/>
                  <a:gd name="f213" fmla="*/ f131 1 1679"/>
                  <a:gd name="f214" fmla="*/ f132 1 166"/>
                  <a:gd name="f215" fmla="*/ f133 1 166"/>
                  <a:gd name="f216" fmla="*/ f134 1 166"/>
                  <a:gd name="f217" fmla="*/ f135 1 1679"/>
                  <a:gd name="f218" fmla="*/ f136 1 166"/>
                  <a:gd name="f219" fmla="*/ f137 1 1679"/>
                  <a:gd name="f220" fmla="*/ f138 1 166"/>
                  <a:gd name="f221" fmla="*/ f139 1 1679"/>
                  <a:gd name="f222" fmla="*/ f140 1 166"/>
                  <a:gd name="f223" fmla="*/ f141 1 1679"/>
                  <a:gd name="f224" fmla="*/ f142 1 166"/>
                  <a:gd name="f225" fmla="*/ f143 1 1679"/>
                  <a:gd name="f226" fmla="*/ f144 1 166"/>
                  <a:gd name="f227" fmla="*/ f145 1 1679"/>
                  <a:gd name="f228" fmla="*/ f146 1 166"/>
                  <a:gd name="f229" fmla="*/ f147 1 1679"/>
                  <a:gd name="f230" fmla="*/ f148 1 166"/>
                  <a:gd name="f231" fmla="*/ f149 1 1679"/>
                  <a:gd name="f232" fmla="*/ f150 1 166"/>
                  <a:gd name="f233" fmla="*/ f151 1 1679"/>
                  <a:gd name="f234" fmla="*/ f152 1 166"/>
                  <a:gd name="f235" fmla="*/ f153 1 1679"/>
                  <a:gd name="f236" fmla="*/ f154 1 166"/>
                  <a:gd name="f237" fmla="*/ f155 1 1679"/>
                  <a:gd name="f238" fmla="*/ f156 1 166"/>
                  <a:gd name="f239" fmla="*/ f157 1 1679"/>
                  <a:gd name="f240" fmla="*/ f158 1 1679"/>
                  <a:gd name="f241" fmla="*/ f159 1 1679"/>
                  <a:gd name="f242" fmla="*/ f160 1 1679"/>
                  <a:gd name="f243" fmla="*/ f161 1 1679"/>
                  <a:gd name="f244" fmla="*/ f162 1 1679"/>
                  <a:gd name="f245" fmla="*/ f163 1 1679"/>
                  <a:gd name="f246" fmla="*/ f164 1 166"/>
                  <a:gd name="f247" fmla="*/ f165 1 1679"/>
                  <a:gd name="f248" fmla="*/ f166 1 166"/>
                  <a:gd name="f249" fmla="*/ f167 1 1679"/>
                  <a:gd name="f250" fmla="*/ f168 1 1679"/>
                  <a:gd name="f251" fmla="*/ f169 1 166"/>
                  <a:gd name="f252" fmla="*/ f170 1 1679"/>
                  <a:gd name="f253" fmla="*/ f171 1 166"/>
                  <a:gd name="f254" fmla="*/ f172 1 1679"/>
                  <a:gd name="f255" fmla="*/ f173 1 166"/>
                  <a:gd name="f256" fmla="*/ f174 1 1679"/>
                  <a:gd name="f257" fmla="*/ 0 1 f92"/>
                  <a:gd name="f258" fmla="*/ f86 1 f92"/>
                  <a:gd name="f259" fmla="*/ 0 1 f93"/>
                  <a:gd name="f260" fmla="*/ f87 1 f93"/>
                  <a:gd name="f261" fmla="*/ f176 1 f92"/>
                  <a:gd name="f262" fmla="*/ f177 1 f93"/>
                  <a:gd name="f263" fmla="*/ f178 1 f92"/>
                  <a:gd name="f264" fmla="*/ f179 1 f92"/>
                  <a:gd name="f265" fmla="*/ f180 1 f93"/>
                  <a:gd name="f266" fmla="*/ f181 1 f93"/>
                  <a:gd name="f267" fmla="*/ f182 1 f92"/>
                  <a:gd name="f268" fmla="*/ f183 1 f93"/>
                  <a:gd name="f269" fmla="*/ f184 1 f92"/>
                  <a:gd name="f270" fmla="*/ f185 1 f93"/>
                  <a:gd name="f271" fmla="*/ f186 1 f92"/>
                  <a:gd name="f272" fmla="*/ f187 1 f93"/>
                  <a:gd name="f273" fmla="*/ f188 1 f92"/>
                  <a:gd name="f274" fmla="*/ f189 1 f93"/>
                  <a:gd name="f275" fmla="*/ f190 1 f92"/>
                  <a:gd name="f276" fmla="*/ f191 1 f93"/>
                  <a:gd name="f277" fmla="*/ f192 1 f92"/>
                  <a:gd name="f278" fmla="*/ f193 1 f93"/>
                  <a:gd name="f279" fmla="*/ f194 1 f92"/>
                  <a:gd name="f280" fmla="*/ f195 1 f92"/>
                  <a:gd name="f281" fmla="*/ f196 1 f92"/>
                  <a:gd name="f282" fmla="*/ f197 1 f92"/>
                  <a:gd name="f283" fmla="*/ f198 1 f93"/>
                  <a:gd name="f284" fmla="*/ f199 1 f92"/>
                  <a:gd name="f285" fmla="*/ f200 1 f93"/>
                  <a:gd name="f286" fmla="*/ f201 1 f92"/>
                  <a:gd name="f287" fmla="*/ f202 1 f93"/>
                  <a:gd name="f288" fmla="*/ f203 1 f92"/>
                  <a:gd name="f289" fmla="*/ f204 1 f93"/>
                  <a:gd name="f290" fmla="*/ f205 1 f92"/>
                  <a:gd name="f291" fmla="*/ f206 1 f93"/>
                  <a:gd name="f292" fmla="*/ f207 1 f92"/>
                  <a:gd name="f293" fmla="*/ f208 1 f93"/>
                  <a:gd name="f294" fmla="*/ f209 1 f92"/>
                  <a:gd name="f295" fmla="*/ f210 1 f93"/>
                  <a:gd name="f296" fmla="*/ f211 1 f92"/>
                  <a:gd name="f297" fmla="*/ f212 1 f93"/>
                  <a:gd name="f298" fmla="*/ f213 1 f92"/>
                  <a:gd name="f299" fmla="*/ f214 1 f93"/>
                  <a:gd name="f300" fmla="*/ f215 1 f93"/>
                  <a:gd name="f301" fmla="*/ f216 1 f93"/>
                  <a:gd name="f302" fmla="*/ f217 1 f92"/>
                  <a:gd name="f303" fmla="*/ f218 1 f93"/>
                  <a:gd name="f304" fmla="*/ f219 1 f92"/>
                  <a:gd name="f305" fmla="*/ f220 1 f93"/>
                  <a:gd name="f306" fmla="*/ f221 1 f92"/>
                  <a:gd name="f307" fmla="*/ f222 1 f93"/>
                  <a:gd name="f308" fmla="*/ f223 1 f92"/>
                  <a:gd name="f309" fmla="*/ f224 1 f93"/>
                  <a:gd name="f310" fmla="*/ f225 1 f92"/>
                  <a:gd name="f311" fmla="*/ f226 1 f93"/>
                  <a:gd name="f312" fmla="*/ f227 1 f92"/>
                  <a:gd name="f313" fmla="*/ f228 1 f93"/>
                  <a:gd name="f314" fmla="*/ f229 1 f92"/>
                  <a:gd name="f315" fmla="*/ f230 1 f93"/>
                  <a:gd name="f316" fmla="*/ f231 1 f92"/>
                  <a:gd name="f317" fmla="*/ f232 1 f93"/>
                  <a:gd name="f318" fmla="*/ f233 1 f92"/>
                  <a:gd name="f319" fmla="*/ f234 1 f93"/>
                  <a:gd name="f320" fmla="*/ f235 1 f92"/>
                  <a:gd name="f321" fmla="*/ f236 1 f93"/>
                  <a:gd name="f322" fmla="*/ f237 1 f92"/>
                  <a:gd name="f323" fmla="*/ f238 1 f93"/>
                  <a:gd name="f324" fmla="*/ f239 1 f92"/>
                  <a:gd name="f325" fmla="*/ f240 1 f92"/>
                  <a:gd name="f326" fmla="*/ f241 1 f92"/>
                  <a:gd name="f327" fmla="*/ f242 1 f92"/>
                  <a:gd name="f328" fmla="*/ f243 1 f92"/>
                  <a:gd name="f329" fmla="*/ f244 1 f92"/>
                  <a:gd name="f330" fmla="*/ f245 1 f92"/>
                  <a:gd name="f331" fmla="*/ f246 1 f93"/>
                  <a:gd name="f332" fmla="*/ f247 1 f92"/>
                  <a:gd name="f333" fmla="*/ f248 1 f93"/>
                  <a:gd name="f334" fmla="*/ f249 1 f92"/>
                  <a:gd name="f335" fmla="*/ f250 1 f92"/>
                  <a:gd name="f336" fmla="*/ f251 1 f93"/>
                  <a:gd name="f337" fmla="*/ f252 1 f92"/>
                  <a:gd name="f338" fmla="*/ f253 1 f93"/>
                  <a:gd name="f339" fmla="*/ f254 1 f92"/>
                  <a:gd name="f340" fmla="*/ f255 1 f93"/>
                  <a:gd name="f341" fmla="*/ f256 1 f92"/>
                  <a:gd name="f342" fmla="*/ f257 f83 1"/>
                  <a:gd name="f343" fmla="*/ f258 f83 1"/>
                  <a:gd name="f344" fmla="*/ f260 f84 1"/>
                  <a:gd name="f345" fmla="*/ f259 f84 1"/>
                  <a:gd name="f346" fmla="*/ f261 f83 1"/>
                  <a:gd name="f347" fmla="*/ f262 f84 1"/>
                  <a:gd name="f348" fmla="*/ f263 f83 1"/>
                  <a:gd name="f349" fmla="*/ f264 f83 1"/>
                  <a:gd name="f350" fmla="*/ f265 f84 1"/>
                  <a:gd name="f351" fmla="*/ f266 f84 1"/>
                  <a:gd name="f352" fmla="*/ f267 f83 1"/>
                  <a:gd name="f353" fmla="*/ f268 f84 1"/>
                  <a:gd name="f354" fmla="*/ f269 f83 1"/>
                  <a:gd name="f355" fmla="*/ f270 f84 1"/>
                  <a:gd name="f356" fmla="*/ f271 f83 1"/>
                  <a:gd name="f357" fmla="*/ f272 f84 1"/>
                  <a:gd name="f358" fmla="*/ f273 f83 1"/>
                  <a:gd name="f359" fmla="*/ f274 f84 1"/>
                  <a:gd name="f360" fmla="*/ f275 f83 1"/>
                  <a:gd name="f361" fmla="*/ f276 f84 1"/>
                  <a:gd name="f362" fmla="*/ f277 f83 1"/>
                  <a:gd name="f363" fmla="*/ f278 f84 1"/>
                  <a:gd name="f364" fmla="*/ f279 f83 1"/>
                  <a:gd name="f365" fmla="*/ f280 f83 1"/>
                  <a:gd name="f366" fmla="*/ f281 f83 1"/>
                  <a:gd name="f367" fmla="*/ f282 f83 1"/>
                  <a:gd name="f368" fmla="*/ f283 f84 1"/>
                  <a:gd name="f369" fmla="*/ f284 f83 1"/>
                  <a:gd name="f370" fmla="*/ f285 f84 1"/>
                  <a:gd name="f371" fmla="*/ f286 f83 1"/>
                  <a:gd name="f372" fmla="*/ f287 f84 1"/>
                  <a:gd name="f373" fmla="*/ f288 f83 1"/>
                  <a:gd name="f374" fmla="*/ f289 f84 1"/>
                  <a:gd name="f375" fmla="*/ f290 f83 1"/>
                  <a:gd name="f376" fmla="*/ f291 f84 1"/>
                  <a:gd name="f377" fmla="*/ f292 f83 1"/>
                  <a:gd name="f378" fmla="*/ f293 f84 1"/>
                  <a:gd name="f379" fmla="*/ f294 f83 1"/>
                  <a:gd name="f380" fmla="*/ f295 f84 1"/>
                  <a:gd name="f381" fmla="*/ f296 f83 1"/>
                  <a:gd name="f382" fmla="*/ f297 f84 1"/>
                  <a:gd name="f383" fmla="*/ f298 f83 1"/>
                  <a:gd name="f384" fmla="*/ f299 f84 1"/>
                  <a:gd name="f385" fmla="*/ f300 f84 1"/>
                  <a:gd name="f386" fmla="*/ f301 f84 1"/>
                  <a:gd name="f387" fmla="*/ f302 f83 1"/>
                  <a:gd name="f388" fmla="*/ f303 f84 1"/>
                  <a:gd name="f389" fmla="*/ f304 f83 1"/>
                  <a:gd name="f390" fmla="*/ f305 f84 1"/>
                  <a:gd name="f391" fmla="*/ f306 f83 1"/>
                  <a:gd name="f392" fmla="*/ f307 f84 1"/>
                  <a:gd name="f393" fmla="*/ f308 f83 1"/>
                  <a:gd name="f394" fmla="*/ f309 f84 1"/>
                  <a:gd name="f395" fmla="*/ f310 f83 1"/>
                  <a:gd name="f396" fmla="*/ f311 f84 1"/>
                  <a:gd name="f397" fmla="*/ f312 f83 1"/>
                  <a:gd name="f398" fmla="*/ f313 f84 1"/>
                  <a:gd name="f399" fmla="*/ f314 f83 1"/>
                  <a:gd name="f400" fmla="*/ f315 f84 1"/>
                  <a:gd name="f401" fmla="*/ f316 f83 1"/>
                  <a:gd name="f402" fmla="*/ f317 f84 1"/>
                  <a:gd name="f403" fmla="*/ f318 f83 1"/>
                  <a:gd name="f404" fmla="*/ f319 f84 1"/>
                  <a:gd name="f405" fmla="*/ f320 f83 1"/>
                  <a:gd name="f406" fmla="*/ f321 f84 1"/>
                  <a:gd name="f407" fmla="*/ f322 f83 1"/>
                  <a:gd name="f408" fmla="*/ f323 f84 1"/>
                  <a:gd name="f409" fmla="*/ f324 f83 1"/>
                  <a:gd name="f410" fmla="*/ f325 f83 1"/>
                  <a:gd name="f411" fmla="*/ f326 f83 1"/>
                  <a:gd name="f412" fmla="*/ f327 f83 1"/>
                  <a:gd name="f413" fmla="*/ f328 f83 1"/>
                  <a:gd name="f414" fmla="*/ f329 f83 1"/>
                  <a:gd name="f415" fmla="*/ f330 f83 1"/>
                  <a:gd name="f416" fmla="*/ f331 f84 1"/>
                  <a:gd name="f417" fmla="*/ f332 f83 1"/>
                  <a:gd name="f418" fmla="*/ f333 f84 1"/>
                  <a:gd name="f419" fmla="*/ f334 f83 1"/>
                  <a:gd name="f420" fmla="*/ f335 f83 1"/>
                  <a:gd name="f421" fmla="*/ f336 f84 1"/>
                  <a:gd name="f422" fmla="*/ f337 f83 1"/>
                  <a:gd name="f423" fmla="*/ f338 f84 1"/>
                  <a:gd name="f424" fmla="*/ f339 f83 1"/>
                  <a:gd name="f425" fmla="*/ f340 f84 1"/>
                  <a:gd name="f426" fmla="*/ f341 f83 1"/>
                </a:gdLst>
                <a:ahLst/>
                <a:cxnLst>
                  <a:cxn ang="3cd4">
                    <a:pos x="hc" y="t"/>
                  </a:cxn>
                  <a:cxn ang="0">
                    <a:pos x="r" y="vc"/>
                  </a:cxn>
                  <a:cxn ang="cd4">
                    <a:pos x="hc" y="b"/>
                  </a:cxn>
                  <a:cxn ang="cd2">
                    <a:pos x="l" y="vc"/>
                  </a:cxn>
                  <a:cxn ang="f175">
                    <a:pos x="f346" y="f347"/>
                  </a:cxn>
                  <a:cxn ang="f175">
                    <a:pos x="f346" y="f347"/>
                  </a:cxn>
                  <a:cxn ang="f175">
                    <a:pos x="f348" y="f347"/>
                  </a:cxn>
                  <a:cxn ang="f175">
                    <a:pos x="f349" y="f350"/>
                  </a:cxn>
                  <a:cxn ang="f175">
                    <a:pos x="f349" y="f350"/>
                  </a:cxn>
                  <a:cxn ang="f175">
                    <a:pos x="f349" y="f351"/>
                  </a:cxn>
                  <a:cxn ang="f175">
                    <a:pos x="f352" y="f353"/>
                  </a:cxn>
                  <a:cxn ang="f175">
                    <a:pos x="f354" y="f355"/>
                  </a:cxn>
                  <a:cxn ang="f175">
                    <a:pos x="f356" y="f357"/>
                  </a:cxn>
                  <a:cxn ang="f175">
                    <a:pos x="f356" y="f357"/>
                  </a:cxn>
                  <a:cxn ang="f175">
                    <a:pos x="f358" y="f359"/>
                  </a:cxn>
                  <a:cxn ang="f175">
                    <a:pos x="f360" y="f361"/>
                  </a:cxn>
                  <a:cxn ang="f175">
                    <a:pos x="f362" y="f363"/>
                  </a:cxn>
                  <a:cxn ang="f175">
                    <a:pos x="f362" y="f363"/>
                  </a:cxn>
                  <a:cxn ang="f175">
                    <a:pos x="f364" y="f361"/>
                  </a:cxn>
                  <a:cxn ang="f175">
                    <a:pos x="f364" y="f361"/>
                  </a:cxn>
                  <a:cxn ang="f175">
                    <a:pos x="f365" y="f363"/>
                  </a:cxn>
                  <a:cxn ang="f175">
                    <a:pos x="f365" y="f363"/>
                  </a:cxn>
                  <a:cxn ang="f175">
                    <a:pos x="f366" y="f361"/>
                  </a:cxn>
                  <a:cxn ang="f175">
                    <a:pos x="f366" y="f361"/>
                  </a:cxn>
                  <a:cxn ang="f175">
                    <a:pos x="f367" y="f368"/>
                  </a:cxn>
                  <a:cxn ang="f175">
                    <a:pos x="f369" y="f370"/>
                  </a:cxn>
                  <a:cxn ang="f175">
                    <a:pos x="f369" y="f370"/>
                  </a:cxn>
                  <a:cxn ang="f175">
                    <a:pos x="f371" y="f372"/>
                  </a:cxn>
                  <a:cxn ang="f175">
                    <a:pos x="f373" y="f374"/>
                  </a:cxn>
                  <a:cxn ang="f175">
                    <a:pos x="f375" y="f376"/>
                  </a:cxn>
                  <a:cxn ang="f175">
                    <a:pos x="f377" y="f378"/>
                  </a:cxn>
                  <a:cxn ang="f175">
                    <a:pos x="f379" y="f380"/>
                  </a:cxn>
                  <a:cxn ang="f175">
                    <a:pos x="f381" y="f382"/>
                  </a:cxn>
                  <a:cxn ang="f175">
                    <a:pos x="f383" y="f384"/>
                  </a:cxn>
                  <a:cxn ang="f175">
                    <a:pos x="f383" y="f385"/>
                  </a:cxn>
                  <a:cxn ang="f175">
                    <a:pos x="f383" y="f385"/>
                  </a:cxn>
                  <a:cxn ang="f175">
                    <a:pos x="f383" y="f386"/>
                  </a:cxn>
                  <a:cxn ang="f175">
                    <a:pos x="f387" y="f388"/>
                  </a:cxn>
                  <a:cxn ang="f175">
                    <a:pos x="f389" y="f390"/>
                  </a:cxn>
                  <a:cxn ang="f175">
                    <a:pos x="f391" y="f392"/>
                  </a:cxn>
                  <a:cxn ang="f175">
                    <a:pos x="f393" y="f394"/>
                  </a:cxn>
                  <a:cxn ang="f175">
                    <a:pos x="f395" y="f396"/>
                  </a:cxn>
                  <a:cxn ang="f175">
                    <a:pos x="f397" y="f398"/>
                  </a:cxn>
                  <a:cxn ang="f175">
                    <a:pos x="f399" y="f400"/>
                  </a:cxn>
                  <a:cxn ang="f175">
                    <a:pos x="f401" y="f402"/>
                  </a:cxn>
                  <a:cxn ang="f175">
                    <a:pos x="f403" y="f404"/>
                  </a:cxn>
                  <a:cxn ang="f175">
                    <a:pos x="f405" y="f406"/>
                  </a:cxn>
                  <a:cxn ang="f175">
                    <a:pos x="f405" y="f406"/>
                  </a:cxn>
                  <a:cxn ang="f175">
                    <a:pos x="f407" y="f408"/>
                  </a:cxn>
                  <a:cxn ang="f175">
                    <a:pos x="f407" y="f408"/>
                  </a:cxn>
                  <a:cxn ang="f175">
                    <a:pos x="f409" y="f406"/>
                  </a:cxn>
                  <a:cxn ang="f175">
                    <a:pos x="f410" y="f404"/>
                  </a:cxn>
                  <a:cxn ang="f175">
                    <a:pos x="f411" y="f402"/>
                  </a:cxn>
                  <a:cxn ang="f175">
                    <a:pos x="f412" y="f400"/>
                  </a:cxn>
                  <a:cxn ang="f175">
                    <a:pos x="f413" y="f398"/>
                  </a:cxn>
                  <a:cxn ang="f175">
                    <a:pos x="f414" y="f396"/>
                  </a:cxn>
                  <a:cxn ang="f175">
                    <a:pos x="f415" y="f416"/>
                  </a:cxn>
                  <a:cxn ang="f175">
                    <a:pos x="f417" y="f418"/>
                  </a:cxn>
                  <a:cxn ang="f175">
                    <a:pos x="f417" y="f363"/>
                  </a:cxn>
                  <a:cxn ang="f175">
                    <a:pos x="f417" y="f363"/>
                  </a:cxn>
                  <a:cxn ang="f175">
                    <a:pos x="f419" y="f357"/>
                  </a:cxn>
                  <a:cxn ang="f175">
                    <a:pos x="f420" y="f421"/>
                  </a:cxn>
                  <a:cxn ang="f175">
                    <a:pos x="f422" y="f423"/>
                  </a:cxn>
                  <a:cxn ang="f175">
                    <a:pos x="f424" y="f425"/>
                  </a:cxn>
                  <a:cxn ang="f175">
                    <a:pos x="f426" y="f350"/>
                  </a:cxn>
                  <a:cxn ang="f175">
                    <a:pos x="f426" y="f350"/>
                  </a:cxn>
                  <a:cxn ang="f175">
                    <a:pos x="f346" y="f347"/>
                  </a:cxn>
                </a:cxnLst>
                <a:rect l="f342" t="f345" r="f343" b="f344"/>
                <a:pathLst>
                  <a:path w="1679" h="166">
                    <a:moveTo>
                      <a:pt x="f8" y="f5"/>
                    </a:moveTo>
                    <a:lnTo>
                      <a:pt x="f8" y="f5"/>
                    </a:lnTo>
                    <a:lnTo>
                      <a:pt x="f9" y="f5"/>
                    </a:lnTo>
                    <a:lnTo>
                      <a:pt x="f10" y="f11"/>
                    </a:lnTo>
                    <a:lnTo>
                      <a:pt x="f10" y="f11"/>
                    </a:lnTo>
                    <a:lnTo>
                      <a:pt x="f10" y="f12"/>
                    </a:lnTo>
                    <a:lnTo>
                      <a:pt x="f13" y="f14"/>
                    </a:lnTo>
                    <a:lnTo>
                      <a:pt x="f15" y="f16"/>
                    </a:lnTo>
                    <a:lnTo>
                      <a:pt x="f17" y="f18"/>
                    </a:lnTo>
                    <a:lnTo>
                      <a:pt x="f17" y="f18"/>
                    </a:lnTo>
                    <a:lnTo>
                      <a:pt x="f19" y="f20"/>
                    </a:lnTo>
                    <a:lnTo>
                      <a:pt x="f21" y="f22"/>
                    </a:lnTo>
                    <a:lnTo>
                      <a:pt x="f23" y="f24"/>
                    </a:lnTo>
                    <a:lnTo>
                      <a:pt x="f23" y="f24"/>
                    </a:lnTo>
                    <a:lnTo>
                      <a:pt x="f25" y="f22"/>
                    </a:lnTo>
                    <a:lnTo>
                      <a:pt x="f25" y="f22"/>
                    </a:lnTo>
                    <a:lnTo>
                      <a:pt x="f26" y="f24"/>
                    </a:lnTo>
                    <a:lnTo>
                      <a:pt x="f26" y="f24"/>
                    </a:lnTo>
                    <a:lnTo>
                      <a:pt x="f27" y="f22"/>
                    </a:lnTo>
                    <a:lnTo>
                      <a:pt x="f27" y="f22"/>
                    </a:lnTo>
                    <a:lnTo>
                      <a:pt x="f28" y="f29"/>
                    </a:lnTo>
                    <a:lnTo>
                      <a:pt x="f30" y="f31"/>
                    </a:lnTo>
                    <a:lnTo>
                      <a:pt x="f30" y="f31"/>
                    </a:lnTo>
                    <a:lnTo>
                      <a:pt x="f32" y="f33"/>
                    </a:lnTo>
                    <a:lnTo>
                      <a:pt x="f34" y="f35"/>
                    </a:lnTo>
                    <a:lnTo>
                      <a:pt x="f36" y="f37"/>
                    </a:lnTo>
                    <a:lnTo>
                      <a:pt x="f38" y="f39"/>
                    </a:lnTo>
                    <a:lnTo>
                      <a:pt x="f14" y="f40"/>
                    </a:lnTo>
                    <a:lnTo>
                      <a:pt x="f41" y="f42"/>
                    </a:lnTo>
                    <a:lnTo>
                      <a:pt x="f5" y="f43"/>
                    </a:lnTo>
                    <a:lnTo>
                      <a:pt x="f5" y="f36"/>
                    </a:lnTo>
                    <a:lnTo>
                      <a:pt x="f5" y="f36"/>
                    </a:lnTo>
                    <a:lnTo>
                      <a:pt x="f5" y="f44"/>
                    </a:lnTo>
                    <a:lnTo>
                      <a:pt x="f45" y="f46"/>
                    </a:lnTo>
                    <a:lnTo>
                      <a:pt x="f47" y="f48"/>
                    </a:lnTo>
                    <a:lnTo>
                      <a:pt x="f18" y="f49"/>
                    </a:lnTo>
                    <a:lnTo>
                      <a:pt x="f50" y="f51"/>
                    </a:lnTo>
                    <a:lnTo>
                      <a:pt x="f52" y="f53"/>
                    </a:lnTo>
                    <a:lnTo>
                      <a:pt x="f54" y="f55"/>
                    </a:lnTo>
                    <a:lnTo>
                      <a:pt x="f56" y="f57"/>
                    </a:lnTo>
                    <a:lnTo>
                      <a:pt x="f58" y="f59"/>
                    </a:lnTo>
                    <a:lnTo>
                      <a:pt x="f60" y="f61"/>
                    </a:lnTo>
                    <a:lnTo>
                      <a:pt x="f62" y="f63"/>
                    </a:lnTo>
                    <a:lnTo>
                      <a:pt x="f62" y="f63"/>
                    </a:lnTo>
                    <a:lnTo>
                      <a:pt x="f64" y="f7"/>
                    </a:lnTo>
                    <a:lnTo>
                      <a:pt x="f64" y="f7"/>
                    </a:lnTo>
                    <a:lnTo>
                      <a:pt x="f65" y="f63"/>
                    </a:lnTo>
                    <a:lnTo>
                      <a:pt x="f66" y="f61"/>
                    </a:lnTo>
                    <a:lnTo>
                      <a:pt x="f67" y="f59"/>
                    </a:lnTo>
                    <a:lnTo>
                      <a:pt x="f68" y="f57"/>
                    </a:lnTo>
                    <a:lnTo>
                      <a:pt x="f69" y="f55"/>
                    </a:lnTo>
                    <a:lnTo>
                      <a:pt x="f70" y="f53"/>
                    </a:lnTo>
                    <a:lnTo>
                      <a:pt x="f71" y="f72"/>
                    </a:lnTo>
                    <a:lnTo>
                      <a:pt x="f6" y="f73"/>
                    </a:lnTo>
                    <a:lnTo>
                      <a:pt x="f6" y="f24"/>
                    </a:lnTo>
                    <a:lnTo>
                      <a:pt x="f6" y="f24"/>
                    </a:lnTo>
                    <a:lnTo>
                      <a:pt x="f74" y="f18"/>
                    </a:lnTo>
                    <a:lnTo>
                      <a:pt x="f75" y="f76"/>
                    </a:lnTo>
                    <a:lnTo>
                      <a:pt x="f77" y="f78"/>
                    </a:lnTo>
                    <a:lnTo>
                      <a:pt x="f79" y="f80"/>
                    </a:lnTo>
                    <a:lnTo>
                      <a:pt x="f81" y="f11"/>
                    </a:lnTo>
                    <a:lnTo>
                      <a:pt x="f81" y="f11"/>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3" name="Freeform 23">
                <a:extLst>
                  <a:ext uri="{FF2B5EF4-FFF2-40B4-BE49-F238E27FC236}">
                    <a16:creationId xmlns:a16="http://schemas.microsoft.com/office/drawing/2014/main" id="{22F7AA9D-E655-97A1-9BF4-3FA56D102754}"/>
                  </a:ext>
                </a:extLst>
              </p:cNvPr>
              <p:cNvSpPr/>
              <p:nvPr/>
            </p:nvSpPr>
            <p:spPr>
              <a:xfrm>
                <a:off x="3956800" y="6360813"/>
                <a:ext cx="160495" cy="24862"/>
              </a:xfrm>
              <a:custGeom>
                <a:avLst/>
                <a:gdLst>
                  <a:gd name="f0" fmla="val 10800000"/>
                  <a:gd name="f1" fmla="val 5400000"/>
                  <a:gd name="f2" fmla="val 180"/>
                  <a:gd name="f3" fmla="val w"/>
                  <a:gd name="f4" fmla="val h"/>
                  <a:gd name="f5" fmla="val 0"/>
                  <a:gd name="f6" fmla="val 142"/>
                  <a:gd name="f7" fmla="val 22"/>
                  <a:gd name="f8" fmla="val 96"/>
                  <a:gd name="f9" fmla="val 64"/>
                  <a:gd name="f10" fmla="val 4"/>
                  <a:gd name="f11" fmla="val 36"/>
                  <a:gd name="f12" fmla="val 10"/>
                  <a:gd name="f13" fmla="val 14"/>
                  <a:gd name="f14" fmla="val 20"/>
                  <a:gd name="f15" fmla="val 76"/>
                  <a:gd name="f16" fmla="val 120"/>
                  <a:gd name="f17" fmla="val 112"/>
                  <a:gd name="f18" fmla="val 18"/>
                  <a:gd name="f19" fmla="val 104"/>
                  <a:gd name="f20" fmla="val 98"/>
                  <a:gd name="f21" fmla="val 8"/>
                  <a:gd name="f22" fmla="+- 0 0 -90"/>
                  <a:gd name="f23" fmla="*/ f3 1 142"/>
                  <a:gd name="f24" fmla="*/ f4 1 22"/>
                  <a:gd name="f25" fmla="val f5"/>
                  <a:gd name="f26" fmla="val f6"/>
                  <a:gd name="f27" fmla="val f7"/>
                  <a:gd name="f28" fmla="*/ f22 f0 1"/>
                  <a:gd name="f29" fmla="+- f27 0 f25"/>
                  <a:gd name="f30" fmla="+- f26 0 f25"/>
                  <a:gd name="f31" fmla="*/ f28 1 f2"/>
                  <a:gd name="f32" fmla="*/ f30 1 142"/>
                  <a:gd name="f33" fmla="*/ f29 1 22"/>
                  <a:gd name="f34" fmla="*/ 96 f30 1"/>
                  <a:gd name="f35" fmla="*/ 0 f29 1"/>
                  <a:gd name="f36" fmla="*/ 64 f30 1"/>
                  <a:gd name="f37" fmla="*/ 4 f29 1"/>
                  <a:gd name="f38" fmla="*/ 36 f30 1"/>
                  <a:gd name="f39" fmla="*/ 10 f29 1"/>
                  <a:gd name="f40" fmla="*/ 14 f30 1"/>
                  <a:gd name="f41" fmla="*/ 14 f29 1"/>
                  <a:gd name="f42" fmla="*/ 0 f30 1"/>
                  <a:gd name="f43" fmla="*/ 20 f29 1"/>
                  <a:gd name="f44" fmla="*/ 76 f30 1"/>
                  <a:gd name="f45" fmla="*/ 22 f29 1"/>
                  <a:gd name="f46" fmla="*/ 142 f30 1"/>
                  <a:gd name="f47" fmla="*/ 120 f30 1"/>
                  <a:gd name="f48" fmla="*/ 112 f30 1"/>
                  <a:gd name="f49" fmla="*/ 18 f29 1"/>
                  <a:gd name="f50" fmla="*/ 104 f30 1"/>
                  <a:gd name="f51" fmla="*/ 98 f30 1"/>
                  <a:gd name="f52" fmla="*/ 8 f29 1"/>
                  <a:gd name="f53" fmla="+- f31 0 f1"/>
                  <a:gd name="f54" fmla="*/ f34 1 142"/>
                  <a:gd name="f55" fmla="*/ f35 1 22"/>
                  <a:gd name="f56" fmla="*/ f36 1 142"/>
                  <a:gd name="f57" fmla="*/ f37 1 22"/>
                  <a:gd name="f58" fmla="*/ f38 1 142"/>
                  <a:gd name="f59" fmla="*/ f39 1 22"/>
                  <a:gd name="f60" fmla="*/ f40 1 142"/>
                  <a:gd name="f61" fmla="*/ f41 1 22"/>
                  <a:gd name="f62" fmla="*/ f42 1 142"/>
                  <a:gd name="f63" fmla="*/ f43 1 22"/>
                  <a:gd name="f64" fmla="*/ f44 1 142"/>
                  <a:gd name="f65" fmla="*/ f45 1 22"/>
                  <a:gd name="f66" fmla="*/ f46 1 142"/>
                  <a:gd name="f67" fmla="*/ f47 1 142"/>
                  <a:gd name="f68" fmla="*/ f48 1 142"/>
                  <a:gd name="f69" fmla="*/ f49 1 22"/>
                  <a:gd name="f70" fmla="*/ f50 1 142"/>
                  <a:gd name="f71" fmla="*/ f51 1 142"/>
                  <a:gd name="f72" fmla="*/ f52 1 22"/>
                  <a:gd name="f73" fmla="*/ 0 1 f32"/>
                  <a:gd name="f74" fmla="*/ f26 1 f32"/>
                  <a:gd name="f75" fmla="*/ 0 1 f33"/>
                  <a:gd name="f76" fmla="*/ f27 1 f33"/>
                  <a:gd name="f77" fmla="*/ f54 1 f32"/>
                  <a:gd name="f78" fmla="*/ f55 1 f33"/>
                  <a:gd name="f79" fmla="*/ f56 1 f32"/>
                  <a:gd name="f80" fmla="*/ f57 1 f33"/>
                  <a:gd name="f81" fmla="*/ f58 1 f32"/>
                  <a:gd name="f82" fmla="*/ f59 1 f33"/>
                  <a:gd name="f83" fmla="*/ f60 1 f32"/>
                  <a:gd name="f84" fmla="*/ f61 1 f33"/>
                  <a:gd name="f85" fmla="*/ f62 1 f32"/>
                  <a:gd name="f86" fmla="*/ f63 1 f33"/>
                  <a:gd name="f87" fmla="*/ f64 1 f32"/>
                  <a:gd name="f88" fmla="*/ f65 1 f33"/>
                  <a:gd name="f89" fmla="*/ f66 1 f32"/>
                  <a:gd name="f90" fmla="*/ f67 1 f32"/>
                  <a:gd name="f91" fmla="*/ f68 1 f32"/>
                  <a:gd name="f92" fmla="*/ f69 1 f33"/>
                  <a:gd name="f93" fmla="*/ f70 1 f32"/>
                  <a:gd name="f94" fmla="*/ f71 1 f32"/>
                  <a:gd name="f95" fmla="*/ f72 1 f33"/>
                  <a:gd name="f96" fmla="*/ f73 f23 1"/>
                  <a:gd name="f97" fmla="*/ f74 f23 1"/>
                  <a:gd name="f98" fmla="*/ f76 f24 1"/>
                  <a:gd name="f99" fmla="*/ f75 f24 1"/>
                  <a:gd name="f100" fmla="*/ f77 f23 1"/>
                  <a:gd name="f101" fmla="*/ f78 f24 1"/>
                  <a:gd name="f102" fmla="*/ f79 f23 1"/>
                  <a:gd name="f103" fmla="*/ f80 f24 1"/>
                  <a:gd name="f104" fmla="*/ f81 f23 1"/>
                  <a:gd name="f105" fmla="*/ f82 f24 1"/>
                  <a:gd name="f106" fmla="*/ f83 f23 1"/>
                  <a:gd name="f107" fmla="*/ f84 f24 1"/>
                  <a:gd name="f108" fmla="*/ f85 f23 1"/>
                  <a:gd name="f109" fmla="*/ f86 f24 1"/>
                  <a:gd name="f110" fmla="*/ f87 f23 1"/>
                  <a:gd name="f111" fmla="*/ f88 f24 1"/>
                  <a:gd name="f112" fmla="*/ f89 f23 1"/>
                  <a:gd name="f113" fmla="*/ f90 f23 1"/>
                  <a:gd name="f114" fmla="*/ f91 f23 1"/>
                  <a:gd name="f115" fmla="*/ f92 f24 1"/>
                  <a:gd name="f116" fmla="*/ f93 f23 1"/>
                  <a:gd name="f117" fmla="*/ f94 f23 1"/>
                  <a:gd name="f118" fmla="*/ f95 f24 1"/>
                </a:gdLst>
                <a:ahLst/>
                <a:cxnLst>
                  <a:cxn ang="3cd4">
                    <a:pos x="hc" y="t"/>
                  </a:cxn>
                  <a:cxn ang="0">
                    <a:pos x="r" y="vc"/>
                  </a:cxn>
                  <a:cxn ang="cd4">
                    <a:pos x="hc" y="b"/>
                  </a:cxn>
                  <a:cxn ang="cd2">
                    <a:pos x="l" y="vc"/>
                  </a:cxn>
                  <a:cxn ang="f53">
                    <a:pos x="f100" y="f101"/>
                  </a:cxn>
                  <a:cxn ang="f53">
                    <a:pos x="f100" y="f101"/>
                  </a:cxn>
                  <a:cxn ang="f53">
                    <a:pos x="f102" y="f103"/>
                  </a:cxn>
                  <a:cxn ang="f53">
                    <a:pos x="f104" y="f105"/>
                  </a:cxn>
                  <a:cxn ang="f53">
                    <a:pos x="f106" y="f107"/>
                  </a:cxn>
                  <a:cxn ang="f53">
                    <a:pos x="f108" y="f109"/>
                  </a:cxn>
                  <a:cxn ang="f53">
                    <a:pos x="f108" y="f109"/>
                  </a:cxn>
                  <a:cxn ang="f53">
                    <a:pos x="f110" y="f111"/>
                  </a:cxn>
                  <a:cxn ang="f53">
                    <a:pos x="f110" y="f111"/>
                  </a:cxn>
                  <a:cxn ang="f53">
                    <a:pos x="f112" y="f109"/>
                  </a:cxn>
                  <a:cxn ang="f53">
                    <a:pos x="f112" y="f109"/>
                  </a:cxn>
                  <a:cxn ang="f53">
                    <a:pos x="f113" y="f109"/>
                  </a:cxn>
                  <a:cxn ang="f53">
                    <a:pos x="f113" y="f109"/>
                  </a:cxn>
                  <a:cxn ang="f53">
                    <a:pos x="f114" y="f115"/>
                  </a:cxn>
                  <a:cxn ang="f53">
                    <a:pos x="f116" y="f107"/>
                  </a:cxn>
                  <a:cxn ang="f53">
                    <a:pos x="f116" y="f107"/>
                  </a:cxn>
                  <a:cxn ang="f53">
                    <a:pos x="f117" y="f118"/>
                  </a:cxn>
                  <a:cxn ang="f53">
                    <a:pos x="f100" y="f101"/>
                  </a:cxn>
                </a:cxnLst>
                <a:rect l="f96" t="f99" r="f97" b="f98"/>
                <a:pathLst>
                  <a:path w="142" h="22">
                    <a:moveTo>
                      <a:pt x="f8" y="f5"/>
                    </a:moveTo>
                    <a:lnTo>
                      <a:pt x="f8" y="f5"/>
                    </a:lnTo>
                    <a:lnTo>
                      <a:pt x="f9" y="f10"/>
                    </a:lnTo>
                    <a:lnTo>
                      <a:pt x="f11" y="f12"/>
                    </a:lnTo>
                    <a:lnTo>
                      <a:pt x="f13" y="f13"/>
                    </a:lnTo>
                    <a:lnTo>
                      <a:pt x="f5" y="f14"/>
                    </a:lnTo>
                    <a:lnTo>
                      <a:pt x="f5" y="f14"/>
                    </a:lnTo>
                    <a:lnTo>
                      <a:pt x="f15" y="f7"/>
                    </a:lnTo>
                    <a:lnTo>
                      <a:pt x="f15" y="f7"/>
                    </a:lnTo>
                    <a:lnTo>
                      <a:pt x="f6" y="f14"/>
                    </a:lnTo>
                    <a:lnTo>
                      <a:pt x="f6" y="f14"/>
                    </a:lnTo>
                    <a:lnTo>
                      <a:pt x="f16" y="f14"/>
                    </a:lnTo>
                    <a:lnTo>
                      <a:pt x="f16" y="f14"/>
                    </a:lnTo>
                    <a:lnTo>
                      <a:pt x="f17" y="f18"/>
                    </a:lnTo>
                    <a:lnTo>
                      <a:pt x="f19" y="f13"/>
                    </a:lnTo>
                    <a:lnTo>
                      <a:pt x="f19" y="f13"/>
                    </a:lnTo>
                    <a:lnTo>
                      <a:pt x="f20" y="f21"/>
                    </a:lnTo>
                    <a:lnTo>
                      <a:pt x="f8" y="f5"/>
                    </a:lnTo>
                    <a:close/>
                  </a:path>
                </a:pathLst>
              </a:custGeom>
              <a:solidFill>
                <a:srgbClr val="1E170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4" name="Freeform 24">
                <a:extLst>
                  <a:ext uri="{FF2B5EF4-FFF2-40B4-BE49-F238E27FC236}">
                    <a16:creationId xmlns:a16="http://schemas.microsoft.com/office/drawing/2014/main" id="{E56D2673-12ED-6A7C-B93C-11B483475E86}"/>
                  </a:ext>
                </a:extLst>
              </p:cNvPr>
              <p:cNvSpPr/>
              <p:nvPr/>
            </p:nvSpPr>
            <p:spPr>
              <a:xfrm>
                <a:off x="3956800" y="6360813"/>
                <a:ext cx="160495" cy="24862"/>
              </a:xfrm>
              <a:custGeom>
                <a:avLst/>
                <a:gdLst>
                  <a:gd name="f0" fmla="val 10800000"/>
                  <a:gd name="f1" fmla="val 5400000"/>
                  <a:gd name="f2" fmla="val 180"/>
                  <a:gd name="f3" fmla="val w"/>
                  <a:gd name="f4" fmla="val h"/>
                  <a:gd name="f5" fmla="val 0"/>
                  <a:gd name="f6" fmla="val 142"/>
                  <a:gd name="f7" fmla="val 22"/>
                  <a:gd name="f8" fmla="val 96"/>
                  <a:gd name="f9" fmla="val 64"/>
                  <a:gd name="f10" fmla="val 4"/>
                  <a:gd name="f11" fmla="val 36"/>
                  <a:gd name="f12" fmla="val 10"/>
                  <a:gd name="f13" fmla="val 14"/>
                  <a:gd name="f14" fmla="val 20"/>
                  <a:gd name="f15" fmla="val 76"/>
                  <a:gd name="f16" fmla="val 120"/>
                  <a:gd name="f17" fmla="val 112"/>
                  <a:gd name="f18" fmla="val 18"/>
                  <a:gd name="f19" fmla="val 104"/>
                  <a:gd name="f20" fmla="val 98"/>
                  <a:gd name="f21" fmla="val 8"/>
                  <a:gd name="f22" fmla="+- 0 0 -90"/>
                  <a:gd name="f23" fmla="*/ f3 1 142"/>
                  <a:gd name="f24" fmla="*/ f4 1 22"/>
                  <a:gd name="f25" fmla="val f5"/>
                  <a:gd name="f26" fmla="val f6"/>
                  <a:gd name="f27" fmla="val f7"/>
                  <a:gd name="f28" fmla="*/ f22 f0 1"/>
                  <a:gd name="f29" fmla="+- f27 0 f25"/>
                  <a:gd name="f30" fmla="+- f26 0 f25"/>
                  <a:gd name="f31" fmla="*/ f28 1 f2"/>
                  <a:gd name="f32" fmla="*/ f30 1 142"/>
                  <a:gd name="f33" fmla="*/ f29 1 22"/>
                  <a:gd name="f34" fmla="*/ 96 f30 1"/>
                  <a:gd name="f35" fmla="*/ 0 f29 1"/>
                  <a:gd name="f36" fmla="*/ 64 f30 1"/>
                  <a:gd name="f37" fmla="*/ 4 f29 1"/>
                  <a:gd name="f38" fmla="*/ 36 f30 1"/>
                  <a:gd name="f39" fmla="*/ 10 f29 1"/>
                  <a:gd name="f40" fmla="*/ 14 f30 1"/>
                  <a:gd name="f41" fmla="*/ 14 f29 1"/>
                  <a:gd name="f42" fmla="*/ 0 f30 1"/>
                  <a:gd name="f43" fmla="*/ 20 f29 1"/>
                  <a:gd name="f44" fmla="*/ 76 f30 1"/>
                  <a:gd name="f45" fmla="*/ 22 f29 1"/>
                  <a:gd name="f46" fmla="*/ 142 f30 1"/>
                  <a:gd name="f47" fmla="*/ 120 f30 1"/>
                  <a:gd name="f48" fmla="*/ 112 f30 1"/>
                  <a:gd name="f49" fmla="*/ 18 f29 1"/>
                  <a:gd name="f50" fmla="*/ 104 f30 1"/>
                  <a:gd name="f51" fmla="*/ 98 f30 1"/>
                  <a:gd name="f52" fmla="*/ 8 f29 1"/>
                  <a:gd name="f53" fmla="+- f31 0 f1"/>
                  <a:gd name="f54" fmla="*/ f34 1 142"/>
                  <a:gd name="f55" fmla="*/ f35 1 22"/>
                  <a:gd name="f56" fmla="*/ f36 1 142"/>
                  <a:gd name="f57" fmla="*/ f37 1 22"/>
                  <a:gd name="f58" fmla="*/ f38 1 142"/>
                  <a:gd name="f59" fmla="*/ f39 1 22"/>
                  <a:gd name="f60" fmla="*/ f40 1 142"/>
                  <a:gd name="f61" fmla="*/ f41 1 22"/>
                  <a:gd name="f62" fmla="*/ f42 1 142"/>
                  <a:gd name="f63" fmla="*/ f43 1 22"/>
                  <a:gd name="f64" fmla="*/ f44 1 142"/>
                  <a:gd name="f65" fmla="*/ f45 1 22"/>
                  <a:gd name="f66" fmla="*/ f46 1 142"/>
                  <a:gd name="f67" fmla="*/ f47 1 142"/>
                  <a:gd name="f68" fmla="*/ f48 1 142"/>
                  <a:gd name="f69" fmla="*/ f49 1 22"/>
                  <a:gd name="f70" fmla="*/ f50 1 142"/>
                  <a:gd name="f71" fmla="*/ f51 1 142"/>
                  <a:gd name="f72" fmla="*/ f52 1 22"/>
                  <a:gd name="f73" fmla="*/ 0 1 f32"/>
                  <a:gd name="f74" fmla="*/ f26 1 f32"/>
                  <a:gd name="f75" fmla="*/ 0 1 f33"/>
                  <a:gd name="f76" fmla="*/ f27 1 f33"/>
                  <a:gd name="f77" fmla="*/ f54 1 f32"/>
                  <a:gd name="f78" fmla="*/ f55 1 f33"/>
                  <a:gd name="f79" fmla="*/ f56 1 f32"/>
                  <a:gd name="f80" fmla="*/ f57 1 f33"/>
                  <a:gd name="f81" fmla="*/ f58 1 f32"/>
                  <a:gd name="f82" fmla="*/ f59 1 f33"/>
                  <a:gd name="f83" fmla="*/ f60 1 f32"/>
                  <a:gd name="f84" fmla="*/ f61 1 f33"/>
                  <a:gd name="f85" fmla="*/ f62 1 f32"/>
                  <a:gd name="f86" fmla="*/ f63 1 f33"/>
                  <a:gd name="f87" fmla="*/ f64 1 f32"/>
                  <a:gd name="f88" fmla="*/ f65 1 f33"/>
                  <a:gd name="f89" fmla="*/ f66 1 f32"/>
                  <a:gd name="f90" fmla="*/ f67 1 f32"/>
                  <a:gd name="f91" fmla="*/ f68 1 f32"/>
                  <a:gd name="f92" fmla="*/ f69 1 f33"/>
                  <a:gd name="f93" fmla="*/ f70 1 f32"/>
                  <a:gd name="f94" fmla="*/ f71 1 f32"/>
                  <a:gd name="f95" fmla="*/ f72 1 f33"/>
                  <a:gd name="f96" fmla="*/ f73 f23 1"/>
                  <a:gd name="f97" fmla="*/ f74 f23 1"/>
                  <a:gd name="f98" fmla="*/ f76 f24 1"/>
                  <a:gd name="f99" fmla="*/ f75 f24 1"/>
                  <a:gd name="f100" fmla="*/ f77 f23 1"/>
                  <a:gd name="f101" fmla="*/ f78 f24 1"/>
                  <a:gd name="f102" fmla="*/ f79 f23 1"/>
                  <a:gd name="f103" fmla="*/ f80 f24 1"/>
                  <a:gd name="f104" fmla="*/ f81 f23 1"/>
                  <a:gd name="f105" fmla="*/ f82 f24 1"/>
                  <a:gd name="f106" fmla="*/ f83 f23 1"/>
                  <a:gd name="f107" fmla="*/ f84 f24 1"/>
                  <a:gd name="f108" fmla="*/ f85 f23 1"/>
                  <a:gd name="f109" fmla="*/ f86 f24 1"/>
                  <a:gd name="f110" fmla="*/ f87 f23 1"/>
                  <a:gd name="f111" fmla="*/ f88 f24 1"/>
                  <a:gd name="f112" fmla="*/ f89 f23 1"/>
                  <a:gd name="f113" fmla="*/ f90 f23 1"/>
                  <a:gd name="f114" fmla="*/ f91 f23 1"/>
                  <a:gd name="f115" fmla="*/ f92 f24 1"/>
                  <a:gd name="f116" fmla="*/ f93 f23 1"/>
                  <a:gd name="f117" fmla="*/ f94 f23 1"/>
                  <a:gd name="f118" fmla="*/ f95 f24 1"/>
                </a:gdLst>
                <a:ahLst/>
                <a:cxnLst>
                  <a:cxn ang="3cd4">
                    <a:pos x="hc" y="t"/>
                  </a:cxn>
                  <a:cxn ang="0">
                    <a:pos x="r" y="vc"/>
                  </a:cxn>
                  <a:cxn ang="cd4">
                    <a:pos x="hc" y="b"/>
                  </a:cxn>
                  <a:cxn ang="cd2">
                    <a:pos x="l" y="vc"/>
                  </a:cxn>
                  <a:cxn ang="f53">
                    <a:pos x="f100" y="f101"/>
                  </a:cxn>
                  <a:cxn ang="f53">
                    <a:pos x="f100" y="f101"/>
                  </a:cxn>
                  <a:cxn ang="f53">
                    <a:pos x="f102" y="f103"/>
                  </a:cxn>
                  <a:cxn ang="f53">
                    <a:pos x="f104" y="f105"/>
                  </a:cxn>
                  <a:cxn ang="f53">
                    <a:pos x="f106" y="f107"/>
                  </a:cxn>
                  <a:cxn ang="f53">
                    <a:pos x="f108" y="f109"/>
                  </a:cxn>
                  <a:cxn ang="f53">
                    <a:pos x="f108" y="f109"/>
                  </a:cxn>
                  <a:cxn ang="f53">
                    <a:pos x="f110" y="f111"/>
                  </a:cxn>
                  <a:cxn ang="f53">
                    <a:pos x="f110" y="f111"/>
                  </a:cxn>
                  <a:cxn ang="f53">
                    <a:pos x="f112" y="f109"/>
                  </a:cxn>
                  <a:cxn ang="f53">
                    <a:pos x="f112" y="f109"/>
                  </a:cxn>
                  <a:cxn ang="f53">
                    <a:pos x="f113" y="f109"/>
                  </a:cxn>
                  <a:cxn ang="f53">
                    <a:pos x="f113" y="f109"/>
                  </a:cxn>
                  <a:cxn ang="f53">
                    <a:pos x="f114" y="f115"/>
                  </a:cxn>
                  <a:cxn ang="f53">
                    <a:pos x="f116" y="f107"/>
                  </a:cxn>
                  <a:cxn ang="f53">
                    <a:pos x="f116" y="f107"/>
                  </a:cxn>
                  <a:cxn ang="f53">
                    <a:pos x="f117" y="f118"/>
                  </a:cxn>
                  <a:cxn ang="f53">
                    <a:pos x="f100" y="f101"/>
                  </a:cxn>
                </a:cxnLst>
                <a:rect l="f96" t="f99" r="f97" b="f98"/>
                <a:pathLst>
                  <a:path w="142" h="22">
                    <a:moveTo>
                      <a:pt x="f8" y="f5"/>
                    </a:moveTo>
                    <a:lnTo>
                      <a:pt x="f8" y="f5"/>
                    </a:lnTo>
                    <a:lnTo>
                      <a:pt x="f9" y="f10"/>
                    </a:lnTo>
                    <a:lnTo>
                      <a:pt x="f11" y="f12"/>
                    </a:lnTo>
                    <a:lnTo>
                      <a:pt x="f13" y="f13"/>
                    </a:lnTo>
                    <a:lnTo>
                      <a:pt x="f5" y="f14"/>
                    </a:lnTo>
                    <a:lnTo>
                      <a:pt x="f5" y="f14"/>
                    </a:lnTo>
                    <a:lnTo>
                      <a:pt x="f15" y="f7"/>
                    </a:lnTo>
                    <a:lnTo>
                      <a:pt x="f15" y="f7"/>
                    </a:lnTo>
                    <a:lnTo>
                      <a:pt x="f6" y="f14"/>
                    </a:lnTo>
                    <a:lnTo>
                      <a:pt x="f6" y="f14"/>
                    </a:lnTo>
                    <a:lnTo>
                      <a:pt x="f16" y="f14"/>
                    </a:lnTo>
                    <a:lnTo>
                      <a:pt x="f16" y="f14"/>
                    </a:lnTo>
                    <a:lnTo>
                      <a:pt x="f17" y="f18"/>
                    </a:lnTo>
                    <a:lnTo>
                      <a:pt x="f19" y="f13"/>
                    </a:lnTo>
                    <a:lnTo>
                      <a:pt x="f19" y="f13"/>
                    </a:lnTo>
                    <a:lnTo>
                      <a:pt x="f20" y="f21"/>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5" name="Freeform 25">
                <a:extLst>
                  <a:ext uri="{FF2B5EF4-FFF2-40B4-BE49-F238E27FC236}">
                    <a16:creationId xmlns:a16="http://schemas.microsoft.com/office/drawing/2014/main" id="{3394B19D-1BC8-A048-6269-50265DD78218}"/>
                  </a:ext>
                </a:extLst>
              </p:cNvPr>
              <p:cNvSpPr/>
              <p:nvPr/>
            </p:nvSpPr>
            <p:spPr>
              <a:xfrm>
                <a:off x="4065303" y="6340467"/>
                <a:ext cx="302895" cy="45207"/>
              </a:xfrm>
              <a:custGeom>
                <a:avLst/>
                <a:gdLst>
                  <a:gd name="f0" fmla="val 10800000"/>
                  <a:gd name="f1" fmla="val 5400000"/>
                  <a:gd name="f2" fmla="val 180"/>
                  <a:gd name="f3" fmla="val w"/>
                  <a:gd name="f4" fmla="val h"/>
                  <a:gd name="f5" fmla="val 0"/>
                  <a:gd name="f6" fmla="val 268"/>
                  <a:gd name="f7" fmla="val 40"/>
                  <a:gd name="f8" fmla="val 188"/>
                  <a:gd name="f9" fmla="val 4"/>
                  <a:gd name="f10" fmla="val 118"/>
                  <a:gd name="f11" fmla="val 8"/>
                  <a:gd name="f12" fmla="val 54"/>
                  <a:gd name="f13" fmla="val 12"/>
                  <a:gd name="f14" fmla="val 18"/>
                  <a:gd name="f15" fmla="val 2"/>
                  <a:gd name="f16" fmla="val 26"/>
                  <a:gd name="f17" fmla="val 32"/>
                  <a:gd name="f18" fmla="val 16"/>
                  <a:gd name="f19" fmla="val 36"/>
                  <a:gd name="f20" fmla="val 24"/>
                  <a:gd name="f21" fmla="val 38"/>
                  <a:gd name="f22" fmla="val 46"/>
                  <a:gd name="f23" fmla="val 142"/>
                  <a:gd name="f24" fmla="val 206"/>
                  <a:gd name="f25" fmla="val 232"/>
                  <a:gd name="f26" fmla="val 250"/>
                  <a:gd name="f27" fmla="val 260"/>
                  <a:gd name="f28" fmla="val 28"/>
                  <a:gd name="f29" fmla="val 266"/>
                  <a:gd name="f30" fmla="val 20"/>
                  <a:gd name="f31" fmla="val 10"/>
                  <a:gd name="f32" fmla="+- 0 0 -90"/>
                  <a:gd name="f33" fmla="*/ f3 1 268"/>
                  <a:gd name="f34" fmla="*/ f4 1 40"/>
                  <a:gd name="f35" fmla="val f5"/>
                  <a:gd name="f36" fmla="val f6"/>
                  <a:gd name="f37" fmla="val f7"/>
                  <a:gd name="f38" fmla="*/ f32 f0 1"/>
                  <a:gd name="f39" fmla="+- f37 0 f35"/>
                  <a:gd name="f40" fmla="+- f36 0 f35"/>
                  <a:gd name="f41" fmla="*/ f38 1 f2"/>
                  <a:gd name="f42" fmla="*/ f40 1 268"/>
                  <a:gd name="f43" fmla="*/ f39 1 40"/>
                  <a:gd name="f44" fmla="*/ 268 f40 1"/>
                  <a:gd name="f45" fmla="*/ 0 f39 1"/>
                  <a:gd name="f46" fmla="*/ 188 f40 1"/>
                  <a:gd name="f47" fmla="*/ 4 f39 1"/>
                  <a:gd name="f48" fmla="*/ 118 f40 1"/>
                  <a:gd name="f49" fmla="*/ 8 f39 1"/>
                  <a:gd name="f50" fmla="*/ 54 f40 1"/>
                  <a:gd name="f51" fmla="*/ 12 f39 1"/>
                  <a:gd name="f52" fmla="*/ 0 f40 1"/>
                  <a:gd name="f53" fmla="*/ 18 f39 1"/>
                  <a:gd name="f54" fmla="*/ 2 f40 1"/>
                  <a:gd name="f55" fmla="*/ 26 f39 1"/>
                  <a:gd name="f56" fmla="*/ 8 f40 1"/>
                  <a:gd name="f57" fmla="*/ 32 f39 1"/>
                  <a:gd name="f58" fmla="*/ 16 f40 1"/>
                  <a:gd name="f59" fmla="*/ 36 f39 1"/>
                  <a:gd name="f60" fmla="*/ 24 f40 1"/>
                  <a:gd name="f61" fmla="*/ 38 f39 1"/>
                  <a:gd name="f62" fmla="*/ 46 f40 1"/>
                  <a:gd name="f63" fmla="*/ 142 f40 1"/>
                  <a:gd name="f64" fmla="*/ 40 f39 1"/>
                  <a:gd name="f65" fmla="*/ 206 f40 1"/>
                  <a:gd name="f66" fmla="*/ 232 f40 1"/>
                  <a:gd name="f67" fmla="*/ 250 f40 1"/>
                  <a:gd name="f68" fmla="*/ 260 f40 1"/>
                  <a:gd name="f69" fmla="*/ 28 f39 1"/>
                  <a:gd name="f70" fmla="*/ 266 f40 1"/>
                  <a:gd name="f71" fmla="*/ 20 f39 1"/>
                  <a:gd name="f72" fmla="*/ 10 f39 1"/>
                  <a:gd name="f73" fmla="+- f41 0 f1"/>
                  <a:gd name="f74" fmla="*/ f44 1 268"/>
                  <a:gd name="f75" fmla="*/ f45 1 40"/>
                  <a:gd name="f76" fmla="*/ f46 1 268"/>
                  <a:gd name="f77" fmla="*/ f47 1 40"/>
                  <a:gd name="f78" fmla="*/ f48 1 268"/>
                  <a:gd name="f79" fmla="*/ f49 1 40"/>
                  <a:gd name="f80" fmla="*/ f50 1 268"/>
                  <a:gd name="f81" fmla="*/ f51 1 40"/>
                  <a:gd name="f82" fmla="*/ f52 1 268"/>
                  <a:gd name="f83" fmla="*/ f53 1 40"/>
                  <a:gd name="f84" fmla="*/ f54 1 268"/>
                  <a:gd name="f85" fmla="*/ f55 1 40"/>
                  <a:gd name="f86" fmla="*/ f56 1 268"/>
                  <a:gd name="f87" fmla="*/ f57 1 40"/>
                  <a:gd name="f88" fmla="*/ f58 1 268"/>
                  <a:gd name="f89" fmla="*/ f59 1 40"/>
                  <a:gd name="f90" fmla="*/ f60 1 268"/>
                  <a:gd name="f91" fmla="*/ f61 1 40"/>
                  <a:gd name="f92" fmla="*/ f62 1 268"/>
                  <a:gd name="f93" fmla="*/ f63 1 268"/>
                  <a:gd name="f94" fmla="*/ f64 1 40"/>
                  <a:gd name="f95" fmla="*/ f65 1 268"/>
                  <a:gd name="f96" fmla="*/ f66 1 268"/>
                  <a:gd name="f97" fmla="*/ f67 1 268"/>
                  <a:gd name="f98" fmla="*/ f68 1 268"/>
                  <a:gd name="f99" fmla="*/ f69 1 40"/>
                  <a:gd name="f100" fmla="*/ f70 1 268"/>
                  <a:gd name="f101" fmla="*/ f71 1 40"/>
                  <a:gd name="f102" fmla="*/ f72 1 40"/>
                  <a:gd name="f103" fmla="*/ 0 1 f42"/>
                  <a:gd name="f104" fmla="*/ f36 1 f42"/>
                  <a:gd name="f105" fmla="*/ 0 1 f43"/>
                  <a:gd name="f106" fmla="*/ f37 1 f43"/>
                  <a:gd name="f107" fmla="*/ f74 1 f42"/>
                  <a:gd name="f108" fmla="*/ f75 1 f43"/>
                  <a:gd name="f109" fmla="*/ f76 1 f42"/>
                  <a:gd name="f110" fmla="*/ f77 1 f43"/>
                  <a:gd name="f111" fmla="*/ f78 1 f42"/>
                  <a:gd name="f112" fmla="*/ f79 1 f43"/>
                  <a:gd name="f113" fmla="*/ f80 1 f42"/>
                  <a:gd name="f114" fmla="*/ f81 1 f43"/>
                  <a:gd name="f115" fmla="*/ f82 1 f42"/>
                  <a:gd name="f116" fmla="*/ f83 1 f43"/>
                  <a:gd name="f117" fmla="*/ f84 1 f42"/>
                  <a:gd name="f118" fmla="*/ f85 1 f43"/>
                  <a:gd name="f119" fmla="*/ f86 1 f42"/>
                  <a:gd name="f120" fmla="*/ f87 1 f43"/>
                  <a:gd name="f121" fmla="*/ f88 1 f42"/>
                  <a:gd name="f122" fmla="*/ f89 1 f43"/>
                  <a:gd name="f123" fmla="*/ f90 1 f42"/>
                  <a:gd name="f124" fmla="*/ f91 1 f43"/>
                  <a:gd name="f125" fmla="*/ f92 1 f42"/>
                  <a:gd name="f126" fmla="*/ f93 1 f42"/>
                  <a:gd name="f127" fmla="*/ f94 1 f43"/>
                  <a:gd name="f128" fmla="*/ f95 1 f42"/>
                  <a:gd name="f129" fmla="*/ f96 1 f42"/>
                  <a:gd name="f130" fmla="*/ f97 1 f42"/>
                  <a:gd name="f131" fmla="*/ f98 1 f42"/>
                  <a:gd name="f132" fmla="*/ f99 1 f43"/>
                  <a:gd name="f133" fmla="*/ f100 1 f42"/>
                  <a:gd name="f134" fmla="*/ f101 1 f43"/>
                  <a:gd name="f135" fmla="*/ f102 1 f43"/>
                  <a:gd name="f136" fmla="*/ f103 f33 1"/>
                  <a:gd name="f137" fmla="*/ f104 f33 1"/>
                  <a:gd name="f138" fmla="*/ f106 f34 1"/>
                  <a:gd name="f139" fmla="*/ f105 f34 1"/>
                  <a:gd name="f140" fmla="*/ f107 f33 1"/>
                  <a:gd name="f141" fmla="*/ f108 f34 1"/>
                  <a:gd name="f142" fmla="*/ f109 f33 1"/>
                  <a:gd name="f143" fmla="*/ f110 f34 1"/>
                  <a:gd name="f144" fmla="*/ f111 f33 1"/>
                  <a:gd name="f145" fmla="*/ f112 f34 1"/>
                  <a:gd name="f146" fmla="*/ f113 f33 1"/>
                  <a:gd name="f147" fmla="*/ f114 f34 1"/>
                  <a:gd name="f148" fmla="*/ f115 f33 1"/>
                  <a:gd name="f149" fmla="*/ f116 f34 1"/>
                  <a:gd name="f150" fmla="*/ f117 f33 1"/>
                  <a:gd name="f151" fmla="*/ f118 f34 1"/>
                  <a:gd name="f152" fmla="*/ f119 f33 1"/>
                  <a:gd name="f153" fmla="*/ f120 f34 1"/>
                  <a:gd name="f154" fmla="*/ f121 f33 1"/>
                  <a:gd name="f155" fmla="*/ f122 f34 1"/>
                  <a:gd name="f156" fmla="*/ f123 f33 1"/>
                  <a:gd name="f157" fmla="*/ f124 f34 1"/>
                  <a:gd name="f158" fmla="*/ f125 f33 1"/>
                  <a:gd name="f159" fmla="*/ f126 f33 1"/>
                  <a:gd name="f160" fmla="*/ f127 f34 1"/>
                  <a:gd name="f161" fmla="*/ f128 f33 1"/>
                  <a:gd name="f162" fmla="*/ f129 f33 1"/>
                  <a:gd name="f163" fmla="*/ f130 f33 1"/>
                  <a:gd name="f164" fmla="*/ f131 f33 1"/>
                  <a:gd name="f165" fmla="*/ f132 f34 1"/>
                  <a:gd name="f166" fmla="*/ f133 f33 1"/>
                  <a:gd name="f167" fmla="*/ f134 f34 1"/>
                  <a:gd name="f168" fmla="*/ f135 f34 1"/>
                </a:gdLst>
                <a:ahLst/>
                <a:cxnLst>
                  <a:cxn ang="3cd4">
                    <a:pos x="hc" y="t"/>
                  </a:cxn>
                  <a:cxn ang="0">
                    <a:pos x="r" y="vc"/>
                  </a:cxn>
                  <a:cxn ang="cd4">
                    <a:pos x="hc" y="b"/>
                  </a:cxn>
                  <a:cxn ang="cd2">
                    <a:pos x="l" y="vc"/>
                  </a:cxn>
                  <a:cxn ang="f73">
                    <a:pos x="f140" y="f141"/>
                  </a:cxn>
                  <a:cxn ang="f73">
                    <a:pos x="f140" y="f141"/>
                  </a:cxn>
                  <a:cxn ang="f73">
                    <a:pos x="f142" y="f143"/>
                  </a:cxn>
                  <a:cxn ang="f73">
                    <a:pos x="f144" y="f145"/>
                  </a:cxn>
                  <a:cxn ang="f73">
                    <a:pos x="f146" y="f147"/>
                  </a:cxn>
                  <a:cxn ang="f73">
                    <a:pos x="f148" y="f149"/>
                  </a:cxn>
                  <a:cxn ang="f73">
                    <a:pos x="f148" y="f149"/>
                  </a:cxn>
                  <a:cxn ang="f73">
                    <a:pos x="f150" y="f151"/>
                  </a:cxn>
                  <a:cxn ang="f73">
                    <a:pos x="f152" y="f153"/>
                  </a:cxn>
                  <a:cxn ang="f73">
                    <a:pos x="f152" y="f153"/>
                  </a:cxn>
                  <a:cxn ang="f73">
                    <a:pos x="f154" y="f155"/>
                  </a:cxn>
                  <a:cxn ang="f73">
                    <a:pos x="f156" y="f157"/>
                  </a:cxn>
                  <a:cxn ang="f73">
                    <a:pos x="f156" y="f157"/>
                  </a:cxn>
                  <a:cxn ang="f73">
                    <a:pos x="f158" y="f157"/>
                  </a:cxn>
                  <a:cxn ang="f73">
                    <a:pos x="f158" y="f157"/>
                  </a:cxn>
                  <a:cxn ang="f73">
                    <a:pos x="f159" y="f160"/>
                  </a:cxn>
                  <a:cxn ang="f73">
                    <a:pos x="f159" y="f160"/>
                  </a:cxn>
                  <a:cxn ang="f73">
                    <a:pos x="f161" y="f157"/>
                  </a:cxn>
                  <a:cxn ang="f73">
                    <a:pos x="f162" y="f155"/>
                  </a:cxn>
                  <a:cxn ang="f73">
                    <a:pos x="f163" y="f153"/>
                  </a:cxn>
                  <a:cxn ang="f73">
                    <a:pos x="f163" y="f153"/>
                  </a:cxn>
                  <a:cxn ang="f73">
                    <a:pos x="f164" y="f165"/>
                  </a:cxn>
                  <a:cxn ang="f73">
                    <a:pos x="f166" y="f167"/>
                  </a:cxn>
                  <a:cxn ang="f73">
                    <a:pos x="f140" y="f168"/>
                  </a:cxn>
                  <a:cxn ang="f73">
                    <a:pos x="f140" y="f141"/>
                  </a:cxn>
                </a:cxnLst>
                <a:rect l="f136" t="f139" r="f137" b="f138"/>
                <a:pathLst>
                  <a:path w="268" h="40">
                    <a:moveTo>
                      <a:pt x="f6" y="f5"/>
                    </a:moveTo>
                    <a:lnTo>
                      <a:pt x="f6" y="f5"/>
                    </a:lnTo>
                    <a:lnTo>
                      <a:pt x="f8" y="f9"/>
                    </a:lnTo>
                    <a:lnTo>
                      <a:pt x="f10" y="f11"/>
                    </a:lnTo>
                    <a:lnTo>
                      <a:pt x="f12" y="f13"/>
                    </a:lnTo>
                    <a:lnTo>
                      <a:pt x="f5" y="f14"/>
                    </a:lnTo>
                    <a:lnTo>
                      <a:pt x="f5" y="f14"/>
                    </a:lnTo>
                    <a:lnTo>
                      <a:pt x="f15" y="f16"/>
                    </a:lnTo>
                    <a:lnTo>
                      <a:pt x="f11" y="f17"/>
                    </a:lnTo>
                    <a:lnTo>
                      <a:pt x="f11" y="f17"/>
                    </a:lnTo>
                    <a:lnTo>
                      <a:pt x="f18" y="f19"/>
                    </a:lnTo>
                    <a:lnTo>
                      <a:pt x="f20" y="f21"/>
                    </a:lnTo>
                    <a:lnTo>
                      <a:pt x="f20" y="f21"/>
                    </a:lnTo>
                    <a:lnTo>
                      <a:pt x="f22" y="f21"/>
                    </a:lnTo>
                    <a:lnTo>
                      <a:pt x="f22" y="f21"/>
                    </a:lnTo>
                    <a:lnTo>
                      <a:pt x="f23" y="f7"/>
                    </a:lnTo>
                    <a:lnTo>
                      <a:pt x="f23" y="f7"/>
                    </a:lnTo>
                    <a:lnTo>
                      <a:pt x="f24" y="f21"/>
                    </a:lnTo>
                    <a:lnTo>
                      <a:pt x="f25" y="f19"/>
                    </a:lnTo>
                    <a:lnTo>
                      <a:pt x="f26" y="f17"/>
                    </a:lnTo>
                    <a:lnTo>
                      <a:pt x="f26" y="f17"/>
                    </a:lnTo>
                    <a:lnTo>
                      <a:pt x="f27" y="f28"/>
                    </a:lnTo>
                    <a:lnTo>
                      <a:pt x="f29" y="f30"/>
                    </a:lnTo>
                    <a:lnTo>
                      <a:pt x="f6" y="f31"/>
                    </a:lnTo>
                    <a:lnTo>
                      <a:pt x="f6" y="f5"/>
                    </a:lnTo>
                    <a:close/>
                  </a:path>
                </a:pathLst>
              </a:custGeom>
              <a:solidFill>
                <a:srgbClr val="2C1F1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6" name="Freeform 26">
                <a:extLst>
                  <a:ext uri="{FF2B5EF4-FFF2-40B4-BE49-F238E27FC236}">
                    <a16:creationId xmlns:a16="http://schemas.microsoft.com/office/drawing/2014/main" id="{038713B4-A625-C609-CCF8-D6225F06B49D}"/>
                  </a:ext>
                </a:extLst>
              </p:cNvPr>
              <p:cNvSpPr/>
              <p:nvPr/>
            </p:nvSpPr>
            <p:spPr>
              <a:xfrm>
                <a:off x="4065303" y="6340467"/>
                <a:ext cx="302895" cy="45207"/>
              </a:xfrm>
              <a:custGeom>
                <a:avLst/>
                <a:gdLst>
                  <a:gd name="f0" fmla="val 10800000"/>
                  <a:gd name="f1" fmla="val 5400000"/>
                  <a:gd name="f2" fmla="val 180"/>
                  <a:gd name="f3" fmla="val w"/>
                  <a:gd name="f4" fmla="val h"/>
                  <a:gd name="f5" fmla="val 0"/>
                  <a:gd name="f6" fmla="val 268"/>
                  <a:gd name="f7" fmla="val 40"/>
                  <a:gd name="f8" fmla="val 188"/>
                  <a:gd name="f9" fmla="val 4"/>
                  <a:gd name="f10" fmla="val 118"/>
                  <a:gd name="f11" fmla="val 8"/>
                  <a:gd name="f12" fmla="val 54"/>
                  <a:gd name="f13" fmla="val 12"/>
                  <a:gd name="f14" fmla="val 18"/>
                  <a:gd name="f15" fmla="val 2"/>
                  <a:gd name="f16" fmla="val 26"/>
                  <a:gd name="f17" fmla="val 32"/>
                  <a:gd name="f18" fmla="val 16"/>
                  <a:gd name="f19" fmla="val 36"/>
                  <a:gd name="f20" fmla="val 24"/>
                  <a:gd name="f21" fmla="val 38"/>
                  <a:gd name="f22" fmla="val 46"/>
                  <a:gd name="f23" fmla="val 142"/>
                  <a:gd name="f24" fmla="val 206"/>
                  <a:gd name="f25" fmla="val 232"/>
                  <a:gd name="f26" fmla="val 250"/>
                  <a:gd name="f27" fmla="val 260"/>
                  <a:gd name="f28" fmla="val 28"/>
                  <a:gd name="f29" fmla="val 266"/>
                  <a:gd name="f30" fmla="val 20"/>
                  <a:gd name="f31" fmla="val 10"/>
                  <a:gd name="f32" fmla="+- 0 0 -90"/>
                  <a:gd name="f33" fmla="*/ f3 1 268"/>
                  <a:gd name="f34" fmla="*/ f4 1 40"/>
                  <a:gd name="f35" fmla="val f5"/>
                  <a:gd name="f36" fmla="val f6"/>
                  <a:gd name="f37" fmla="val f7"/>
                  <a:gd name="f38" fmla="*/ f32 f0 1"/>
                  <a:gd name="f39" fmla="+- f37 0 f35"/>
                  <a:gd name="f40" fmla="+- f36 0 f35"/>
                  <a:gd name="f41" fmla="*/ f38 1 f2"/>
                  <a:gd name="f42" fmla="*/ f40 1 268"/>
                  <a:gd name="f43" fmla="*/ f39 1 40"/>
                  <a:gd name="f44" fmla="*/ 268 f40 1"/>
                  <a:gd name="f45" fmla="*/ 0 f39 1"/>
                  <a:gd name="f46" fmla="*/ 188 f40 1"/>
                  <a:gd name="f47" fmla="*/ 4 f39 1"/>
                  <a:gd name="f48" fmla="*/ 118 f40 1"/>
                  <a:gd name="f49" fmla="*/ 8 f39 1"/>
                  <a:gd name="f50" fmla="*/ 54 f40 1"/>
                  <a:gd name="f51" fmla="*/ 12 f39 1"/>
                  <a:gd name="f52" fmla="*/ 0 f40 1"/>
                  <a:gd name="f53" fmla="*/ 18 f39 1"/>
                  <a:gd name="f54" fmla="*/ 2 f40 1"/>
                  <a:gd name="f55" fmla="*/ 26 f39 1"/>
                  <a:gd name="f56" fmla="*/ 8 f40 1"/>
                  <a:gd name="f57" fmla="*/ 32 f39 1"/>
                  <a:gd name="f58" fmla="*/ 16 f40 1"/>
                  <a:gd name="f59" fmla="*/ 36 f39 1"/>
                  <a:gd name="f60" fmla="*/ 24 f40 1"/>
                  <a:gd name="f61" fmla="*/ 38 f39 1"/>
                  <a:gd name="f62" fmla="*/ 46 f40 1"/>
                  <a:gd name="f63" fmla="*/ 142 f40 1"/>
                  <a:gd name="f64" fmla="*/ 40 f39 1"/>
                  <a:gd name="f65" fmla="*/ 206 f40 1"/>
                  <a:gd name="f66" fmla="*/ 232 f40 1"/>
                  <a:gd name="f67" fmla="*/ 250 f40 1"/>
                  <a:gd name="f68" fmla="*/ 260 f40 1"/>
                  <a:gd name="f69" fmla="*/ 28 f39 1"/>
                  <a:gd name="f70" fmla="*/ 266 f40 1"/>
                  <a:gd name="f71" fmla="*/ 20 f39 1"/>
                  <a:gd name="f72" fmla="*/ 10 f39 1"/>
                  <a:gd name="f73" fmla="+- f41 0 f1"/>
                  <a:gd name="f74" fmla="*/ f44 1 268"/>
                  <a:gd name="f75" fmla="*/ f45 1 40"/>
                  <a:gd name="f76" fmla="*/ f46 1 268"/>
                  <a:gd name="f77" fmla="*/ f47 1 40"/>
                  <a:gd name="f78" fmla="*/ f48 1 268"/>
                  <a:gd name="f79" fmla="*/ f49 1 40"/>
                  <a:gd name="f80" fmla="*/ f50 1 268"/>
                  <a:gd name="f81" fmla="*/ f51 1 40"/>
                  <a:gd name="f82" fmla="*/ f52 1 268"/>
                  <a:gd name="f83" fmla="*/ f53 1 40"/>
                  <a:gd name="f84" fmla="*/ f54 1 268"/>
                  <a:gd name="f85" fmla="*/ f55 1 40"/>
                  <a:gd name="f86" fmla="*/ f56 1 268"/>
                  <a:gd name="f87" fmla="*/ f57 1 40"/>
                  <a:gd name="f88" fmla="*/ f58 1 268"/>
                  <a:gd name="f89" fmla="*/ f59 1 40"/>
                  <a:gd name="f90" fmla="*/ f60 1 268"/>
                  <a:gd name="f91" fmla="*/ f61 1 40"/>
                  <a:gd name="f92" fmla="*/ f62 1 268"/>
                  <a:gd name="f93" fmla="*/ f63 1 268"/>
                  <a:gd name="f94" fmla="*/ f64 1 40"/>
                  <a:gd name="f95" fmla="*/ f65 1 268"/>
                  <a:gd name="f96" fmla="*/ f66 1 268"/>
                  <a:gd name="f97" fmla="*/ f67 1 268"/>
                  <a:gd name="f98" fmla="*/ f68 1 268"/>
                  <a:gd name="f99" fmla="*/ f69 1 40"/>
                  <a:gd name="f100" fmla="*/ f70 1 268"/>
                  <a:gd name="f101" fmla="*/ f71 1 40"/>
                  <a:gd name="f102" fmla="*/ f72 1 40"/>
                  <a:gd name="f103" fmla="*/ 0 1 f42"/>
                  <a:gd name="f104" fmla="*/ f36 1 f42"/>
                  <a:gd name="f105" fmla="*/ 0 1 f43"/>
                  <a:gd name="f106" fmla="*/ f37 1 f43"/>
                  <a:gd name="f107" fmla="*/ f74 1 f42"/>
                  <a:gd name="f108" fmla="*/ f75 1 f43"/>
                  <a:gd name="f109" fmla="*/ f76 1 f42"/>
                  <a:gd name="f110" fmla="*/ f77 1 f43"/>
                  <a:gd name="f111" fmla="*/ f78 1 f42"/>
                  <a:gd name="f112" fmla="*/ f79 1 f43"/>
                  <a:gd name="f113" fmla="*/ f80 1 f42"/>
                  <a:gd name="f114" fmla="*/ f81 1 f43"/>
                  <a:gd name="f115" fmla="*/ f82 1 f42"/>
                  <a:gd name="f116" fmla="*/ f83 1 f43"/>
                  <a:gd name="f117" fmla="*/ f84 1 f42"/>
                  <a:gd name="f118" fmla="*/ f85 1 f43"/>
                  <a:gd name="f119" fmla="*/ f86 1 f42"/>
                  <a:gd name="f120" fmla="*/ f87 1 f43"/>
                  <a:gd name="f121" fmla="*/ f88 1 f42"/>
                  <a:gd name="f122" fmla="*/ f89 1 f43"/>
                  <a:gd name="f123" fmla="*/ f90 1 f42"/>
                  <a:gd name="f124" fmla="*/ f91 1 f43"/>
                  <a:gd name="f125" fmla="*/ f92 1 f42"/>
                  <a:gd name="f126" fmla="*/ f93 1 f42"/>
                  <a:gd name="f127" fmla="*/ f94 1 f43"/>
                  <a:gd name="f128" fmla="*/ f95 1 f42"/>
                  <a:gd name="f129" fmla="*/ f96 1 f42"/>
                  <a:gd name="f130" fmla="*/ f97 1 f42"/>
                  <a:gd name="f131" fmla="*/ f98 1 f42"/>
                  <a:gd name="f132" fmla="*/ f99 1 f43"/>
                  <a:gd name="f133" fmla="*/ f100 1 f42"/>
                  <a:gd name="f134" fmla="*/ f101 1 f43"/>
                  <a:gd name="f135" fmla="*/ f102 1 f43"/>
                  <a:gd name="f136" fmla="*/ f103 f33 1"/>
                  <a:gd name="f137" fmla="*/ f104 f33 1"/>
                  <a:gd name="f138" fmla="*/ f106 f34 1"/>
                  <a:gd name="f139" fmla="*/ f105 f34 1"/>
                  <a:gd name="f140" fmla="*/ f107 f33 1"/>
                  <a:gd name="f141" fmla="*/ f108 f34 1"/>
                  <a:gd name="f142" fmla="*/ f109 f33 1"/>
                  <a:gd name="f143" fmla="*/ f110 f34 1"/>
                  <a:gd name="f144" fmla="*/ f111 f33 1"/>
                  <a:gd name="f145" fmla="*/ f112 f34 1"/>
                  <a:gd name="f146" fmla="*/ f113 f33 1"/>
                  <a:gd name="f147" fmla="*/ f114 f34 1"/>
                  <a:gd name="f148" fmla="*/ f115 f33 1"/>
                  <a:gd name="f149" fmla="*/ f116 f34 1"/>
                  <a:gd name="f150" fmla="*/ f117 f33 1"/>
                  <a:gd name="f151" fmla="*/ f118 f34 1"/>
                  <a:gd name="f152" fmla="*/ f119 f33 1"/>
                  <a:gd name="f153" fmla="*/ f120 f34 1"/>
                  <a:gd name="f154" fmla="*/ f121 f33 1"/>
                  <a:gd name="f155" fmla="*/ f122 f34 1"/>
                  <a:gd name="f156" fmla="*/ f123 f33 1"/>
                  <a:gd name="f157" fmla="*/ f124 f34 1"/>
                  <a:gd name="f158" fmla="*/ f125 f33 1"/>
                  <a:gd name="f159" fmla="*/ f126 f33 1"/>
                  <a:gd name="f160" fmla="*/ f127 f34 1"/>
                  <a:gd name="f161" fmla="*/ f128 f33 1"/>
                  <a:gd name="f162" fmla="*/ f129 f33 1"/>
                  <a:gd name="f163" fmla="*/ f130 f33 1"/>
                  <a:gd name="f164" fmla="*/ f131 f33 1"/>
                  <a:gd name="f165" fmla="*/ f132 f34 1"/>
                  <a:gd name="f166" fmla="*/ f133 f33 1"/>
                  <a:gd name="f167" fmla="*/ f134 f34 1"/>
                  <a:gd name="f168" fmla="*/ f135 f34 1"/>
                </a:gdLst>
                <a:ahLst/>
                <a:cxnLst>
                  <a:cxn ang="3cd4">
                    <a:pos x="hc" y="t"/>
                  </a:cxn>
                  <a:cxn ang="0">
                    <a:pos x="r" y="vc"/>
                  </a:cxn>
                  <a:cxn ang="cd4">
                    <a:pos x="hc" y="b"/>
                  </a:cxn>
                  <a:cxn ang="cd2">
                    <a:pos x="l" y="vc"/>
                  </a:cxn>
                  <a:cxn ang="f73">
                    <a:pos x="f140" y="f141"/>
                  </a:cxn>
                  <a:cxn ang="f73">
                    <a:pos x="f140" y="f141"/>
                  </a:cxn>
                  <a:cxn ang="f73">
                    <a:pos x="f142" y="f143"/>
                  </a:cxn>
                  <a:cxn ang="f73">
                    <a:pos x="f144" y="f145"/>
                  </a:cxn>
                  <a:cxn ang="f73">
                    <a:pos x="f146" y="f147"/>
                  </a:cxn>
                  <a:cxn ang="f73">
                    <a:pos x="f148" y="f149"/>
                  </a:cxn>
                  <a:cxn ang="f73">
                    <a:pos x="f148" y="f149"/>
                  </a:cxn>
                  <a:cxn ang="f73">
                    <a:pos x="f150" y="f151"/>
                  </a:cxn>
                  <a:cxn ang="f73">
                    <a:pos x="f152" y="f153"/>
                  </a:cxn>
                  <a:cxn ang="f73">
                    <a:pos x="f152" y="f153"/>
                  </a:cxn>
                  <a:cxn ang="f73">
                    <a:pos x="f154" y="f155"/>
                  </a:cxn>
                  <a:cxn ang="f73">
                    <a:pos x="f156" y="f157"/>
                  </a:cxn>
                  <a:cxn ang="f73">
                    <a:pos x="f156" y="f157"/>
                  </a:cxn>
                  <a:cxn ang="f73">
                    <a:pos x="f158" y="f157"/>
                  </a:cxn>
                  <a:cxn ang="f73">
                    <a:pos x="f158" y="f157"/>
                  </a:cxn>
                  <a:cxn ang="f73">
                    <a:pos x="f159" y="f160"/>
                  </a:cxn>
                  <a:cxn ang="f73">
                    <a:pos x="f159" y="f160"/>
                  </a:cxn>
                  <a:cxn ang="f73">
                    <a:pos x="f161" y="f157"/>
                  </a:cxn>
                  <a:cxn ang="f73">
                    <a:pos x="f162" y="f155"/>
                  </a:cxn>
                  <a:cxn ang="f73">
                    <a:pos x="f163" y="f153"/>
                  </a:cxn>
                  <a:cxn ang="f73">
                    <a:pos x="f163" y="f153"/>
                  </a:cxn>
                  <a:cxn ang="f73">
                    <a:pos x="f164" y="f165"/>
                  </a:cxn>
                  <a:cxn ang="f73">
                    <a:pos x="f166" y="f167"/>
                  </a:cxn>
                  <a:cxn ang="f73">
                    <a:pos x="f140" y="f168"/>
                  </a:cxn>
                  <a:cxn ang="f73">
                    <a:pos x="f140" y="f141"/>
                  </a:cxn>
                </a:cxnLst>
                <a:rect l="f136" t="f139" r="f137" b="f138"/>
                <a:pathLst>
                  <a:path w="268" h="40">
                    <a:moveTo>
                      <a:pt x="f6" y="f5"/>
                    </a:moveTo>
                    <a:lnTo>
                      <a:pt x="f6" y="f5"/>
                    </a:lnTo>
                    <a:lnTo>
                      <a:pt x="f8" y="f9"/>
                    </a:lnTo>
                    <a:lnTo>
                      <a:pt x="f10" y="f11"/>
                    </a:lnTo>
                    <a:lnTo>
                      <a:pt x="f12" y="f13"/>
                    </a:lnTo>
                    <a:lnTo>
                      <a:pt x="f5" y="f14"/>
                    </a:lnTo>
                    <a:lnTo>
                      <a:pt x="f5" y="f14"/>
                    </a:lnTo>
                    <a:lnTo>
                      <a:pt x="f15" y="f16"/>
                    </a:lnTo>
                    <a:lnTo>
                      <a:pt x="f11" y="f17"/>
                    </a:lnTo>
                    <a:lnTo>
                      <a:pt x="f11" y="f17"/>
                    </a:lnTo>
                    <a:lnTo>
                      <a:pt x="f18" y="f19"/>
                    </a:lnTo>
                    <a:lnTo>
                      <a:pt x="f20" y="f21"/>
                    </a:lnTo>
                    <a:lnTo>
                      <a:pt x="f20" y="f21"/>
                    </a:lnTo>
                    <a:lnTo>
                      <a:pt x="f22" y="f21"/>
                    </a:lnTo>
                    <a:lnTo>
                      <a:pt x="f22" y="f21"/>
                    </a:lnTo>
                    <a:lnTo>
                      <a:pt x="f23" y="f7"/>
                    </a:lnTo>
                    <a:lnTo>
                      <a:pt x="f23" y="f7"/>
                    </a:lnTo>
                    <a:lnTo>
                      <a:pt x="f24" y="f21"/>
                    </a:lnTo>
                    <a:lnTo>
                      <a:pt x="f25" y="f19"/>
                    </a:lnTo>
                    <a:lnTo>
                      <a:pt x="f26" y="f17"/>
                    </a:lnTo>
                    <a:lnTo>
                      <a:pt x="f26" y="f17"/>
                    </a:lnTo>
                    <a:lnTo>
                      <a:pt x="f27" y="f28"/>
                    </a:lnTo>
                    <a:lnTo>
                      <a:pt x="f29" y="f30"/>
                    </a:lnTo>
                    <a:lnTo>
                      <a:pt x="f6" y="f31"/>
                    </a:lnTo>
                    <a:lnTo>
                      <a:pt x="f6"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7" name="Freeform 27">
                <a:extLst>
                  <a:ext uri="{FF2B5EF4-FFF2-40B4-BE49-F238E27FC236}">
                    <a16:creationId xmlns:a16="http://schemas.microsoft.com/office/drawing/2014/main" id="{38CF06E3-4498-D6AA-470E-A558C2D13AB5}"/>
                  </a:ext>
                </a:extLst>
              </p:cNvPr>
              <p:cNvSpPr/>
              <p:nvPr/>
            </p:nvSpPr>
            <p:spPr>
              <a:xfrm>
                <a:off x="4135373" y="4750253"/>
                <a:ext cx="110761" cy="192133"/>
              </a:xfrm>
              <a:custGeom>
                <a:avLst/>
                <a:gdLst>
                  <a:gd name="f0" fmla="val 10800000"/>
                  <a:gd name="f1" fmla="val 5400000"/>
                  <a:gd name="f2" fmla="val 180"/>
                  <a:gd name="f3" fmla="val w"/>
                  <a:gd name="f4" fmla="val h"/>
                  <a:gd name="f5" fmla="val 0"/>
                  <a:gd name="f6" fmla="val 98"/>
                  <a:gd name="f7" fmla="val 170"/>
                  <a:gd name="f8" fmla="val 36"/>
                  <a:gd name="f9" fmla="val 90"/>
                  <a:gd name="f10" fmla="val 94"/>
                  <a:gd name="f11" fmla="val 88"/>
                  <a:gd name="f12" fmla="val 138"/>
                  <a:gd name="f13" fmla="val 86"/>
                  <a:gd name="f14" fmla="val 156"/>
                  <a:gd name="f15" fmla="val 168"/>
                  <a:gd name="f16" fmla="val 78"/>
                  <a:gd name="f17" fmla="val 54"/>
                  <a:gd name="f18" fmla="val 40"/>
                  <a:gd name="f19" fmla="val 28"/>
                  <a:gd name="f20" fmla="val 16"/>
                  <a:gd name="f21" fmla="val 166"/>
                  <a:gd name="f22" fmla="val 6"/>
                  <a:gd name="f23" fmla="val 162"/>
                  <a:gd name="f24" fmla="val 4"/>
                  <a:gd name="f25" fmla="val 114"/>
                  <a:gd name="f26" fmla="val 30"/>
                  <a:gd name="f27" fmla="val 22"/>
                  <a:gd name="f28" fmla="val 2"/>
                  <a:gd name="f29" fmla="val 10"/>
                  <a:gd name="f30" fmla="val 8"/>
                  <a:gd name="f31" fmla="val 14"/>
                  <a:gd name="f32" fmla="val 20"/>
                  <a:gd name="f33" fmla="val 34"/>
                  <a:gd name="f34" fmla="val 50"/>
                  <a:gd name="f35" fmla="val 66"/>
                  <a:gd name="f36" fmla="val 12"/>
                  <a:gd name="f37" fmla="val 82"/>
                  <a:gd name="f38" fmla="+- 0 0 -90"/>
                  <a:gd name="f39" fmla="*/ f3 1 98"/>
                  <a:gd name="f40" fmla="*/ f4 1 170"/>
                  <a:gd name="f41" fmla="val f5"/>
                  <a:gd name="f42" fmla="val f6"/>
                  <a:gd name="f43" fmla="val f7"/>
                  <a:gd name="f44" fmla="*/ f38 f0 1"/>
                  <a:gd name="f45" fmla="+- f43 0 f41"/>
                  <a:gd name="f46" fmla="+- f42 0 f41"/>
                  <a:gd name="f47" fmla="*/ f44 1 f2"/>
                  <a:gd name="f48" fmla="*/ f46 1 98"/>
                  <a:gd name="f49" fmla="*/ f45 1 170"/>
                  <a:gd name="f50" fmla="*/ 98 f46 1"/>
                  <a:gd name="f51" fmla="*/ 36 f45 1"/>
                  <a:gd name="f52" fmla="*/ 90 f46 1"/>
                  <a:gd name="f53" fmla="*/ 94 f45 1"/>
                  <a:gd name="f54" fmla="*/ 88 f46 1"/>
                  <a:gd name="f55" fmla="*/ 138 f45 1"/>
                  <a:gd name="f56" fmla="*/ 86 f46 1"/>
                  <a:gd name="f57" fmla="*/ 156 f45 1"/>
                  <a:gd name="f58" fmla="*/ 168 f45 1"/>
                  <a:gd name="f59" fmla="*/ 78 f46 1"/>
                  <a:gd name="f60" fmla="*/ 54 f46 1"/>
                  <a:gd name="f61" fmla="*/ 170 f45 1"/>
                  <a:gd name="f62" fmla="*/ 40 f46 1"/>
                  <a:gd name="f63" fmla="*/ 28 f46 1"/>
                  <a:gd name="f64" fmla="*/ 16 f46 1"/>
                  <a:gd name="f65" fmla="*/ 166 f45 1"/>
                  <a:gd name="f66" fmla="*/ 6 f46 1"/>
                  <a:gd name="f67" fmla="*/ 162 f45 1"/>
                  <a:gd name="f68" fmla="*/ 4 f46 1"/>
                  <a:gd name="f69" fmla="*/ 114 f45 1"/>
                  <a:gd name="f70" fmla="*/ 0 f46 1"/>
                  <a:gd name="f71" fmla="*/ 30 f45 1"/>
                  <a:gd name="f72" fmla="*/ 22 f45 1"/>
                  <a:gd name="f73" fmla="*/ 2 f46 1"/>
                  <a:gd name="f74" fmla="*/ 16 f45 1"/>
                  <a:gd name="f75" fmla="*/ 10 f45 1"/>
                  <a:gd name="f76" fmla="*/ 8 f46 1"/>
                  <a:gd name="f77" fmla="*/ 6 f45 1"/>
                  <a:gd name="f78" fmla="*/ 14 f46 1"/>
                  <a:gd name="f79" fmla="*/ 2 f45 1"/>
                  <a:gd name="f80" fmla="*/ 20 f46 1"/>
                  <a:gd name="f81" fmla="*/ 0 f45 1"/>
                  <a:gd name="f82" fmla="*/ 34 f46 1"/>
                  <a:gd name="f83" fmla="*/ 50 f46 1"/>
                  <a:gd name="f84" fmla="*/ 4 f45 1"/>
                  <a:gd name="f85" fmla="*/ 66 f46 1"/>
                  <a:gd name="f86" fmla="*/ 12 f45 1"/>
                  <a:gd name="f87" fmla="*/ 82 f46 1"/>
                  <a:gd name="f88" fmla="+- f47 0 f1"/>
                  <a:gd name="f89" fmla="*/ f50 1 98"/>
                  <a:gd name="f90" fmla="*/ f51 1 170"/>
                  <a:gd name="f91" fmla="*/ f52 1 98"/>
                  <a:gd name="f92" fmla="*/ f53 1 170"/>
                  <a:gd name="f93" fmla="*/ f54 1 98"/>
                  <a:gd name="f94" fmla="*/ f55 1 170"/>
                  <a:gd name="f95" fmla="*/ f56 1 98"/>
                  <a:gd name="f96" fmla="*/ f57 1 170"/>
                  <a:gd name="f97" fmla="*/ f58 1 170"/>
                  <a:gd name="f98" fmla="*/ f59 1 98"/>
                  <a:gd name="f99" fmla="*/ f60 1 98"/>
                  <a:gd name="f100" fmla="*/ f61 1 170"/>
                  <a:gd name="f101" fmla="*/ f62 1 98"/>
                  <a:gd name="f102" fmla="*/ f63 1 98"/>
                  <a:gd name="f103" fmla="*/ f64 1 98"/>
                  <a:gd name="f104" fmla="*/ f65 1 170"/>
                  <a:gd name="f105" fmla="*/ f66 1 98"/>
                  <a:gd name="f106" fmla="*/ f67 1 170"/>
                  <a:gd name="f107" fmla="*/ f68 1 98"/>
                  <a:gd name="f108" fmla="*/ f69 1 170"/>
                  <a:gd name="f109" fmla="*/ f70 1 98"/>
                  <a:gd name="f110" fmla="*/ f71 1 170"/>
                  <a:gd name="f111" fmla="*/ f72 1 170"/>
                  <a:gd name="f112" fmla="*/ f73 1 98"/>
                  <a:gd name="f113" fmla="*/ f74 1 170"/>
                  <a:gd name="f114" fmla="*/ f75 1 170"/>
                  <a:gd name="f115" fmla="*/ f76 1 98"/>
                  <a:gd name="f116" fmla="*/ f77 1 170"/>
                  <a:gd name="f117" fmla="*/ f78 1 98"/>
                  <a:gd name="f118" fmla="*/ f79 1 170"/>
                  <a:gd name="f119" fmla="*/ f80 1 98"/>
                  <a:gd name="f120" fmla="*/ f81 1 170"/>
                  <a:gd name="f121" fmla="*/ f82 1 98"/>
                  <a:gd name="f122" fmla="*/ f83 1 98"/>
                  <a:gd name="f123" fmla="*/ f84 1 170"/>
                  <a:gd name="f124" fmla="*/ f85 1 98"/>
                  <a:gd name="f125" fmla="*/ f86 1 170"/>
                  <a:gd name="f126" fmla="*/ f87 1 98"/>
                  <a:gd name="f127" fmla="*/ 0 1 f48"/>
                  <a:gd name="f128" fmla="*/ f42 1 f48"/>
                  <a:gd name="f129" fmla="*/ 0 1 f49"/>
                  <a:gd name="f130" fmla="*/ f43 1 f49"/>
                  <a:gd name="f131" fmla="*/ f89 1 f48"/>
                  <a:gd name="f132" fmla="*/ f90 1 f49"/>
                  <a:gd name="f133" fmla="*/ f91 1 f48"/>
                  <a:gd name="f134" fmla="*/ f92 1 f49"/>
                  <a:gd name="f135" fmla="*/ f93 1 f48"/>
                  <a:gd name="f136" fmla="*/ f94 1 f49"/>
                  <a:gd name="f137" fmla="*/ f95 1 f48"/>
                  <a:gd name="f138" fmla="*/ f96 1 f49"/>
                  <a:gd name="f139" fmla="*/ f97 1 f49"/>
                  <a:gd name="f140" fmla="*/ f98 1 f48"/>
                  <a:gd name="f141" fmla="*/ f99 1 f48"/>
                  <a:gd name="f142" fmla="*/ f100 1 f49"/>
                  <a:gd name="f143" fmla="*/ f101 1 f48"/>
                  <a:gd name="f144" fmla="*/ f102 1 f48"/>
                  <a:gd name="f145" fmla="*/ f103 1 f48"/>
                  <a:gd name="f146" fmla="*/ f104 1 f49"/>
                  <a:gd name="f147" fmla="*/ f105 1 f48"/>
                  <a:gd name="f148" fmla="*/ f106 1 f49"/>
                  <a:gd name="f149" fmla="*/ f107 1 f48"/>
                  <a:gd name="f150" fmla="*/ f108 1 f49"/>
                  <a:gd name="f151" fmla="*/ f109 1 f48"/>
                  <a:gd name="f152" fmla="*/ f110 1 f49"/>
                  <a:gd name="f153" fmla="*/ f111 1 f49"/>
                  <a:gd name="f154" fmla="*/ f112 1 f48"/>
                  <a:gd name="f155" fmla="*/ f113 1 f49"/>
                  <a:gd name="f156" fmla="*/ f114 1 f49"/>
                  <a:gd name="f157" fmla="*/ f115 1 f48"/>
                  <a:gd name="f158" fmla="*/ f116 1 f49"/>
                  <a:gd name="f159" fmla="*/ f117 1 f48"/>
                  <a:gd name="f160" fmla="*/ f118 1 f49"/>
                  <a:gd name="f161" fmla="*/ f119 1 f48"/>
                  <a:gd name="f162" fmla="*/ f120 1 f49"/>
                  <a:gd name="f163" fmla="*/ f121 1 f48"/>
                  <a:gd name="f164" fmla="*/ f122 1 f48"/>
                  <a:gd name="f165" fmla="*/ f123 1 f49"/>
                  <a:gd name="f166" fmla="*/ f124 1 f48"/>
                  <a:gd name="f167" fmla="*/ f125 1 f49"/>
                  <a:gd name="f168" fmla="*/ f126 1 f48"/>
                  <a:gd name="f169" fmla="*/ f127 f39 1"/>
                  <a:gd name="f170" fmla="*/ f128 f39 1"/>
                  <a:gd name="f171" fmla="*/ f130 f40 1"/>
                  <a:gd name="f172" fmla="*/ f129 f40 1"/>
                  <a:gd name="f173" fmla="*/ f131 f39 1"/>
                  <a:gd name="f174" fmla="*/ f132 f40 1"/>
                  <a:gd name="f175" fmla="*/ f133 f39 1"/>
                  <a:gd name="f176" fmla="*/ f134 f40 1"/>
                  <a:gd name="f177" fmla="*/ f135 f39 1"/>
                  <a:gd name="f178" fmla="*/ f136 f40 1"/>
                  <a:gd name="f179" fmla="*/ f137 f39 1"/>
                  <a:gd name="f180" fmla="*/ f138 f40 1"/>
                  <a:gd name="f181" fmla="*/ f139 f40 1"/>
                  <a:gd name="f182" fmla="*/ f140 f39 1"/>
                  <a:gd name="f183" fmla="*/ f141 f39 1"/>
                  <a:gd name="f184" fmla="*/ f142 f40 1"/>
                  <a:gd name="f185" fmla="*/ f143 f39 1"/>
                  <a:gd name="f186" fmla="*/ f144 f39 1"/>
                  <a:gd name="f187" fmla="*/ f145 f39 1"/>
                  <a:gd name="f188" fmla="*/ f146 f40 1"/>
                  <a:gd name="f189" fmla="*/ f147 f39 1"/>
                  <a:gd name="f190" fmla="*/ f148 f40 1"/>
                  <a:gd name="f191" fmla="*/ f149 f39 1"/>
                  <a:gd name="f192" fmla="*/ f150 f40 1"/>
                  <a:gd name="f193" fmla="*/ f151 f39 1"/>
                  <a:gd name="f194" fmla="*/ f152 f40 1"/>
                  <a:gd name="f195" fmla="*/ f153 f40 1"/>
                  <a:gd name="f196" fmla="*/ f154 f39 1"/>
                  <a:gd name="f197" fmla="*/ f155 f40 1"/>
                  <a:gd name="f198" fmla="*/ f156 f40 1"/>
                  <a:gd name="f199" fmla="*/ f157 f39 1"/>
                  <a:gd name="f200" fmla="*/ f158 f40 1"/>
                  <a:gd name="f201" fmla="*/ f159 f39 1"/>
                  <a:gd name="f202" fmla="*/ f160 f40 1"/>
                  <a:gd name="f203" fmla="*/ f161 f39 1"/>
                  <a:gd name="f204" fmla="*/ f162 f40 1"/>
                  <a:gd name="f205" fmla="*/ f163 f39 1"/>
                  <a:gd name="f206" fmla="*/ f164 f39 1"/>
                  <a:gd name="f207" fmla="*/ f165 f40 1"/>
                  <a:gd name="f208" fmla="*/ f166 f39 1"/>
                  <a:gd name="f209" fmla="*/ f167 f40 1"/>
                  <a:gd name="f210" fmla="*/ f168 f39 1"/>
                </a:gdLst>
                <a:ahLst/>
                <a:cxnLst>
                  <a:cxn ang="3cd4">
                    <a:pos x="hc" y="t"/>
                  </a:cxn>
                  <a:cxn ang="0">
                    <a:pos x="r" y="vc"/>
                  </a:cxn>
                  <a:cxn ang="cd4">
                    <a:pos x="hc" y="b"/>
                  </a:cxn>
                  <a:cxn ang="cd2">
                    <a:pos x="l" y="vc"/>
                  </a:cxn>
                  <a:cxn ang="f88">
                    <a:pos x="f173" y="f174"/>
                  </a:cxn>
                  <a:cxn ang="f88">
                    <a:pos x="f173" y="f174"/>
                  </a:cxn>
                  <a:cxn ang="f88">
                    <a:pos x="f175" y="f176"/>
                  </a:cxn>
                  <a:cxn ang="f88">
                    <a:pos x="f177" y="f178"/>
                  </a:cxn>
                  <a:cxn ang="f88">
                    <a:pos x="f179" y="f180"/>
                  </a:cxn>
                  <a:cxn ang="f88">
                    <a:pos x="f177" y="f181"/>
                  </a:cxn>
                  <a:cxn ang="f88">
                    <a:pos x="f177" y="f181"/>
                  </a:cxn>
                  <a:cxn ang="f88">
                    <a:pos x="f182" y="f181"/>
                  </a:cxn>
                  <a:cxn ang="f88">
                    <a:pos x="f183" y="f184"/>
                  </a:cxn>
                  <a:cxn ang="f88">
                    <a:pos x="f185" y="f184"/>
                  </a:cxn>
                  <a:cxn ang="f88">
                    <a:pos x="f186" y="f184"/>
                  </a:cxn>
                  <a:cxn ang="f88">
                    <a:pos x="f187" y="f188"/>
                  </a:cxn>
                  <a:cxn ang="f88">
                    <a:pos x="f189" y="f190"/>
                  </a:cxn>
                  <a:cxn ang="f88">
                    <a:pos x="f189" y="f190"/>
                  </a:cxn>
                  <a:cxn ang="f88">
                    <a:pos x="f191" y="f192"/>
                  </a:cxn>
                  <a:cxn ang="f88">
                    <a:pos x="f193" y="f194"/>
                  </a:cxn>
                  <a:cxn ang="f88">
                    <a:pos x="f193" y="f194"/>
                  </a:cxn>
                  <a:cxn ang="f88">
                    <a:pos x="f193" y="f195"/>
                  </a:cxn>
                  <a:cxn ang="f88">
                    <a:pos x="f196" y="f197"/>
                  </a:cxn>
                  <a:cxn ang="f88">
                    <a:pos x="f191" y="f198"/>
                  </a:cxn>
                  <a:cxn ang="f88">
                    <a:pos x="f199" y="f200"/>
                  </a:cxn>
                  <a:cxn ang="f88">
                    <a:pos x="f201" y="f202"/>
                  </a:cxn>
                  <a:cxn ang="f88">
                    <a:pos x="f203" y="f204"/>
                  </a:cxn>
                  <a:cxn ang="f88">
                    <a:pos x="f205" y="f204"/>
                  </a:cxn>
                  <a:cxn ang="f88">
                    <a:pos x="f206" y="f207"/>
                  </a:cxn>
                  <a:cxn ang="f88">
                    <a:pos x="f208" y="f209"/>
                  </a:cxn>
                  <a:cxn ang="f88">
                    <a:pos x="f210" y="f195"/>
                  </a:cxn>
                  <a:cxn ang="f88">
                    <a:pos x="f173" y="f174"/>
                  </a:cxn>
                  <a:cxn ang="f88">
                    <a:pos x="f173" y="f174"/>
                  </a:cxn>
                </a:cxnLst>
                <a:rect l="f169" t="f172" r="f170" b="f171"/>
                <a:pathLst>
                  <a:path w="98" h="170">
                    <a:moveTo>
                      <a:pt x="f6" y="f8"/>
                    </a:moveTo>
                    <a:lnTo>
                      <a:pt x="f6" y="f8"/>
                    </a:lnTo>
                    <a:lnTo>
                      <a:pt x="f9" y="f10"/>
                    </a:lnTo>
                    <a:lnTo>
                      <a:pt x="f11" y="f12"/>
                    </a:lnTo>
                    <a:lnTo>
                      <a:pt x="f13" y="f14"/>
                    </a:lnTo>
                    <a:lnTo>
                      <a:pt x="f11" y="f15"/>
                    </a:lnTo>
                    <a:lnTo>
                      <a:pt x="f11" y="f15"/>
                    </a:lnTo>
                    <a:lnTo>
                      <a:pt x="f16" y="f15"/>
                    </a:lnTo>
                    <a:lnTo>
                      <a:pt x="f17" y="f7"/>
                    </a:lnTo>
                    <a:lnTo>
                      <a:pt x="f18" y="f7"/>
                    </a:lnTo>
                    <a:lnTo>
                      <a:pt x="f19" y="f7"/>
                    </a:lnTo>
                    <a:lnTo>
                      <a:pt x="f20" y="f21"/>
                    </a:lnTo>
                    <a:lnTo>
                      <a:pt x="f22" y="f23"/>
                    </a:lnTo>
                    <a:lnTo>
                      <a:pt x="f22" y="f23"/>
                    </a:lnTo>
                    <a:lnTo>
                      <a:pt x="f24" y="f25"/>
                    </a:lnTo>
                    <a:lnTo>
                      <a:pt x="f5" y="f26"/>
                    </a:lnTo>
                    <a:lnTo>
                      <a:pt x="f5" y="f26"/>
                    </a:lnTo>
                    <a:lnTo>
                      <a:pt x="f5" y="f27"/>
                    </a:lnTo>
                    <a:lnTo>
                      <a:pt x="f28" y="f20"/>
                    </a:lnTo>
                    <a:lnTo>
                      <a:pt x="f24" y="f29"/>
                    </a:lnTo>
                    <a:lnTo>
                      <a:pt x="f30" y="f22"/>
                    </a:lnTo>
                    <a:lnTo>
                      <a:pt x="f31" y="f28"/>
                    </a:lnTo>
                    <a:lnTo>
                      <a:pt x="f32" y="f5"/>
                    </a:lnTo>
                    <a:lnTo>
                      <a:pt x="f33" y="f5"/>
                    </a:lnTo>
                    <a:lnTo>
                      <a:pt x="f34" y="f24"/>
                    </a:lnTo>
                    <a:lnTo>
                      <a:pt x="f35" y="f36"/>
                    </a:lnTo>
                    <a:lnTo>
                      <a:pt x="f37" y="f27"/>
                    </a:lnTo>
                    <a:lnTo>
                      <a:pt x="f6" y="f8"/>
                    </a:lnTo>
                    <a:lnTo>
                      <a:pt x="f6" y="f8"/>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8" name="Freeform 28">
                <a:extLst>
                  <a:ext uri="{FF2B5EF4-FFF2-40B4-BE49-F238E27FC236}">
                    <a16:creationId xmlns:a16="http://schemas.microsoft.com/office/drawing/2014/main" id="{B116EC96-C9E2-5F9D-C6E8-796175D702BA}"/>
                  </a:ext>
                </a:extLst>
              </p:cNvPr>
              <p:cNvSpPr/>
              <p:nvPr/>
            </p:nvSpPr>
            <p:spPr>
              <a:xfrm>
                <a:off x="4044958" y="4347898"/>
                <a:ext cx="366189" cy="440786"/>
              </a:xfrm>
              <a:custGeom>
                <a:avLst/>
                <a:gdLst>
                  <a:gd name="f0" fmla="val 10800000"/>
                  <a:gd name="f1" fmla="val 5400000"/>
                  <a:gd name="f2" fmla="val 180"/>
                  <a:gd name="f3" fmla="val w"/>
                  <a:gd name="f4" fmla="val h"/>
                  <a:gd name="f5" fmla="val 0"/>
                  <a:gd name="f6" fmla="val 324"/>
                  <a:gd name="f7" fmla="val 390"/>
                  <a:gd name="f8" fmla="val 270"/>
                  <a:gd name="f9" fmla="val 188"/>
                  <a:gd name="f10" fmla="val 276"/>
                  <a:gd name="f11" fmla="val 182"/>
                  <a:gd name="f12" fmla="val 280"/>
                  <a:gd name="f13" fmla="val 176"/>
                  <a:gd name="f14" fmla="val 284"/>
                  <a:gd name="f15" fmla="val 168"/>
                  <a:gd name="f16" fmla="val 162"/>
                  <a:gd name="f17" fmla="val 286"/>
                  <a:gd name="f18" fmla="val 150"/>
                  <a:gd name="f19" fmla="val 282"/>
                  <a:gd name="f20" fmla="val 138"/>
                  <a:gd name="f21" fmla="val 130"/>
                  <a:gd name="f22" fmla="val 122"/>
                  <a:gd name="f23" fmla="val 262"/>
                  <a:gd name="f24" fmla="val 118"/>
                  <a:gd name="f25" fmla="val 258"/>
                  <a:gd name="f26" fmla="val 246"/>
                  <a:gd name="f27" fmla="val 124"/>
                  <a:gd name="f28" fmla="val 240"/>
                  <a:gd name="f29" fmla="val 126"/>
                  <a:gd name="f30" fmla="val 236"/>
                  <a:gd name="f31" fmla="val 234"/>
                  <a:gd name="f32" fmla="val 220"/>
                  <a:gd name="f33" fmla="val 110"/>
                  <a:gd name="f34" fmla="val 206"/>
                  <a:gd name="f35" fmla="val 94"/>
                  <a:gd name="f36" fmla="val 192"/>
                  <a:gd name="f37" fmla="val 78"/>
                  <a:gd name="f38" fmla="val 160"/>
                  <a:gd name="f39" fmla="val 46"/>
                  <a:gd name="f40" fmla="val 22"/>
                  <a:gd name="f41" fmla="val 104"/>
                  <a:gd name="f42" fmla="val 6"/>
                  <a:gd name="f43" fmla="val 82"/>
                  <a:gd name="f44" fmla="val 12"/>
                  <a:gd name="f45" fmla="val 68"/>
                  <a:gd name="f46" fmla="val 24"/>
                  <a:gd name="f47" fmla="val 54"/>
                  <a:gd name="f48" fmla="val 40"/>
                  <a:gd name="f49" fmla="val 62"/>
                  <a:gd name="f50" fmla="val 26"/>
                  <a:gd name="f51" fmla="val 92"/>
                  <a:gd name="f52" fmla="val 20"/>
                  <a:gd name="f53" fmla="val 14"/>
                  <a:gd name="f54" fmla="val 128"/>
                  <a:gd name="f55" fmla="val 202"/>
                  <a:gd name="f56" fmla="val 2"/>
                  <a:gd name="f57" fmla="val 250"/>
                  <a:gd name="f58" fmla="val 4"/>
                  <a:gd name="f59" fmla="val 266"/>
                  <a:gd name="f60" fmla="val 8"/>
                  <a:gd name="f61" fmla="val 294"/>
                  <a:gd name="f62" fmla="val 306"/>
                  <a:gd name="f63" fmla="val 28"/>
                  <a:gd name="f64" fmla="val 318"/>
                  <a:gd name="f65" fmla="val 330"/>
                  <a:gd name="f66" fmla="val 52"/>
                  <a:gd name="f67" fmla="val 342"/>
                  <a:gd name="f68" fmla="val 64"/>
                  <a:gd name="f69" fmla="val 354"/>
                  <a:gd name="f70" fmla="val 80"/>
                  <a:gd name="f71" fmla="val 364"/>
                  <a:gd name="f72" fmla="val 98"/>
                  <a:gd name="f73" fmla="val 374"/>
                  <a:gd name="f74" fmla="val 116"/>
                  <a:gd name="f75" fmla="val 380"/>
                  <a:gd name="f76" fmla="val 136"/>
                  <a:gd name="f77" fmla="val 386"/>
                  <a:gd name="f78" fmla="val 156"/>
                  <a:gd name="f79" fmla="val 388"/>
                  <a:gd name="f80" fmla="val 196"/>
                  <a:gd name="f81" fmla="val 268"/>
                  <a:gd name="f82" fmla="val 382"/>
                  <a:gd name="f83" fmla="val 296"/>
                  <a:gd name="f84" fmla="val 322"/>
                  <a:gd name="f85" fmla="val 366"/>
                  <a:gd name="f86" fmla="val 356"/>
                  <a:gd name="f87" fmla="val 346"/>
                  <a:gd name="f88" fmla="val 320"/>
                  <a:gd name="f89" fmla="val 310"/>
                  <a:gd name="f90" fmla="val 298"/>
                  <a:gd name="f91" fmla="val 244"/>
                  <a:gd name="f92" fmla="val 288"/>
                  <a:gd name="f93" fmla="val 222"/>
                  <a:gd name="f94" fmla="+- 0 0 -90"/>
                  <a:gd name="f95" fmla="*/ f3 1 324"/>
                  <a:gd name="f96" fmla="*/ f4 1 390"/>
                  <a:gd name="f97" fmla="val f5"/>
                  <a:gd name="f98" fmla="val f6"/>
                  <a:gd name="f99" fmla="val f7"/>
                  <a:gd name="f100" fmla="*/ f94 f0 1"/>
                  <a:gd name="f101" fmla="+- f99 0 f97"/>
                  <a:gd name="f102" fmla="+- f98 0 f97"/>
                  <a:gd name="f103" fmla="*/ f100 1 f2"/>
                  <a:gd name="f104" fmla="*/ f102 1 324"/>
                  <a:gd name="f105" fmla="*/ f101 1 390"/>
                  <a:gd name="f106" fmla="*/ 270 f102 1"/>
                  <a:gd name="f107" fmla="*/ 188 f101 1"/>
                  <a:gd name="f108" fmla="*/ 280 f102 1"/>
                  <a:gd name="f109" fmla="*/ 176 f101 1"/>
                  <a:gd name="f110" fmla="*/ 284 f102 1"/>
                  <a:gd name="f111" fmla="*/ 162 f101 1"/>
                  <a:gd name="f112" fmla="*/ 282 f102 1"/>
                  <a:gd name="f113" fmla="*/ 138 f101 1"/>
                  <a:gd name="f114" fmla="*/ 122 f101 1"/>
                  <a:gd name="f115" fmla="*/ 258 f102 1"/>
                  <a:gd name="f116" fmla="*/ 118 f101 1"/>
                  <a:gd name="f117" fmla="*/ 246 f102 1"/>
                  <a:gd name="f118" fmla="*/ 124 f101 1"/>
                  <a:gd name="f119" fmla="*/ 236 f102 1"/>
                  <a:gd name="f120" fmla="*/ 126 f101 1"/>
                  <a:gd name="f121" fmla="*/ 220 f102 1"/>
                  <a:gd name="f122" fmla="*/ 110 f101 1"/>
                  <a:gd name="f123" fmla="*/ 206 f102 1"/>
                  <a:gd name="f124" fmla="*/ 94 f101 1"/>
                  <a:gd name="f125" fmla="*/ 192 f102 1"/>
                  <a:gd name="f126" fmla="*/ 78 f101 1"/>
                  <a:gd name="f127" fmla="*/ 160 f102 1"/>
                  <a:gd name="f128" fmla="*/ 46 f101 1"/>
                  <a:gd name="f129" fmla="*/ 104 f102 1"/>
                  <a:gd name="f130" fmla="*/ 0 f101 1"/>
                  <a:gd name="f131" fmla="*/ 94 f102 1"/>
                  <a:gd name="f132" fmla="*/ 6 f101 1"/>
                  <a:gd name="f133" fmla="*/ 68 f102 1"/>
                  <a:gd name="f134" fmla="*/ 24 f101 1"/>
                  <a:gd name="f135" fmla="*/ 40 f102 1"/>
                  <a:gd name="f136" fmla="*/ 62 f101 1"/>
                  <a:gd name="f137" fmla="*/ 20 f102 1"/>
                  <a:gd name="f138" fmla="*/ 14 f102 1"/>
                  <a:gd name="f139" fmla="*/ 128 f101 1"/>
                  <a:gd name="f140" fmla="*/ 0 f102 1"/>
                  <a:gd name="f141" fmla="*/ 202 f101 1"/>
                  <a:gd name="f142" fmla="*/ 2 f102 1"/>
                  <a:gd name="f143" fmla="*/ 250 f101 1"/>
                  <a:gd name="f144" fmla="*/ 8 f102 1"/>
                  <a:gd name="f145" fmla="*/ 280 f101 1"/>
                  <a:gd name="f146" fmla="*/ 306 f101 1"/>
                  <a:gd name="f147" fmla="*/ 330 f101 1"/>
                  <a:gd name="f148" fmla="*/ 64 f102 1"/>
                  <a:gd name="f149" fmla="*/ 354 f101 1"/>
                  <a:gd name="f150" fmla="*/ 80 f102 1"/>
                  <a:gd name="f151" fmla="*/ 364 f101 1"/>
                  <a:gd name="f152" fmla="*/ 116 f102 1"/>
                  <a:gd name="f153" fmla="*/ 380 f101 1"/>
                  <a:gd name="f154" fmla="*/ 156 f102 1"/>
                  <a:gd name="f155" fmla="*/ 388 f101 1"/>
                  <a:gd name="f156" fmla="*/ 196 f102 1"/>
                  <a:gd name="f157" fmla="*/ 390 f101 1"/>
                  <a:gd name="f158" fmla="*/ 268 f102 1"/>
                  <a:gd name="f159" fmla="*/ 382 f101 1"/>
                  <a:gd name="f160" fmla="*/ 322 f102 1"/>
                  <a:gd name="f161" fmla="*/ 366 f101 1"/>
                  <a:gd name="f162" fmla="*/ 324 f102 1"/>
                  <a:gd name="f163" fmla="*/ 356 f101 1"/>
                  <a:gd name="f164" fmla="*/ 320 f101 1"/>
                  <a:gd name="f165" fmla="*/ 310 f102 1"/>
                  <a:gd name="f166" fmla="*/ 268 f101 1"/>
                  <a:gd name="f167" fmla="*/ 288 f102 1"/>
                  <a:gd name="f168" fmla="*/ 222 f101 1"/>
                  <a:gd name="f169" fmla="+- f103 0 f1"/>
                  <a:gd name="f170" fmla="*/ f106 1 324"/>
                  <a:gd name="f171" fmla="*/ f107 1 390"/>
                  <a:gd name="f172" fmla="*/ f108 1 324"/>
                  <a:gd name="f173" fmla="*/ f109 1 390"/>
                  <a:gd name="f174" fmla="*/ f110 1 324"/>
                  <a:gd name="f175" fmla="*/ f111 1 390"/>
                  <a:gd name="f176" fmla="*/ f112 1 324"/>
                  <a:gd name="f177" fmla="*/ f113 1 390"/>
                  <a:gd name="f178" fmla="*/ f114 1 390"/>
                  <a:gd name="f179" fmla="*/ f115 1 324"/>
                  <a:gd name="f180" fmla="*/ f116 1 390"/>
                  <a:gd name="f181" fmla="*/ f117 1 324"/>
                  <a:gd name="f182" fmla="*/ f118 1 390"/>
                  <a:gd name="f183" fmla="*/ f119 1 324"/>
                  <a:gd name="f184" fmla="*/ f120 1 390"/>
                  <a:gd name="f185" fmla="*/ f121 1 324"/>
                  <a:gd name="f186" fmla="*/ f122 1 390"/>
                  <a:gd name="f187" fmla="*/ f123 1 324"/>
                  <a:gd name="f188" fmla="*/ f124 1 390"/>
                  <a:gd name="f189" fmla="*/ f125 1 324"/>
                  <a:gd name="f190" fmla="*/ f126 1 390"/>
                  <a:gd name="f191" fmla="*/ f127 1 324"/>
                  <a:gd name="f192" fmla="*/ f128 1 390"/>
                  <a:gd name="f193" fmla="*/ f129 1 324"/>
                  <a:gd name="f194" fmla="*/ f130 1 390"/>
                  <a:gd name="f195" fmla="*/ f131 1 324"/>
                  <a:gd name="f196" fmla="*/ f132 1 390"/>
                  <a:gd name="f197" fmla="*/ f133 1 324"/>
                  <a:gd name="f198" fmla="*/ f134 1 390"/>
                  <a:gd name="f199" fmla="*/ f135 1 324"/>
                  <a:gd name="f200" fmla="*/ f136 1 390"/>
                  <a:gd name="f201" fmla="*/ f137 1 324"/>
                  <a:gd name="f202" fmla="*/ f138 1 324"/>
                  <a:gd name="f203" fmla="*/ f139 1 390"/>
                  <a:gd name="f204" fmla="*/ f140 1 324"/>
                  <a:gd name="f205" fmla="*/ f141 1 390"/>
                  <a:gd name="f206" fmla="*/ f142 1 324"/>
                  <a:gd name="f207" fmla="*/ f143 1 390"/>
                  <a:gd name="f208" fmla="*/ f144 1 324"/>
                  <a:gd name="f209" fmla="*/ f145 1 390"/>
                  <a:gd name="f210" fmla="*/ f146 1 390"/>
                  <a:gd name="f211" fmla="*/ f147 1 390"/>
                  <a:gd name="f212" fmla="*/ f148 1 324"/>
                  <a:gd name="f213" fmla="*/ f149 1 390"/>
                  <a:gd name="f214" fmla="*/ f150 1 324"/>
                  <a:gd name="f215" fmla="*/ f151 1 390"/>
                  <a:gd name="f216" fmla="*/ f152 1 324"/>
                  <a:gd name="f217" fmla="*/ f153 1 390"/>
                  <a:gd name="f218" fmla="*/ f154 1 324"/>
                  <a:gd name="f219" fmla="*/ f155 1 390"/>
                  <a:gd name="f220" fmla="*/ f156 1 324"/>
                  <a:gd name="f221" fmla="*/ f157 1 390"/>
                  <a:gd name="f222" fmla="*/ f158 1 324"/>
                  <a:gd name="f223" fmla="*/ f159 1 390"/>
                  <a:gd name="f224" fmla="*/ f160 1 324"/>
                  <a:gd name="f225" fmla="*/ f161 1 390"/>
                  <a:gd name="f226" fmla="*/ f162 1 324"/>
                  <a:gd name="f227" fmla="*/ f163 1 390"/>
                  <a:gd name="f228" fmla="*/ f164 1 390"/>
                  <a:gd name="f229" fmla="*/ f165 1 324"/>
                  <a:gd name="f230" fmla="*/ f166 1 390"/>
                  <a:gd name="f231" fmla="*/ f167 1 324"/>
                  <a:gd name="f232" fmla="*/ f168 1 390"/>
                  <a:gd name="f233" fmla="*/ 0 1 f104"/>
                  <a:gd name="f234" fmla="*/ f98 1 f104"/>
                  <a:gd name="f235" fmla="*/ 0 1 f105"/>
                  <a:gd name="f236" fmla="*/ f99 1 f105"/>
                  <a:gd name="f237" fmla="*/ f170 1 f104"/>
                  <a:gd name="f238" fmla="*/ f171 1 f105"/>
                  <a:gd name="f239" fmla="*/ f172 1 f104"/>
                  <a:gd name="f240" fmla="*/ f173 1 f105"/>
                  <a:gd name="f241" fmla="*/ f174 1 f104"/>
                  <a:gd name="f242" fmla="*/ f175 1 f105"/>
                  <a:gd name="f243" fmla="*/ f176 1 f104"/>
                  <a:gd name="f244" fmla="*/ f177 1 f105"/>
                  <a:gd name="f245" fmla="*/ f178 1 f105"/>
                  <a:gd name="f246" fmla="*/ f179 1 f104"/>
                  <a:gd name="f247" fmla="*/ f180 1 f105"/>
                  <a:gd name="f248" fmla="*/ f181 1 f104"/>
                  <a:gd name="f249" fmla="*/ f182 1 f105"/>
                  <a:gd name="f250" fmla="*/ f183 1 f104"/>
                  <a:gd name="f251" fmla="*/ f184 1 f105"/>
                  <a:gd name="f252" fmla="*/ f185 1 f104"/>
                  <a:gd name="f253" fmla="*/ f186 1 f105"/>
                  <a:gd name="f254" fmla="*/ f187 1 f104"/>
                  <a:gd name="f255" fmla="*/ f188 1 f105"/>
                  <a:gd name="f256" fmla="*/ f189 1 f104"/>
                  <a:gd name="f257" fmla="*/ f190 1 f105"/>
                  <a:gd name="f258" fmla="*/ f191 1 f104"/>
                  <a:gd name="f259" fmla="*/ f192 1 f105"/>
                  <a:gd name="f260" fmla="*/ f193 1 f104"/>
                  <a:gd name="f261" fmla="*/ f194 1 f105"/>
                  <a:gd name="f262" fmla="*/ f195 1 f104"/>
                  <a:gd name="f263" fmla="*/ f196 1 f105"/>
                  <a:gd name="f264" fmla="*/ f197 1 f104"/>
                  <a:gd name="f265" fmla="*/ f198 1 f105"/>
                  <a:gd name="f266" fmla="*/ f199 1 f104"/>
                  <a:gd name="f267" fmla="*/ f200 1 f105"/>
                  <a:gd name="f268" fmla="*/ f201 1 f104"/>
                  <a:gd name="f269" fmla="*/ f202 1 f104"/>
                  <a:gd name="f270" fmla="*/ f203 1 f105"/>
                  <a:gd name="f271" fmla="*/ f204 1 f104"/>
                  <a:gd name="f272" fmla="*/ f205 1 f105"/>
                  <a:gd name="f273" fmla="*/ f206 1 f104"/>
                  <a:gd name="f274" fmla="*/ f207 1 f105"/>
                  <a:gd name="f275" fmla="*/ f208 1 f104"/>
                  <a:gd name="f276" fmla="*/ f209 1 f105"/>
                  <a:gd name="f277" fmla="*/ f210 1 f105"/>
                  <a:gd name="f278" fmla="*/ f211 1 f105"/>
                  <a:gd name="f279" fmla="*/ f212 1 f104"/>
                  <a:gd name="f280" fmla="*/ f213 1 f105"/>
                  <a:gd name="f281" fmla="*/ f214 1 f104"/>
                  <a:gd name="f282" fmla="*/ f215 1 f105"/>
                  <a:gd name="f283" fmla="*/ f216 1 f104"/>
                  <a:gd name="f284" fmla="*/ f217 1 f105"/>
                  <a:gd name="f285" fmla="*/ f218 1 f104"/>
                  <a:gd name="f286" fmla="*/ f219 1 f105"/>
                  <a:gd name="f287" fmla="*/ f220 1 f104"/>
                  <a:gd name="f288" fmla="*/ f221 1 f105"/>
                  <a:gd name="f289" fmla="*/ f222 1 f104"/>
                  <a:gd name="f290" fmla="*/ f223 1 f105"/>
                  <a:gd name="f291" fmla="*/ f224 1 f104"/>
                  <a:gd name="f292" fmla="*/ f225 1 f105"/>
                  <a:gd name="f293" fmla="*/ f226 1 f104"/>
                  <a:gd name="f294" fmla="*/ f227 1 f105"/>
                  <a:gd name="f295" fmla="*/ f228 1 f105"/>
                  <a:gd name="f296" fmla="*/ f229 1 f104"/>
                  <a:gd name="f297" fmla="*/ f230 1 f105"/>
                  <a:gd name="f298" fmla="*/ f231 1 f104"/>
                  <a:gd name="f299" fmla="*/ f232 1 f105"/>
                  <a:gd name="f300" fmla="*/ f233 f95 1"/>
                  <a:gd name="f301" fmla="*/ f234 f95 1"/>
                  <a:gd name="f302" fmla="*/ f236 f96 1"/>
                  <a:gd name="f303" fmla="*/ f235 f96 1"/>
                  <a:gd name="f304" fmla="*/ f237 f95 1"/>
                  <a:gd name="f305" fmla="*/ f238 f96 1"/>
                  <a:gd name="f306" fmla="*/ f239 f95 1"/>
                  <a:gd name="f307" fmla="*/ f240 f96 1"/>
                  <a:gd name="f308" fmla="*/ f241 f95 1"/>
                  <a:gd name="f309" fmla="*/ f242 f96 1"/>
                  <a:gd name="f310" fmla="*/ f243 f95 1"/>
                  <a:gd name="f311" fmla="*/ f244 f96 1"/>
                  <a:gd name="f312" fmla="*/ f245 f96 1"/>
                  <a:gd name="f313" fmla="*/ f246 f95 1"/>
                  <a:gd name="f314" fmla="*/ f247 f96 1"/>
                  <a:gd name="f315" fmla="*/ f248 f95 1"/>
                  <a:gd name="f316" fmla="*/ f249 f96 1"/>
                  <a:gd name="f317" fmla="*/ f250 f95 1"/>
                  <a:gd name="f318" fmla="*/ f251 f96 1"/>
                  <a:gd name="f319" fmla="*/ f252 f95 1"/>
                  <a:gd name="f320" fmla="*/ f253 f96 1"/>
                  <a:gd name="f321" fmla="*/ f254 f95 1"/>
                  <a:gd name="f322" fmla="*/ f255 f96 1"/>
                  <a:gd name="f323" fmla="*/ f256 f95 1"/>
                  <a:gd name="f324" fmla="*/ f257 f96 1"/>
                  <a:gd name="f325" fmla="*/ f258 f95 1"/>
                  <a:gd name="f326" fmla="*/ f259 f96 1"/>
                  <a:gd name="f327" fmla="*/ f260 f95 1"/>
                  <a:gd name="f328" fmla="*/ f261 f96 1"/>
                  <a:gd name="f329" fmla="*/ f262 f95 1"/>
                  <a:gd name="f330" fmla="*/ f263 f96 1"/>
                  <a:gd name="f331" fmla="*/ f264 f95 1"/>
                  <a:gd name="f332" fmla="*/ f265 f96 1"/>
                  <a:gd name="f333" fmla="*/ f266 f95 1"/>
                  <a:gd name="f334" fmla="*/ f267 f96 1"/>
                  <a:gd name="f335" fmla="*/ f268 f95 1"/>
                  <a:gd name="f336" fmla="*/ f269 f95 1"/>
                  <a:gd name="f337" fmla="*/ f270 f96 1"/>
                  <a:gd name="f338" fmla="*/ f271 f95 1"/>
                  <a:gd name="f339" fmla="*/ f272 f96 1"/>
                  <a:gd name="f340" fmla="*/ f273 f95 1"/>
                  <a:gd name="f341" fmla="*/ f274 f96 1"/>
                  <a:gd name="f342" fmla="*/ f275 f95 1"/>
                  <a:gd name="f343" fmla="*/ f276 f96 1"/>
                  <a:gd name="f344" fmla="*/ f277 f96 1"/>
                  <a:gd name="f345" fmla="*/ f278 f96 1"/>
                  <a:gd name="f346" fmla="*/ f279 f95 1"/>
                  <a:gd name="f347" fmla="*/ f280 f96 1"/>
                  <a:gd name="f348" fmla="*/ f281 f95 1"/>
                  <a:gd name="f349" fmla="*/ f282 f96 1"/>
                  <a:gd name="f350" fmla="*/ f283 f95 1"/>
                  <a:gd name="f351" fmla="*/ f284 f96 1"/>
                  <a:gd name="f352" fmla="*/ f285 f95 1"/>
                  <a:gd name="f353" fmla="*/ f286 f96 1"/>
                  <a:gd name="f354" fmla="*/ f287 f95 1"/>
                  <a:gd name="f355" fmla="*/ f288 f96 1"/>
                  <a:gd name="f356" fmla="*/ f289 f95 1"/>
                  <a:gd name="f357" fmla="*/ f290 f96 1"/>
                  <a:gd name="f358" fmla="*/ f291 f95 1"/>
                  <a:gd name="f359" fmla="*/ f292 f96 1"/>
                  <a:gd name="f360" fmla="*/ f293 f95 1"/>
                  <a:gd name="f361" fmla="*/ f294 f96 1"/>
                  <a:gd name="f362" fmla="*/ f295 f96 1"/>
                  <a:gd name="f363" fmla="*/ f296 f95 1"/>
                  <a:gd name="f364" fmla="*/ f297 f96 1"/>
                  <a:gd name="f365" fmla="*/ f298 f95 1"/>
                  <a:gd name="f366" fmla="*/ f299 f96 1"/>
                </a:gdLst>
                <a:ahLst/>
                <a:cxnLst>
                  <a:cxn ang="3cd4">
                    <a:pos x="hc" y="t"/>
                  </a:cxn>
                  <a:cxn ang="0">
                    <a:pos x="r" y="vc"/>
                  </a:cxn>
                  <a:cxn ang="cd4">
                    <a:pos x="hc" y="b"/>
                  </a:cxn>
                  <a:cxn ang="cd2">
                    <a:pos x="l" y="vc"/>
                  </a:cxn>
                  <a:cxn ang="f169">
                    <a:pos x="f304" y="f305"/>
                  </a:cxn>
                  <a:cxn ang="f169">
                    <a:pos x="f306" y="f307"/>
                  </a:cxn>
                  <a:cxn ang="f169">
                    <a:pos x="f308" y="f309"/>
                  </a:cxn>
                  <a:cxn ang="f169">
                    <a:pos x="f310" y="f311"/>
                  </a:cxn>
                  <a:cxn ang="f169">
                    <a:pos x="f304" y="f312"/>
                  </a:cxn>
                  <a:cxn ang="f169">
                    <a:pos x="f313" y="f314"/>
                  </a:cxn>
                  <a:cxn ang="f169">
                    <a:pos x="f315" y="f316"/>
                  </a:cxn>
                  <a:cxn ang="f169">
                    <a:pos x="f317" y="f318"/>
                  </a:cxn>
                  <a:cxn ang="f169">
                    <a:pos x="f319" y="f320"/>
                  </a:cxn>
                  <a:cxn ang="f169">
                    <a:pos x="f321" y="f322"/>
                  </a:cxn>
                  <a:cxn ang="f169">
                    <a:pos x="f323" y="f324"/>
                  </a:cxn>
                  <a:cxn ang="f169">
                    <a:pos x="f325" y="f326"/>
                  </a:cxn>
                  <a:cxn ang="f169">
                    <a:pos x="f327" y="f328"/>
                  </a:cxn>
                  <a:cxn ang="f169">
                    <a:pos x="f329" y="f330"/>
                  </a:cxn>
                  <a:cxn ang="f169">
                    <a:pos x="f331" y="f332"/>
                  </a:cxn>
                  <a:cxn ang="f169">
                    <a:pos x="f333" y="f334"/>
                  </a:cxn>
                  <a:cxn ang="f169">
                    <a:pos x="f335" y="f320"/>
                  </a:cxn>
                  <a:cxn ang="f169">
                    <a:pos x="f336" y="f337"/>
                  </a:cxn>
                  <a:cxn ang="f169">
                    <a:pos x="f338" y="f339"/>
                  </a:cxn>
                  <a:cxn ang="f169">
                    <a:pos x="f340" y="f341"/>
                  </a:cxn>
                  <a:cxn ang="f169">
                    <a:pos x="f342" y="f343"/>
                  </a:cxn>
                  <a:cxn ang="f169">
                    <a:pos x="f335" y="f344"/>
                  </a:cxn>
                  <a:cxn ang="f169">
                    <a:pos x="f333" y="f345"/>
                  </a:cxn>
                  <a:cxn ang="f169">
                    <a:pos x="f346" y="f347"/>
                  </a:cxn>
                  <a:cxn ang="f169">
                    <a:pos x="f348" y="f349"/>
                  </a:cxn>
                  <a:cxn ang="f169">
                    <a:pos x="f350" y="f351"/>
                  </a:cxn>
                  <a:cxn ang="f169">
                    <a:pos x="f352" y="f353"/>
                  </a:cxn>
                  <a:cxn ang="f169">
                    <a:pos x="f354" y="f355"/>
                  </a:cxn>
                  <a:cxn ang="f169">
                    <a:pos x="f356" y="f357"/>
                  </a:cxn>
                  <a:cxn ang="f169">
                    <a:pos x="f358" y="f359"/>
                  </a:cxn>
                  <a:cxn ang="f169">
                    <a:pos x="f360" y="f361"/>
                  </a:cxn>
                  <a:cxn ang="f169">
                    <a:pos x="f360" y="f362"/>
                  </a:cxn>
                  <a:cxn ang="f169">
                    <a:pos x="f363" y="f364"/>
                  </a:cxn>
                  <a:cxn ang="f169">
                    <a:pos x="f365" y="f366"/>
                  </a:cxn>
                </a:cxnLst>
                <a:rect l="f300" t="f303" r="f301" b="f302"/>
                <a:pathLst>
                  <a:path w="324" h="390">
                    <a:moveTo>
                      <a:pt x="f8" y="f9"/>
                    </a:moveTo>
                    <a:lnTo>
                      <a:pt x="f8" y="f9"/>
                    </a:lnTo>
                    <a:lnTo>
                      <a:pt x="f10" y="f11"/>
                    </a:lnTo>
                    <a:lnTo>
                      <a:pt x="f12" y="f13"/>
                    </a:lnTo>
                    <a:lnTo>
                      <a:pt x="f14" y="f15"/>
                    </a:lnTo>
                    <a:lnTo>
                      <a:pt x="f14" y="f16"/>
                    </a:lnTo>
                    <a:lnTo>
                      <a:pt x="f17" y="f18"/>
                    </a:lnTo>
                    <a:lnTo>
                      <a:pt x="f19" y="f20"/>
                    </a:lnTo>
                    <a:lnTo>
                      <a:pt x="f10" y="f21"/>
                    </a:lnTo>
                    <a:lnTo>
                      <a:pt x="f8" y="f22"/>
                    </a:lnTo>
                    <a:lnTo>
                      <a:pt x="f23" y="f24"/>
                    </a:lnTo>
                    <a:lnTo>
                      <a:pt x="f25" y="f24"/>
                    </a:lnTo>
                    <a:lnTo>
                      <a:pt x="f25" y="f24"/>
                    </a:lnTo>
                    <a:lnTo>
                      <a:pt x="f26" y="f27"/>
                    </a:lnTo>
                    <a:lnTo>
                      <a:pt x="f28" y="f29"/>
                    </a:lnTo>
                    <a:lnTo>
                      <a:pt x="f30" y="f29"/>
                    </a:lnTo>
                    <a:lnTo>
                      <a:pt x="f31" y="f29"/>
                    </a:lnTo>
                    <a:lnTo>
                      <a:pt x="f32" y="f33"/>
                    </a:lnTo>
                    <a:lnTo>
                      <a:pt x="f32" y="f33"/>
                    </a:lnTo>
                    <a:lnTo>
                      <a:pt x="f34" y="f35"/>
                    </a:lnTo>
                    <a:lnTo>
                      <a:pt x="f36" y="f37"/>
                    </a:lnTo>
                    <a:lnTo>
                      <a:pt x="f36" y="f37"/>
                    </a:lnTo>
                    <a:lnTo>
                      <a:pt x="f36" y="f37"/>
                    </a:lnTo>
                    <a:lnTo>
                      <a:pt x="f38" y="f39"/>
                    </a:lnTo>
                    <a:lnTo>
                      <a:pt x="f21" y="f40"/>
                    </a:lnTo>
                    <a:lnTo>
                      <a:pt x="f41" y="f5"/>
                    </a:lnTo>
                    <a:lnTo>
                      <a:pt x="f41" y="f5"/>
                    </a:lnTo>
                    <a:lnTo>
                      <a:pt x="f35" y="f42"/>
                    </a:lnTo>
                    <a:lnTo>
                      <a:pt x="f43" y="f44"/>
                    </a:lnTo>
                    <a:lnTo>
                      <a:pt x="f45" y="f46"/>
                    </a:lnTo>
                    <a:lnTo>
                      <a:pt x="f47" y="f48"/>
                    </a:lnTo>
                    <a:lnTo>
                      <a:pt x="f48" y="f49"/>
                    </a:lnTo>
                    <a:lnTo>
                      <a:pt x="f50" y="f51"/>
                    </a:lnTo>
                    <a:lnTo>
                      <a:pt x="f52" y="f33"/>
                    </a:lnTo>
                    <a:lnTo>
                      <a:pt x="f53" y="f54"/>
                    </a:lnTo>
                    <a:lnTo>
                      <a:pt x="f53" y="f54"/>
                    </a:lnTo>
                    <a:lnTo>
                      <a:pt x="f42" y="f15"/>
                    </a:lnTo>
                    <a:lnTo>
                      <a:pt x="f5" y="f55"/>
                    </a:lnTo>
                    <a:lnTo>
                      <a:pt x="f5" y="f30"/>
                    </a:lnTo>
                    <a:lnTo>
                      <a:pt x="f56" y="f57"/>
                    </a:lnTo>
                    <a:lnTo>
                      <a:pt x="f58" y="f59"/>
                    </a:lnTo>
                    <a:lnTo>
                      <a:pt x="f60" y="f12"/>
                    </a:lnTo>
                    <a:lnTo>
                      <a:pt x="f53" y="f61"/>
                    </a:lnTo>
                    <a:lnTo>
                      <a:pt x="f52" y="f62"/>
                    </a:lnTo>
                    <a:lnTo>
                      <a:pt x="f63" y="f64"/>
                    </a:lnTo>
                    <a:lnTo>
                      <a:pt x="f48" y="f65"/>
                    </a:lnTo>
                    <a:lnTo>
                      <a:pt x="f66" y="f67"/>
                    </a:lnTo>
                    <a:lnTo>
                      <a:pt x="f68" y="f69"/>
                    </a:lnTo>
                    <a:lnTo>
                      <a:pt x="f70" y="f71"/>
                    </a:lnTo>
                    <a:lnTo>
                      <a:pt x="f70" y="f71"/>
                    </a:lnTo>
                    <a:lnTo>
                      <a:pt x="f72" y="f73"/>
                    </a:lnTo>
                    <a:lnTo>
                      <a:pt x="f74" y="f75"/>
                    </a:lnTo>
                    <a:lnTo>
                      <a:pt x="f76" y="f77"/>
                    </a:lnTo>
                    <a:lnTo>
                      <a:pt x="f78" y="f79"/>
                    </a:lnTo>
                    <a:lnTo>
                      <a:pt x="f13" y="f7"/>
                    </a:lnTo>
                    <a:lnTo>
                      <a:pt x="f80" y="f7"/>
                    </a:lnTo>
                    <a:lnTo>
                      <a:pt x="f31" y="f77"/>
                    </a:lnTo>
                    <a:lnTo>
                      <a:pt x="f81" y="f82"/>
                    </a:lnTo>
                    <a:lnTo>
                      <a:pt x="f83" y="f73"/>
                    </a:lnTo>
                    <a:lnTo>
                      <a:pt x="f84" y="f85"/>
                    </a:lnTo>
                    <a:lnTo>
                      <a:pt x="f84" y="f85"/>
                    </a:lnTo>
                    <a:lnTo>
                      <a:pt x="f6" y="f86"/>
                    </a:lnTo>
                    <a:lnTo>
                      <a:pt x="f6" y="f87"/>
                    </a:lnTo>
                    <a:lnTo>
                      <a:pt x="f6" y="f88"/>
                    </a:lnTo>
                    <a:lnTo>
                      <a:pt x="f64" y="f61"/>
                    </a:lnTo>
                    <a:lnTo>
                      <a:pt x="f89" y="f81"/>
                    </a:lnTo>
                    <a:lnTo>
                      <a:pt x="f90" y="f91"/>
                    </a:lnTo>
                    <a:lnTo>
                      <a:pt x="f92" y="f93"/>
                    </a:lnTo>
                    <a:lnTo>
                      <a:pt x="f8" y="f9"/>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49" name="Freeform 29">
                <a:extLst>
                  <a:ext uri="{FF2B5EF4-FFF2-40B4-BE49-F238E27FC236}">
                    <a16:creationId xmlns:a16="http://schemas.microsoft.com/office/drawing/2014/main" id="{07E18683-B73C-B335-7A63-1EC3BE4F196A}"/>
                  </a:ext>
                </a:extLst>
              </p:cNvPr>
              <p:cNvSpPr/>
              <p:nvPr/>
            </p:nvSpPr>
            <p:spPr>
              <a:xfrm>
                <a:off x="4044958" y="4347898"/>
                <a:ext cx="366189" cy="440786"/>
              </a:xfrm>
              <a:custGeom>
                <a:avLst/>
                <a:gdLst>
                  <a:gd name="f0" fmla="val 10800000"/>
                  <a:gd name="f1" fmla="val 5400000"/>
                  <a:gd name="f2" fmla="val 180"/>
                  <a:gd name="f3" fmla="val w"/>
                  <a:gd name="f4" fmla="val h"/>
                  <a:gd name="f5" fmla="val 0"/>
                  <a:gd name="f6" fmla="val 324"/>
                  <a:gd name="f7" fmla="val 390"/>
                  <a:gd name="f8" fmla="val 270"/>
                  <a:gd name="f9" fmla="val 188"/>
                  <a:gd name="f10" fmla="val 276"/>
                  <a:gd name="f11" fmla="val 182"/>
                  <a:gd name="f12" fmla="val 280"/>
                  <a:gd name="f13" fmla="val 176"/>
                  <a:gd name="f14" fmla="val 284"/>
                  <a:gd name="f15" fmla="val 168"/>
                  <a:gd name="f16" fmla="val 162"/>
                  <a:gd name="f17" fmla="val 286"/>
                  <a:gd name="f18" fmla="val 150"/>
                  <a:gd name="f19" fmla="val 282"/>
                  <a:gd name="f20" fmla="val 138"/>
                  <a:gd name="f21" fmla="val 130"/>
                  <a:gd name="f22" fmla="val 122"/>
                  <a:gd name="f23" fmla="val 262"/>
                  <a:gd name="f24" fmla="val 118"/>
                  <a:gd name="f25" fmla="val 258"/>
                  <a:gd name="f26" fmla="val 246"/>
                  <a:gd name="f27" fmla="val 124"/>
                  <a:gd name="f28" fmla="val 240"/>
                  <a:gd name="f29" fmla="val 126"/>
                  <a:gd name="f30" fmla="val 236"/>
                  <a:gd name="f31" fmla="val 234"/>
                  <a:gd name="f32" fmla="val 220"/>
                  <a:gd name="f33" fmla="val 110"/>
                  <a:gd name="f34" fmla="val 206"/>
                  <a:gd name="f35" fmla="val 94"/>
                  <a:gd name="f36" fmla="val 192"/>
                  <a:gd name="f37" fmla="val 78"/>
                  <a:gd name="f38" fmla="val 160"/>
                  <a:gd name="f39" fmla="val 46"/>
                  <a:gd name="f40" fmla="val 22"/>
                  <a:gd name="f41" fmla="val 104"/>
                  <a:gd name="f42" fmla="val 6"/>
                  <a:gd name="f43" fmla="val 82"/>
                  <a:gd name="f44" fmla="val 12"/>
                  <a:gd name="f45" fmla="val 68"/>
                  <a:gd name="f46" fmla="val 24"/>
                  <a:gd name="f47" fmla="val 54"/>
                  <a:gd name="f48" fmla="val 40"/>
                  <a:gd name="f49" fmla="val 62"/>
                  <a:gd name="f50" fmla="val 26"/>
                  <a:gd name="f51" fmla="val 92"/>
                  <a:gd name="f52" fmla="val 20"/>
                  <a:gd name="f53" fmla="val 14"/>
                  <a:gd name="f54" fmla="val 128"/>
                  <a:gd name="f55" fmla="val 202"/>
                  <a:gd name="f56" fmla="val 2"/>
                  <a:gd name="f57" fmla="val 250"/>
                  <a:gd name="f58" fmla="val 4"/>
                  <a:gd name="f59" fmla="val 266"/>
                  <a:gd name="f60" fmla="val 8"/>
                  <a:gd name="f61" fmla="val 294"/>
                  <a:gd name="f62" fmla="val 306"/>
                  <a:gd name="f63" fmla="val 28"/>
                  <a:gd name="f64" fmla="val 318"/>
                  <a:gd name="f65" fmla="val 330"/>
                  <a:gd name="f66" fmla="val 52"/>
                  <a:gd name="f67" fmla="val 342"/>
                  <a:gd name="f68" fmla="val 64"/>
                  <a:gd name="f69" fmla="val 354"/>
                  <a:gd name="f70" fmla="val 80"/>
                  <a:gd name="f71" fmla="val 364"/>
                  <a:gd name="f72" fmla="val 98"/>
                  <a:gd name="f73" fmla="val 374"/>
                  <a:gd name="f74" fmla="val 116"/>
                  <a:gd name="f75" fmla="val 380"/>
                  <a:gd name="f76" fmla="val 136"/>
                  <a:gd name="f77" fmla="val 386"/>
                  <a:gd name="f78" fmla="val 156"/>
                  <a:gd name="f79" fmla="val 388"/>
                  <a:gd name="f80" fmla="val 196"/>
                  <a:gd name="f81" fmla="val 268"/>
                  <a:gd name="f82" fmla="val 382"/>
                  <a:gd name="f83" fmla="val 296"/>
                  <a:gd name="f84" fmla="val 322"/>
                  <a:gd name="f85" fmla="val 366"/>
                  <a:gd name="f86" fmla="val 356"/>
                  <a:gd name="f87" fmla="val 346"/>
                  <a:gd name="f88" fmla="val 320"/>
                  <a:gd name="f89" fmla="val 310"/>
                  <a:gd name="f90" fmla="val 298"/>
                  <a:gd name="f91" fmla="val 244"/>
                  <a:gd name="f92" fmla="val 288"/>
                  <a:gd name="f93" fmla="val 222"/>
                  <a:gd name="f94" fmla="+- 0 0 -90"/>
                  <a:gd name="f95" fmla="*/ f3 1 324"/>
                  <a:gd name="f96" fmla="*/ f4 1 390"/>
                  <a:gd name="f97" fmla="val f5"/>
                  <a:gd name="f98" fmla="val f6"/>
                  <a:gd name="f99" fmla="val f7"/>
                  <a:gd name="f100" fmla="*/ f94 f0 1"/>
                  <a:gd name="f101" fmla="+- f99 0 f97"/>
                  <a:gd name="f102" fmla="+- f98 0 f97"/>
                  <a:gd name="f103" fmla="*/ f100 1 f2"/>
                  <a:gd name="f104" fmla="*/ f102 1 324"/>
                  <a:gd name="f105" fmla="*/ f101 1 390"/>
                  <a:gd name="f106" fmla="*/ 270 f102 1"/>
                  <a:gd name="f107" fmla="*/ 188 f101 1"/>
                  <a:gd name="f108" fmla="*/ 280 f102 1"/>
                  <a:gd name="f109" fmla="*/ 176 f101 1"/>
                  <a:gd name="f110" fmla="*/ 284 f102 1"/>
                  <a:gd name="f111" fmla="*/ 162 f101 1"/>
                  <a:gd name="f112" fmla="*/ 282 f102 1"/>
                  <a:gd name="f113" fmla="*/ 138 f101 1"/>
                  <a:gd name="f114" fmla="*/ 122 f101 1"/>
                  <a:gd name="f115" fmla="*/ 258 f102 1"/>
                  <a:gd name="f116" fmla="*/ 118 f101 1"/>
                  <a:gd name="f117" fmla="*/ 246 f102 1"/>
                  <a:gd name="f118" fmla="*/ 124 f101 1"/>
                  <a:gd name="f119" fmla="*/ 236 f102 1"/>
                  <a:gd name="f120" fmla="*/ 126 f101 1"/>
                  <a:gd name="f121" fmla="*/ 220 f102 1"/>
                  <a:gd name="f122" fmla="*/ 110 f101 1"/>
                  <a:gd name="f123" fmla="*/ 206 f102 1"/>
                  <a:gd name="f124" fmla="*/ 94 f101 1"/>
                  <a:gd name="f125" fmla="*/ 192 f102 1"/>
                  <a:gd name="f126" fmla="*/ 78 f101 1"/>
                  <a:gd name="f127" fmla="*/ 160 f102 1"/>
                  <a:gd name="f128" fmla="*/ 46 f101 1"/>
                  <a:gd name="f129" fmla="*/ 104 f102 1"/>
                  <a:gd name="f130" fmla="*/ 0 f101 1"/>
                  <a:gd name="f131" fmla="*/ 94 f102 1"/>
                  <a:gd name="f132" fmla="*/ 6 f101 1"/>
                  <a:gd name="f133" fmla="*/ 68 f102 1"/>
                  <a:gd name="f134" fmla="*/ 24 f101 1"/>
                  <a:gd name="f135" fmla="*/ 40 f102 1"/>
                  <a:gd name="f136" fmla="*/ 62 f101 1"/>
                  <a:gd name="f137" fmla="*/ 20 f102 1"/>
                  <a:gd name="f138" fmla="*/ 14 f102 1"/>
                  <a:gd name="f139" fmla="*/ 128 f101 1"/>
                  <a:gd name="f140" fmla="*/ 0 f102 1"/>
                  <a:gd name="f141" fmla="*/ 202 f101 1"/>
                  <a:gd name="f142" fmla="*/ 2 f102 1"/>
                  <a:gd name="f143" fmla="*/ 250 f101 1"/>
                  <a:gd name="f144" fmla="*/ 8 f102 1"/>
                  <a:gd name="f145" fmla="*/ 280 f101 1"/>
                  <a:gd name="f146" fmla="*/ 306 f101 1"/>
                  <a:gd name="f147" fmla="*/ 330 f101 1"/>
                  <a:gd name="f148" fmla="*/ 64 f102 1"/>
                  <a:gd name="f149" fmla="*/ 354 f101 1"/>
                  <a:gd name="f150" fmla="*/ 80 f102 1"/>
                  <a:gd name="f151" fmla="*/ 364 f101 1"/>
                  <a:gd name="f152" fmla="*/ 116 f102 1"/>
                  <a:gd name="f153" fmla="*/ 380 f101 1"/>
                  <a:gd name="f154" fmla="*/ 156 f102 1"/>
                  <a:gd name="f155" fmla="*/ 388 f101 1"/>
                  <a:gd name="f156" fmla="*/ 196 f102 1"/>
                  <a:gd name="f157" fmla="*/ 390 f101 1"/>
                  <a:gd name="f158" fmla="*/ 268 f102 1"/>
                  <a:gd name="f159" fmla="*/ 382 f101 1"/>
                  <a:gd name="f160" fmla="*/ 322 f102 1"/>
                  <a:gd name="f161" fmla="*/ 366 f101 1"/>
                  <a:gd name="f162" fmla="*/ 324 f102 1"/>
                  <a:gd name="f163" fmla="*/ 356 f101 1"/>
                  <a:gd name="f164" fmla="*/ 320 f101 1"/>
                  <a:gd name="f165" fmla="*/ 310 f102 1"/>
                  <a:gd name="f166" fmla="*/ 268 f101 1"/>
                  <a:gd name="f167" fmla="*/ 288 f102 1"/>
                  <a:gd name="f168" fmla="*/ 222 f101 1"/>
                  <a:gd name="f169" fmla="+- f103 0 f1"/>
                  <a:gd name="f170" fmla="*/ f106 1 324"/>
                  <a:gd name="f171" fmla="*/ f107 1 390"/>
                  <a:gd name="f172" fmla="*/ f108 1 324"/>
                  <a:gd name="f173" fmla="*/ f109 1 390"/>
                  <a:gd name="f174" fmla="*/ f110 1 324"/>
                  <a:gd name="f175" fmla="*/ f111 1 390"/>
                  <a:gd name="f176" fmla="*/ f112 1 324"/>
                  <a:gd name="f177" fmla="*/ f113 1 390"/>
                  <a:gd name="f178" fmla="*/ f114 1 390"/>
                  <a:gd name="f179" fmla="*/ f115 1 324"/>
                  <a:gd name="f180" fmla="*/ f116 1 390"/>
                  <a:gd name="f181" fmla="*/ f117 1 324"/>
                  <a:gd name="f182" fmla="*/ f118 1 390"/>
                  <a:gd name="f183" fmla="*/ f119 1 324"/>
                  <a:gd name="f184" fmla="*/ f120 1 390"/>
                  <a:gd name="f185" fmla="*/ f121 1 324"/>
                  <a:gd name="f186" fmla="*/ f122 1 390"/>
                  <a:gd name="f187" fmla="*/ f123 1 324"/>
                  <a:gd name="f188" fmla="*/ f124 1 390"/>
                  <a:gd name="f189" fmla="*/ f125 1 324"/>
                  <a:gd name="f190" fmla="*/ f126 1 390"/>
                  <a:gd name="f191" fmla="*/ f127 1 324"/>
                  <a:gd name="f192" fmla="*/ f128 1 390"/>
                  <a:gd name="f193" fmla="*/ f129 1 324"/>
                  <a:gd name="f194" fmla="*/ f130 1 390"/>
                  <a:gd name="f195" fmla="*/ f131 1 324"/>
                  <a:gd name="f196" fmla="*/ f132 1 390"/>
                  <a:gd name="f197" fmla="*/ f133 1 324"/>
                  <a:gd name="f198" fmla="*/ f134 1 390"/>
                  <a:gd name="f199" fmla="*/ f135 1 324"/>
                  <a:gd name="f200" fmla="*/ f136 1 390"/>
                  <a:gd name="f201" fmla="*/ f137 1 324"/>
                  <a:gd name="f202" fmla="*/ f138 1 324"/>
                  <a:gd name="f203" fmla="*/ f139 1 390"/>
                  <a:gd name="f204" fmla="*/ f140 1 324"/>
                  <a:gd name="f205" fmla="*/ f141 1 390"/>
                  <a:gd name="f206" fmla="*/ f142 1 324"/>
                  <a:gd name="f207" fmla="*/ f143 1 390"/>
                  <a:gd name="f208" fmla="*/ f144 1 324"/>
                  <a:gd name="f209" fmla="*/ f145 1 390"/>
                  <a:gd name="f210" fmla="*/ f146 1 390"/>
                  <a:gd name="f211" fmla="*/ f147 1 390"/>
                  <a:gd name="f212" fmla="*/ f148 1 324"/>
                  <a:gd name="f213" fmla="*/ f149 1 390"/>
                  <a:gd name="f214" fmla="*/ f150 1 324"/>
                  <a:gd name="f215" fmla="*/ f151 1 390"/>
                  <a:gd name="f216" fmla="*/ f152 1 324"/>
                  <a:gd name="f217" fmla="*/ f153 1 390"/>
                  <a:gd name="f218" fmla="*/ f154 1 324"/>
                  <a:gd name="f219" fmla="*/ f155 1 390"/>
                  <a:gd name="f220" fmla="*/ f156 1 324"/>
                  <a:gd name="f221" fmla="*/ f157 1 390"/>
                  <a:gd name="f222" fmla="*/ f158 1 324"/>
                  <a:gd name="f223" fmla="*/ f159 1 390"/>
                  <a:gd name="f224" fmla="*/ f160 1 324"/>
                  <a:gd name="f225" fmla="*/ f161 1 390"/>
                  <a:gd name="f226" fmla="*/ f162 1 324"/>
                  <a:gd name="f227" fmla="*/ f163 1 390"/>
                  <a:gd name="f228" fmla="*/ f164 1 390"/>
                  <a:gd name="f229" fmla="*/ f165 1 324"/>
                  <a:gd name="f230" fmla="*/ f166 1 390"/>
                  <a:gd name="f231" fmla="*/ f167 1 324"/>
                  <a:gd name="f232" fmla="*/ f168 1 390"/>
                  <a:gd name="f233" fmla="*/ 0 1 f104"/>
                  <a:gd name="f234" fmla="*/ f98 1 f104"/>
                  <a:gd name="f235" fmla="*/ 0 1 f105"/>
                  <a:gd name="f236" fmla="*/ f99 1 f105"/>
                  <a:gd name="f237" fmla="*/ f170 1 f104"/>
                  <a:gd name="f238" fmla="*/ f171 1 f105"/>
                  <a:gd name="f239" fmla="*/ f172 1 f104"/>
                  <a:gd name="f240" fmla="*/ f173 1 f105"/>
                  <a:gd name="f241" fmla="*/ f174 1 f104"/>
                  <a:gd name="f242" fmla="*/ f175 1 f105"/>
                  <a:gd name="f243" fmla="*/ f176 1 f104"/>
                  <a:gd name="f244" fmla="*/ f177 1 f105"/>
                  <a:gd name="f245" fmla="*/ f178 1 f105"/>
                  <a:gd name="f246" fmla="*/ f179 1 f104"/>
                  <a:gd name="f247" fmla="*/ f180 1 f105"/>
                  <a:gd name="f248" fmla="*/ f181 1 f104"/>
                  <a:gd name="f249" fmla="*/ f182 1 f105"/>
                  <a:gd name="f250" fmla="*/ f183 1 f104"/>
                  <a:gd name="f251" fmla="*/ f184 1 f105"/>
                  <a:gd name="f252" fmla="*/ f185 1 f104"/>
                  <a:gd name="f253" fmla="*/ f186 1 f105"/>
                  <a:gd name="f254" fmla="*/ f187 1 f104"/>
                  <a:gd name="f255" fmla="*/ f188 1 f105"/>
                  <a:gd name="f256" fmla="*/ f189 1 f104"/>
                  <a:gd name="f257" fmla="*/ f190 1 f105"/>
                  <a:gd name="f258" fmla="*/ f191 1 f104"/>
                  <a:gd name="f259" fmla="*/ f192 1 f105"/>
                  <a:gd name="f260" fmla="*/ f193 1 f104"/>
                  <a:gd name="f261" fmla="*/ f194 1 f105"/>
                  <a:gd name="f262" fmla="*/ f195 1 f104"/>
                  <a:gd name="f263" fmla="*/ f196 1 f105"/>
                  <a:gd name="f264" fmla="*/ f197 1 f104"/>
                  <a:gd name="f265" fmla="*/ f198 1 f105"/>
                  <a:gd name="f266" fmla="*/ f199 1 f104"/>
                  <a:gd name="f267" fmla="*/ f200 1 f105"/>
                  <a:gd name="f268" fmla="*/ f201 1 f104"/>
                  <a:gd name="f269" fmla="*/ f202 1 f104"/>
                  <a:gd name="f270" fmla="*/ f203 1 f105"/>
                  <a:gd name="f271" fmla="*/ f204 1 f104"/>
                  <a:gd name="f272" fmla="*/ f205 1 f105"/>
                  <a:gd name="f273" fmla="*/ f206 1 f104"/>
                  <a:gd name="f274" fmla="*/ f207 1 f105"/>
                  <a:gd name="f275" fmla="*/ f208 1 f104"/>
                  <a:gd name="f276" fmla="*/ f209 1 f105"/>
                  <a:gd name="f277" fmla="*/ f210 1 f105"/>
                  <a:gd name="f278" fmla="*/ f211 1 f105"/>
                  <a:gd name="f279" fmla="*/ f212 1 f104"/>
                  <a:gd name="f280" fmla="*/ f213 1 f105"/>
                  <a:gd name="f281" fmla="*/ f214 1 f104"/>
                  <a:gd name="f282" fmla="*/ f215 1 f105"/>
                  <a:gd name="f283" fmla="*/ f216 1 f104"/>
                  <a:gd name="f284" fmla="*/ f217 1 f105"/>
                  <a:gd name="f285" fmla="*/ f218 1 f104"/>
                  <a:gd name="f286" fmla="*/ f219 1 f105"/>
                  <a:gd name="f287" fmla="*/ f220 1 f104"/>
                  <a:gd name="f288" fmla="*/ f221 1 f105"/>
                  <a:gd name="f289" fmla="*/ f222 1 f104"/>
                  <a:gd name="f290" fmla="*/ f223 1 f105"/>
                  <a:gd name="f291" fmla="*/ f224 1 f104"/>
                  <a:gd name="f292" fmla="*/ f225 1 f105"/>
                  <a:gd name="f293" fmla="*/ f226 1 f104"/>
                  <a:gd name="f294" fmla="*/ f227 1 f105"/>
                  <a:gd name="f295" fmla="*/ f228 1 f105"/>
                  <a:gd name="f296" fmla="*/ f229 1 f104"/>
                  <a:gd name="f297" fmla="*/ f230 1 f105"/>
                  <a:gd name="f298" fmla="*/ f231 1 f104"/>
                  <a:gd name="f299" fmla="*/ f232 1 f105"/>
                  <a:gd name="f300" fmla="*/ f233 f95 1"/>
                  <a:gd name="f301" fmla="*/ f234 f95 1"/>
                  <a:gd name="f302" fmla="*/ f236 f96 1"/>
                  <a:gd name="f303" fmla="*/ f235 f96 1"/>
                  <a:gd name="f304" fmla="*/ f237 f95 1"/>
                  <a:gd name="f305" fmla="*/ f238 f96 1"/>
                  <a:gd name="f306" fmla="*/ f239 f95 1"/>
                  <a:gd name="f307" fmla="*/ f240 f96 1"/>
                  <a:gd name="f308" fmla="*/ f241 f95 1"/>
                  <a:gd name="f309" fmla="*/ f242 f96 1"/>
                  <a:gd name="f310" fmla="*/ f243 f95 1"/>
                  <a:gd name="f311" fmla="*/ f244 f96 1"/>
                  <a:gd name="f312" fmla="*/ f245 f96 1"/>
                  <a:gd name="f313" fmla="*/ f246 f95 1"/>
                  <a:gd name="f314" fmla="*/ f247 f96 1"/>
                  <a:gd name="f315" fmla="*/ f248 f95 1"/>
                  <a:gd name="f316" fmla="*/ f249 f96 1"/>
                  <a:gd name="f317" fmla="*/ f250 f95 1"/>
                  <a:gd name="f318" fmla="*/ f251 f96 1"/>
                  <a:gd name="f319" fmla="*/ f252 f95 1"/>
                  <a:gd name="f320" fmla="*/ f253 f96 1"/>
                  <a:gd name="f321" fmla="*/ f254 f95 1"/>
                  <a:gd name="f322" fmla="*/ f255 f96 1"/>
                  <a:gd name="f323" fmla="*/ f256 f95 1"/>
                  <a:gd name="f324" fmla="*/ f257 f96 1"/>
                  <a:gd name="f325" fmla="*/ f258 f95 1"/>
                  <a:gd name="f326" fmla="*/ f259 f96 1"/>
                  <a:gd name="f327" fmla="*/ f260 f95 1"/>
                  <a:gd name="f328" fmla="*/ f261 f96 1"/>
                  <a:gd name="f329" fmla="*/ f262 f95 1"/>
                  <a:gd name="f330" fmla="*/ f263 f96 1"/>
                  <a:gd name="f331" fmla="*/ f264 f95 1"/>
                  <a:gd name="f332" fmla="*/ f265 f96 1"/>
                  <a:gd name="f333" fmla="*/ f266 f95 1"/>
                  <a:gd name="f334" fmla="*/ f267 f96 1"/>
                  <a:gd name="f335" fmla="*/ f268 f95 1"/>
                  <a:gd name="f336" fmla="*/ f269 f95 1"/>
                  <a:gd name="f337" fmla="*/ f270 f96 1"/>
                  <a:gd name="f338" fmla="*/ f271 f95 1"/>
                  <a:gd name="f339" fmla="*/ f272 f96 1"/>
                  <a:gd name="f340" fmla="*/ f273 f95 1"/>
                  <a:gd name="f341" fmla="*/ f274 f96 1"/>
                  <a:gd name="f342" fmla="*/ f275 f95 1"/>
                  <a:gd name="f343" fmla="*/ f276 f96 1"/>
                  <a:gd name="f344" fmla="*/ f277 f96 1"/>
                  <a:gd name="f345" fmla="*/ f278 f96 1"/>
                  <a:gd name="f346" fmla="*/ f279 f95 1"/>
                  <a:gd name="f347" fmla="*/ f280 f96 1"/>
                  <a:gd name="f348" fmla="*/ f281 f95 1"/>
                  <a:gd name="f349" fmla="*/ f282 f96 1"/>
                  <a:gd name="f350" fmla="*/ f283 f95 1"/>
                  <a:gd name="f351" fmla="*/ f284 f96 1"/>
                  <a:gd name="f352" fmla="*/ f285 f95 1"/>
                  <a:gd name="f353" fmla="*/ f286 f96 1"/>
                  <a:gd name="f354" fmla="*/ f287 f95 1"/>
                  <a:gd name="f355" fmla="*/ f288 f96 1"/>
                  <a:gd name="f356" fmla="*/ f289 f95 1"/>
                  <a:gd name="f357" fmla="*/ f290 f96 1"/>
                  <a:gd name="f358" fmla="*/ f291 f95 1"/>
                  <a:gd name="f359" fmla="*/ f292 f96 1"/>
                  <a:gd name="f360" fmla="*/ f293 f95 1"/>
                  <a:gd name="f361" fmla="*/ f294 f96 1"/>
                  <a:gd name="f362" fmla="*/ f295 f96 1"/>
                  <a:gd name="f363" fmla="*/ f296 f95 1"/>
                  <a:gd name="f364" fmla="*/ f297 f96 1"/>
                  <a:gd name="f365" fmla="*/ f298 f95 1"/>
                  <a:gd name="f366" fmla="*/ f299 f96 1"/>
                </a:gdLst>
                <a:ahLst/>
                <a:cxnLst>
                  <a:cxn ang="3cd4">
                    <a:pos x="hc" y="t"/>
                  </a:cxn>
                  <a:cxn ang="0">
                    <a:pos x="r" y="vc"/>
                  </a:cxn>
                  <a:cxn ang="cd4">
                    <a:pos x="hc" y="b"/>
                  </a:cxn>
                  <a:cxn ang="cd2">
                    <a:pos x="l" y="vc"/>
                  </a:cxn>
                  <a:cxn ang="f169">
                    <a:pos x="f304" y="f305"/>
                  </a:cxn>
                  <a:cxn ang="f169">
                    <a:pos x="f306" y="f307"/>
                  </a:cxn>
                  <a:cxn ang="f169">
                    <a:pos x="f308" y="f309"/>
                  </a:cxn>
                  <a:cxn ang="f169">
                    <a:pos x="f310" y="f311"/>
                  </a:cxn>
                  <a:cxn ang="f169">
                    <a:pos x="f304" y="f312"/>
                  </a:cxn>
                  <a:cxn ang="f169">
                    <a:pos x="f313" y="f314"/>
                  </a:cxn>
                  <a:cxn ang="f169">
                    <a:pos x="f315" y="f316"/>
                  </a:cxn>
                  <a:cxn ang="f169">
                    <a:pos x="f317" y="f318"/>
                  </a:cxn>
                  <a:cxn ang="f169">
                    <a:pos x="f319" y="f320"/>
                  </a:cxn>
                  <a:cxn ang="f169">
                    <a:pos x="f321" y="f322"/>
                  </a:cxn>
                  <a:cxn ang="f169">
                    <a:pos x="f323" y="f324"/>
                  </a:cxn>
                  <a:cxn ang="f169">
                    <a:pos x="f325" y="f326"/>
                  </a:cxn>
                  <a:cxn ang="f169">
                    <a:pos x="f327" y="f328"/>
                  </a:cxn>
                  <a:cxn ang="f169">
                    <a:pos x="f329" y="f330"/>
                  </a:cxn>
                  <a:cxn ang="f169">
                    <a:pos x="f331" y="f332"/>
                  </a:cxn>
                  <a:cxn ang="f169">
                    <a:pos x="f333" y="f334"/>
                  </a:cxn>
                  <a:cxn ang="f169">
                    <a:pos x="f335" y="f320"/>
                  </a:cxn>
                  <a:cxn ang="f169">
                    <a:pos x="f336" y="f337"/>
                  </a:cxn>
                  <a:cxn ang="f169">
                    <a:pos x="f338" y="f339"/>
                  </a:cxn>
                  <a:cxn ang="f169">
                    <a:pos x="f340" y="f341"/>
                  </a:cxn>
                  <a:cxn ang="f169">
                    <a:pos x="f342" y="f343"/>
                  </a:cxn>
                  <a:cxn ang="f169">
                    <a:pos x="f335" y="f344"/>
                  </a:cxn>
                  <a:cxn ang="f169">
                    <a:pos x="f333" y="f345"/>
                  </a:cxn>
                  <a:cxn ang="f169">
                    <a:pos x="f346" y="f347"/>
                  </a:cxn>
                  <a:cxn ang="f169">
                    <a:pos x="f348" y="f349"/>
                  </a:cxn>
                  <a:cxn ang="f169">
                    <a:pos x="f350" y="f351"/>
                  </a:cxn>
                  <a:cxn ang="f169">
                    <a:pos x="f352" y="f353"/>
                  </a:cxn>
                  <a:cxn ang="f169">
                    <a:pos x="f354" y="f355"/>
                  </a:cxn>
                  <a:cxn ang="f169">
                    <a:pos x="f356" y="f357"/>
                  </a:cxn>
                  <a:cxn ang="f169">
                    <a:pos x="f358" y="f359"/>
                  </a:cxn>
                  <a:cxn ang="f169">
                    <a:pos x="f360" y="f361"/>
                  </a:cxn>
                  <a:cxn ang="f169">
                    <a:pos x="f360" y="f362"/>
                  </a:cxn>
                  <a:cxn ang="f169">
                    <a:pos x="f363" y="f364"/>
                  </a:cxn>
                  <a:cxn ang="f169">
                    <a:pos x="f365" y="f366"/>
                  </a:cxn>
                </a:cxnLst>
                <a:rect l="f300" t="f303" r="f301" b="f302"/>
                <a:pathLst>
                  <a:path w="324" h="390">
                    <a:moveTo>
                      <a:pt x="f8" y="f9"/>
                    </a:moveTo>
                    <a:lnTo>
                      <a:pt x="f8" y="f9"/>
                    </a:lnTo>
                    <a:lnTo>
                      <a:pt x="f10" y="f11"/>
                    </a:lnTo>
                    <a:lnTo>
                      <a:pt x="f12" y="f13"/>
                    </a:lnTo>
                    <a:lnTo>
                      <a:pt x="f14" y="f15"/>
                    </a:lnTo>
                    <a:lnTo>
                      <a:pt x="f14" y="f16"/>
                    </a:lnTo>
                    <a:lnTo>
                      <a:pt x="f17" y="f18"/>
                    </a:lnTo>
                    <a:lnTo>
                      <a:pt x="f19" y="f20"/>
                    </a:lnTo>
                    <a:lnTo>
                      <a:pt x="f10" y="f21"/>
                    </a:lnTo>
                    <a:lnTo>
                      <a:pt x="f8" y="f22"/>
                    </a:lnTo>
                    <a:lnTo>
                      <a:pt x="f23" y="f24"/>
                    </a:lnTo>
                    <a:lnTo>
                      <a:pt x="f25" y="f24"/>
                    </a:lnTo>
                    <a:lnTo>
                      <a:pt x="f25" y="f24"/>
                    </a:lnTo>
                    <a:lnTo>
                      <a:pt x="f26" y="f27"/>
                    </a:lnTo>
                    <a:lnTo>
                      <a:pt x="f28" y="f29"/>
                    </a:lnTo>
                    <a:lnTo>
                      <a:pt x="f30" y="f29"/>
                    </a:lnTo>
                    <a:lnTo>
                      <a:pt x="f31" y="f29"/>
                    </a:lnTo>
                    <a:lnTo>
                      <a:pt x="f32" y="f33"/>
                    </a:lnTo>
                    <a:lnTo>
                      <a:pt x="f32" y="f33"/>
                    </a:lnTo>
                    <a:lnTo>
                      <a:pt x="f34" y="f35"/>
                    </a:lnTo>
                    <a:lnTo>
                      <a:pt x="f36" y="f37"/>
                    </a:lnTo>
                    <a:lnTo>
                      <a:pt x="f36" y="f37"/>
                    </a:lnTo>
                    <a:lnTo>
                      <a:pt x="f36" y="f37"/>
                    </a:lnTo>
                    <a:lnTo>
                      <a:pt x="f38" y="f39"/>
                    </a:lnTo>
                    <a:lnTo>
                      <a:pt x="f21" y="f40"/>
                    </a:lnTo>
                    <a:lnTo>
                      <a:pt x="f41" y="f5"/>
                    </a:lnTo>
                    <a:lnTo>
                      <a:pt x="f41" y="f5"/>
                    </a:lnTo>
                    <a:lnTo>
                      <a:pt x="f35" y="f42"/>
                    </a:lnTo>
                    <a:lnTo>
                      <a:pt x="f43" y="f44"/>
                    </a:lnTo>
                    <a:lnTo>
                      <a:pt x="f45" y="f46"/>
                    </a:lnTo>
                    <a:lnTo>
                      <a:pt x="f47" y="f48"/>
                    </a:lnTo>
                    <a:lnTo>
                      <a:pt x="f48" y="f49"/>
                    </a:lnTo>
                    <a:lnTo>
                      <a:pt x="f50" y="f51"/>
                    </a:lnTo>
                    <a:lnTo>
                      <a:pt x="f52" y="f33"/>
                    </a:lnTo>
                    <a:lnTo>
                      <a:pt x="f53" y="f54"/>
                    </a:lnTo>
                    <a:lnTo>
                      <a:pt x="f53" y="f54"/>
                    </a:lnTo>
                    <a:lnTo>
                      <a:pt x="f42" y="f15"/>
                    </a:lnTo>
                    <a:lnTo>
                      <a:pt x="f5" y="f55"/>
                    </a:lnTo>
                    <a:lnTo>
                      <a:pt x="f5" y="f30"/>
                    </a:lnTo>
                    <a:lnTo>
                      <a:pt x="f56" y="f57"/>
                    </a:lnTo>
                    <a:lnTo>
                      <a:pt x="f58" y="f59"/>
                    </a:lnTo>
                    <a:lnTo>
                      <a:pt x="f60" y="f12"/>
                    </a:lnTo>
                    <a:lnTo>
                      <a:pt x="f53" y="f61"/>
                    </a:lnTo>
                    <a:lnTo>
                      <a:pt x="f52" y="f62"/>
                    </a:lnTo>
                    <a:lnTo>
                      <a:pt x="f63" y="f64"/>
                    </a:lnTo>
                    <a:lnTo>
                      <a:pt x="f48" y="f65"/>
                    </a:lnTo>
                    <a:lnTo>
                      <a:pt x="f66" y="f67"/>
                    </a:lnTo>
                    <a:lnTo>
                      <a:pt x="f68" y="f69"/>
                    </a:lnTo>
                    <a:lnTo>
                      <a:pt x="f70" y="f71"/>
                    </a:lnTo>
                    <a:lnTo>
                      <a:pt x="f70" y="f71"/>
                    </a:lnTo>
                    <a:lnTo>
                      <a:pt x="f72" y="f73"/>
                    </a:lnTo>
                    <a:lnTo>
                      <a:pt x="f74" y="f75"/>
                    </a:lnTo>
                    <a:lnTo>
                      <a:pt x="f76" y="f77"/>
                    </a:lnTo>
                    <a:lnTo>
                      <a:pt x="f78" y="f79"/>
                    </a:lnTo>
                    <a:lnTo>
                      <a:pt x="f13" y="f7"/>
                    </a:lnTo>
                    <a:lnTo>
                      <a:pt x="f80" y="f7"/>
                    </a:lnTo>
                    <a:lnTo>
                      <a:pt x="f31" y="f77"/>
                    </a:lnTo>
                    <a:lnTo>
                      <a:pt x="f81" y="f82"/>
                    </a:lnTo>
                    <a:lnTo>
                      <a:pt x="f83" y="f73"/>
                    </a:lnTo>
                    <a:lnTo>
                      <a:pt x="f84" y="f85"/>
                    </a:lnTo>
                    <a:lnTo>
                      <a:pt x="f84" y="f85"/>
                    </a:lnTo>
                    <a:lnTo>
                      <a:pt x="f6" y="f86"/>
                    </a:lnTo>
                    <a:lnTo>
                      <a:pt x="f6" y="f87"/>
                    </a:lnTo>
                    <a:lnTo>
                      <a:pt x="f6" y="f88"/>
                    </a:lnTo>
                    <a:lnTo>
                      <a:pt x="f64" y="f61"/>
                    </a:lnTo>
                    <a:lnTo>
                      <a:pt x="f89" y="f81"/>
                    </a:lnTo>
                    <a:lnTo>
                      <a:pt x="f90" y="f91"/>
                    </a:lnTo>
                    <a:lnTo>
                      <a:pt x="f92" y="f93"/>
                    </a:lnTo>
                    <a:lnTo>
                      <a:pt x="f8" y="f9"/>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0" name="Freeform 30">
                <a:extLst>
                  <a:ext uri="{FF2B5EF4-FFF2-40B4-BE49-F238E27FC236}">
                    <a16:creationId xmlns:a16="http://schemas.microsoft.com/office/drawing/2014/main" id="{7B925B13-5D59-E549-B1E4-AEF1AD7C5D7F}"/>
                  </a:ext>
                </a:extLst>
              </p:cNvPr>
              <p:cNvSpPr/>
              <p:nvPr/>
            </p:nvSpPr>
            <p:spPr>
              <a:xfrm>
                <a:off x="3785003" y="4196446"/>
                <a:ext cx="440786" cy="660050"/>
              </a:xfrm>
              <a:custGeom>
                <a:avLst/>
                <a:gdLst>
                  <a:gd name="f0" fmla="val 10800000"/>
                  <a:gd name="f1" fmla="val 5400000"/>
                  <a:gd name="f2" fmla="val 180"/>
                  <a:gd name="f3" fmla="val w"/>
                  <a:gd name="f4" fmla="val h"/>
                  <a:gd name="f5" fmla="val 0"/>
                  <a:gd name="f6" fmla="val 390"/>
                  <a:gd name="f7" fmla="val 584"/>
                  <a:gd name="f8" fmla="val 382"/>
                  <a:gd name="f9" fmla="val 52"/>
                  <a:gd name="f10" fmla="val 388"/>
                  <a:gd name="f11" fmla="val 60"/>
                  <a:gd name="f12" fmla="val 72"/>
                  <a:gd name="f13" fmla="val 84"/>
                  <a:gd name="f14" fmla="val 100"/>
                  <a:gd name="f15" fmla="val 130"/>
                  <a:gd name="f16" fmla="val 370"/>
                  <a:gd name="f17" fmla="val 162"/>
                  <a:gd name="f18" fmla="val 356"/>
                  <a:gd name="f19" fmla="val 194"/>
                  <a:gd name="f20" fmla="val 342"/>
                  <a:gd name="f21" fmla="val 218"/>
                  <a:gd name="f22" fmla="val 334"/>
                  <a:gd name="f23" fmla="val 228"/>
                  <a:gd name="f24" fmla="val 328"/>
                  <a:gd name="f25" fmla="val 236"/>
                  <a:gd name="f26" fmla="val 322"/>
                  <a:gd name="f27" fmla="val 240"/>
                  <a:gd name="f28" fmla="val 318"/>
                  <a:gd name="f29" fmla="val 312"/>
                  <a:gd name="f30" fmla="val 310"/>
                  <a:gd name="f31" fmla="val 242"/>
                  <a:gd name="f32" fmla="val 302"/>
                  <a:gd name="f33" fmla="val 250"/>
                  <a:gd name="f34" fmla="val 298"/>
                  <a:gd name="f35" fmla="val 262"/>
                  <a:gd name="f36" fmla="val 292"/>
                  <a:gd name="f37" fmla="val 280"/>
                  <a:gd name="f38" fmla="val 270"/>
                  <a:gd name="f39" fmla="val 346"/>
                  <a:gd name="f40" fmla="val 260"/>
                  <a:gd name="f41" fmla="val 272"/>
                  <a:gd name="f42" fmla="val 430"/>
                  <a:gd name="f43" fmla="val 286"/>
                  <a:gd name="f44" fmla="val 446"/>
                  <a:gd name="f45" fmla="val 300"/>
                  <a:gd name="f46" fmla="val 464"/>
                  <a:gd name="f47" fmla="val 316"/>
                  <a:gd name="f48" fmla="val 484"/>
                  <a:gd name="f49" fmla="val 330"/>
                  <a:gd name="f50" fmla="val 508"/>
                  <a:gd name="f51" fmla="val 340"/>
                  <a:gd name="f52" fmla="val 532"/>
                  <a:gd name="f53" fmla="val 344"/>
                  <a:gd name="f54" fmla="val 542"/>
                  <a:gd name="f55" fmla="val 554"/>
                  <a:gd name="f56" fmla="val 562"/>
                  <a:gd name="f57" fmla="val 572"/>
                  <a:gd name="f58" fmla="val 288"/>
                  <a:gd name="f59" fmla="val 582"/>
                  <a:gd name="f60" fmla="val 226"/>
                  <a:gd name="f61" fmla="val 576"/>
                  <a:gd name="f62" fmla="val 208"/>
                  <a:gd name="f63" fmla="val 570"/>
                  <a:gd name="f64" fmla="val 186"/>
                  <a:gd name="f65" fmla="val 164"/>
                  <a:gd name="f66" fmla="val 142"/>
                  <a:gd name="f67" fmla="val 120"/>
                  <a:gd name="f68" fmla="val 530"/>
                  <a:gd name="f69" fmla="val 98"/>
                  <a:gd name="f70" fmla="val 514"/>
                  <a:gd name="f71" fmla="val 78"/>
                  <a:gd name="f72" fmla="val 498"/>
                  <a:gd name="f73" fmla="val 58"/>
                  <a:gd name="f74" fmla="val 478"/>
                  <a:gd name="f75" fmla="val 38"/>
                  <a:gd name="f76" fmla="val 456"/>
                  <a:gd name="f77" fmla="val 22"/>
                  <a:gd name="f78" fmla="val 14"/>
                  <a:gd name="f79" fmla="val 414"/>
                  <a:gd name="f80" fmla="val 6"/>
                  <a:gd name="f81" fmla="val 384"/>
                  <a:gd name="f82" fmla="val 4"/>
                  <a:gd name="f83" fmla="val 366"/>
                  <a:gd name="f84" fmla="val 2"/>
                  <a:gd name="f85" fmla="val 324"/>
                  <a:gd name="f86" fmla="val 276"/>
                  <a:gd name="f87" fmla="val 252"/>
                  <a:gd name="f88" fmla="val 24"/>
                  <a:gd name="f89" fmla="val 202"/>
                  <a:gd name="f90" fmla="val 178"/>
                  <a:gd name="f91" fmla="val 82"/>
                  <a:gd name="f92" fmla="val 156"/>
                  <a:gd name="f93" fmla="val 110"/>
                  <a:gd name="f94" fmla="val 134"/>
                  <a:gd name="f95" fmla="val 126"/>
                  <a:gd name="f96" fmla="val 124"/>
                  <a:gd name="f97" fmla="val 144"/>
                  <a:gd name="f98" fmla="val 116"/>
                  <a:gd name="f99" fmla="val 108"/>
                  <a:gd name="f100" fmla="val 238"/>
                  <a:gd name="f101" fmla="val 290"/>
                  <a:gd name="f102" fmla="val 70"/>
                  <a:gd name="f103" fmla="val 332"/>
                  <a:gd name="f104" fmla="val 62"/>
                  <a:gd name="f105" fmla="val 42"/>
                  <a:gd name="f106" fmla="val 264"/>
                  <a:gd name="f107" fmla="val 222"/>
                  <a:gd name="f108" fmla="val 220"/>
                  <a:gd name="f109" fmla="val 232"/>
                  <a:gd name="f110" fmla="val 254"/>
                  <a:gd name="f111" fmla="val 354"/>
                  <a:gd name="f112" fmla="val 30"/>
                  <a:gd name="f113" fmla="val 36"/>
                  <a:gd name="f114" fmla="val 376"/>
                  <a:gd name="f115" fmla="val 44"/>
                  <a:gd name="f116" fmla="+- 0 0 -90"/>
                  <a:gd name="f117" fmla="*/ f3 1 390"/>
                  <a:gd name="f118" fmla="*/ f4 1 584"/>
                  <a:gd name="f119" fmla="val f5"/>
                  <a:gd name="f120" fmla="val f6"/>
                  <a:gd name="f121" fmla="val f7"/>
                  <a:gd name="f122" fmla="*/ f116 f0 1"/>
                  <a:gd name="f123" fmla="+- f121 0 f119"/>
                  <a:gd name="f124" fmla="+- f120 0 f119"/>
                  <a:gd name="f125" fmla="*/ f122 1 f2"/>
                  <a:gd name="f126" fmla="*/ f124 1 390"/>
                  <a:gd name="f127" fmla="*/ f123 1 584"/>
                  <a:gd name="f128" fmla="*/ 382 f124 1"/>
                  <a:gd name="f129" fmla="*/ 52 f123 1"/>
                  <a:gd name="f130" fmla="*/ 390 f124 1"/>
                  <a:gd name="f131" fmla="*/ 72 f123 1"/>
                  <a:gd name="f132" fmla="*/ 388 f124 1"/>
                  <a:gd name="f133" fmla="*/ 100 f123 1"/>
                  <a:gd name="f134" fmla="*/ 370 f124 1"/>
                  <a:gd name="f135" fmla="*/ 162 f123 1"/>
                  <a:gd name="f136" fmla="*/ 342 f124 1"/>
                  <a:gd name="f137" fmla="*/ 218 f123 1"/>
                  <a:gd name="f138" fmla="*/ 328 f124 1"/>
                  <a:gd name="f139" fmla="*/ 236 f123 1"/>
                  <a:gd name="f140" fmla="*/ 318 f124 1"/>
                  <a:gd name="f141" fmla="*/ 240 f123 1"/>
                  <a:gd name="f142" fmla="*/ 312 f124 1"/>
                  <a:gd name="f143" fmla="*/ 302 f124 1"/>
                  <a:gd name="f144" fmla="*/ 250 f123 1"/>
                  <a:gd name="f145" fmla="*/ 292 f124 1"/>
                  <a:gd name="f146" fmla="*/ 280 f123 1"/>
                  <a:gd name="f147" fmla="*/ 270 f124 1"/>
                  <a:gd name="f148" fmla="*/ 346 f123 1"/>
                  <a:gd name="f149" fmla="*/ 272 f124 1"/>
                  <a:gd name="f150" fmla="*/ 430 f123 1"/>
                  <a:gd name="f151" fmla="*/ 286 f124 1"/>
                  <a:gd name="f152" fmla="*/ 446 f123 1"/>
                  <a:gd name="f153" fmla="*/ 316 f124 1"/>
                  <a:gd name="f154" fmla="*/ 484 f123 1"/>
                  <a:gd name="f155" fmla="*/ 340 f124 1"/>
                  <a:gd name="f156" fmla="*/ 532 f123 1"/>
                  <a:gd name="f157" fmla="*/ 346 f124 1"/>
                  <a:gd name="f158" fmla="*/ 554 f123 1"/>
                  <a:gd name="f159" fmla="*/ 344 f124 1"/>
                  <a:gd name="f160" fmla="*/ 572 f123 1"/>
                  <a:gd name="f161" fmla="*/ 584 f123 1"/>
                  <a:gd name="f162" fmla="*/ 288 f124 1"/>
                  <a:gd name="f163" fmla="*/ 226 f124 1"/>
                  <a:gd name="f164" fmla="*/ 576 f123 1"/>
                  <a:gd name="f165" fmla="*/ 186 f124 1"/>
                  <a:gd name="f166" fmla="*/ 562 f123 1"/>
                  <a:gd name="f167" fmla="*/ 142 f124 1"/>
                  <a:gd name="f168" fmla="*/ 542 f123 1"/>
                  <a:gd name="f169" fmla="*/ 98 f124 1"/>
                  <a:gd name="f170" fmla="*/ 514 f123 1"/>
                  <a:gd name="f171" fmla="*/ 58 f124 1"/>
                  <a:gd name="f172" fmla="*/ 478 f123 1"/>
                  <a:gd name="f173" fmla="*/ 22 f124 1"/>
                  <a:gd name="f174" fmla="*/ 14 f124 1"/>
                  <a:gd name="f175" fmla="*/ 414 f123 1"/>
                  <a:gd name="f176" fmla="*/ 4 f124 1"/>
                  <a:gd name="f177" fmla="*/ 366 f123 1"/>
                  <a:gd name="f178" fmla="*/ 0 f124 1"/>
                  <a:gd name="f179" fmla="*/ 324 f123 1"/>
                  <a:gd name="f180" fmla="*/ 6 f124 1"/>
                  <a:gd name="f181" fmla="*/ 276 f123 1"/>
                  <a:gd name="f182" fmla="*/ 24 f124 1"/>
                  <a:gd name="f183" fmla="*/ 226 f123 1"/>
                  <a:gd name="f184" fmla="*/ 178 f123 1"/>
                  <a:gd name="f185" fmla="*/ 110 f124 1"/>
                  <a:gd name="f186" fmla="*/ 134 f123 1"/>
                  <a:gd name="f187" fmla="*/ 144 f124 1"/>
                  <a:gd name="f188" fmla="*/ 116 f123 1"/>
                  <a:gd name="f189" fmla="*/ 164 f124 1"/>
                  <a:gd name="f190" fmla="*/ 108 f123 1"/>
                  <a:gd name="f191" fmla="*/ 238 f124 1"/>
                  <a:gd name="f192" fmla="*/ 84 f123 1"/>
                  <a:gd name="f193" fmla="*/ 332 f124 1"/>
                  <a:gd name="f194" fmla="*/ 62 f123 1"/>
                  <a:gd name="f195" fmla="*/ 298 f124 1"/>
                  <a:gd name="f196" fmla="*/ 42 f123 1"/>
                  <a:gd name="f197" fmla="*/ 222 f124 1"/>
                  <a:gd name="f198" fmla="*/ 2 f123 1"/>
                  <a:gd name="f199" fmla="*/ 220 f124 1"/>
                  <a:gd name="f200" fmla="*/ 0 f123 1"/>
                  <a:gd name="f201" fmla="*/ 232 f124 1"/>
                  <a:gd name="f202" fmla="*/ 280 f124 1"/>
                  <a:gd name="f203" fmla="*/ 6 f123 1"/>
                  <a:gd name="f204" fmla="*/ 24 f123 1"/>
                  <a:gd name="f205" fmla="*/ 366 f124 1"/>
                  <a:gd name="f206" fmla="*/ 36 f123 1"/>
                  <a:gd name="f207" fmla="+- f125 0 f1"/>
                  <a:gd name="f208" fmla="*/ f128 1 390"/>
                  <a:gd name="f209" fmla="*/ f129 1 584"/>
                  <a:gd name="f210" fmla="*/ f130 1 390"/>
                  <a:gd name="f211" fmla="*/ f131 1 584"/>
                  <a:gd name="f212" fmla="*/ f132 1 390"/>
                  <a:gd name="f213" fmla="*/ f133 1 584"/>
                  <a:gd name="f214" fmla="*/ f134 1 390"/>
                  <a:gd name="f215" fmla="*/ f135 1 584"/>
                  <a:gd name="f216" fmla="*/ f136 1 390"/>
                  <a:gd name="f217" fmla="*/ f137 1 584"/>
                  <a:gd name="f218" fmla="*/ f138 1 390"/>
                  <a:gd name="f219" fmla="*/ f139 1 584"/>
                  <a:gd name="f220" fmla="*/ f140 1 390"/>
                  <a:gd name="f221" fmla="*/ f141 1 584"/>
                  <a:gd name="f222" fmla="*/ f142 1 390"/>
                  <a:gd name="f223" fmla="*/ f143 1 390"/>
                  <a:gd name="f224" fmla="*/ f144 1 584"/>
                  <a:gd name="f225" fmla="*/ f145 1 390"/>
                  <a:gd name="f226" fmla="*/ f146 1 584"/>
                  <a:gd name="f227" fmla="*/ f147 1 390"/>
                  <a:gd name="f228" fmla="*/ f148 1 584"/>
                  <a:gd name="f229" fmla="*/ f149 1 390"/>
                  <a:gd name="f230" fmla="*/ f150 1 584"/>
                  <a:gd name="f231" fmla="*/ f151 1 390"/>
                  <a:gd name="f232" fmla="*/ f152 1 584"/>
                  <a:gd name="f233" fmla="*/ f153 1 390"/>
                  <a:gd name="f234" fmla="*/ f154 1 584"/>
                  <a:gd name="f235" fmla="*/ f155 1 390"/>
                  <a:gd name="f236" fmla="*/ f156 1 584"/>
                  <a:gd name="f237" fmla="*/ f157 1 390"/>
                  <a:gd name="f238" fmla="*/ f158 1 584"/>
                  <a:gd name="f239" fmla="*/ f159 1 390"/>
                  <a:gd name="f240" fmla="*/ f160 1 584"/>
                  <a:gd name="f241" fmla="*/ f161 1 584"/>
                  <a:gd name="f242" fmla="*/ f162 1 390"/>
                  <a:gd name="f243" fmla="*/ f163 1 390"/>
                  <a:gd name="f244" fmla="*/ f164 1 584"/>
                  <a:gd name="f245" fmla="*/ f165 1 390"/>
                  <a:gd name="f246" fmla="*/ f166 1 584"/>
                  <a:gd name="f247" fmla="*/ f167 1 390"/>
                  <a:gd name="f248" fmla="*/ f168 1 584"/>
                  <a:gd name="f249" fmla="*/ f169 1 390"/>
                  <a:gd name="f250" fmla="*/ f170 1 584"/>
                  <a:gd name="f251" fmla="*/ f171 1 390"/>
                  <a:gd name="f252" fmla="*/ f172 1 584"/>
                  <a:gd name="f253" fmla="*/ f173 1 390"/>
                  <a:gd name="f254" fmla="*/ f174 1 390"/>
                  <a:gd name="f255" fmla="*/ f175 1 584"/>
                  <a:gd name="f256" fmla="*/ f176 1 390"/>
                  <a:gd name="f257" fmla="*/ f177 1 584"/>
                  <a:gd name="f258" fmla="*/ f178 1 390"/>
                  <a:gd name="f259" fmla="*/ f179 1 584"/>
                  <a:gd name="f260" fmla="*/ f180 1 390"/>
                  <a:gd name="f261" fmla="*/ f181 1 584"/>
                  <a:gd name="f262" fmla="*/ f182 1 390"/>
                  <a:gd name="f263" fmla="*/ f183 1 584"/>
                  <a:gd name="f264" fmla="*/ f184 1 584"/>
                  <a:gd name="f265" fmla="*/ f185 1 390"/>
                  <a:gd name="f266" fmla="*/ f186 1 584"/>
                  <a:gd name="f267" fmla="*/ f187 1 390"/>
                  <a:gd name="f268" fmla="*/ f188 1 584"/>
                  <a:gd name="f269" fmla="*/ f189 1 390"/>
                  <a:gd name="f270" fmla="*/ f190 1 584"/>
                  <a:gd name="f271" fmla="*/ f191 1 390"/>
                  <a:gd name="f272" fmla="*/ f192 1 584"/>
                  <a:gd name="f273" fmla="*/ f193 1 390"/>
                  <a:gd name="f274" fmla="*/ f194 1 584"/>
                  <a:gd name="f275" fmla="*/ f195 1 390"/>
                  <a:gd name="f276" fmla="*/ f196 1 584"/>
                  <a:gd name="f277" fmla="*/ f197 1 390"/>
                  <a:gd name="f278" fmla="*/ f198 1 584"/>
                  <a:gd name="f279" fmla="*/ f199 1 390"/>
                  <a:gd name="f280" fmla="*/ f200 1 584"/>
                  <a:gd name="f281" fmla="*/ f201 1 390"/>
                  <a:gd name="f282" fmla="*/ f202 1 390"/>
                  <a:gd name="f283" fmla="*/ f203 1 584"/>
                  <a:gd name="f284" fmla="*/ f204 1 584"/>
                  <a:gd name="f285" fmla="*/ f205 1 390"/>
                  <a:gd name="f286" fmla="*/ f206 1 584"/>
                  <a:gd name="f287" fmla="*/ 0 1 f126"/>
                  <a:gd name="f288" fmla="*/ f120 1 f126"/>
                  <a:gd name="f289" fmla="*/ 0 1 f127"/>
                  <a:gd name="f290" fmla="*/ f121 1 f127"/>
                  <a:gd name="f291" fmla="*/ f208 1 f126"/>
                  <a:gd name="f292" fmla="*/ f209 1 f127"/>
                  <a:gd name="f293" fmla="*/ f210 1 f126"/>
                  <a:gd name="f294" fmla="*/ f211 1 f127"/>
                  <a:gd name="f295" fmla="*/ f212 1 f126"/>
                  <a:gd name="f296" fmla="*/ f213 1 f127"/>
                  <a:gd name="f297" fmla="*/ f214 1 f126"/>
                  <a:gd name="f298" fmla="*/ f215 1 f127"/>
                  <a:gd name="f299" fmla="*/ f216 1 f126"/>
                  <a:gd name="f300" fmla="*/ f217 1 f127"/>
                  <a:gd name="f301" fmla="*/ f218 1 f126"/>
                  <a:gd name="f302" fmla="*/ f219 1 f127"/>
                  <a:gd name="f303" fmla="*/ f220 1 f126"/>
                  <a:gd name="f304" fmla="*/ f221 1 f127"/>
                  <a:gd name="f305" fmla="*/ f222 1 f126"/>
                  <a:gd name="f306" fmla="*/ f223 1 f126"/>
                  <a:gd name="f307" fmla="*/ f224 1 f127"/>
                  <a:gd name="f308" fmla="*/ f225 1 f126"/>
                  <a:gd name="f309" fmla="*/ f226 1 f127"/>
                  <a:gd name="f310" fmla="*/ f227 1 f126"/>
                  <a:gd name="f311" fmla="*/ f228 1 f127"/>
                  <a:gd name="f312" fmla="*/ f229 1 f126"/>
                  <a:gd name="f313" fmla="*/ f230 1 f127"/>
                  <a:gd name="f314" fmla="*/ f231 1 f126"/>
                  <a:gd name="f315" fmla="*/ f232 1 f127"/>
                  <a:gd name="f316" fmla="*/ f233 1 f126"/>
                  <a:gd name="f317" fmla="*/ f234 1 f127"/>
                  <a:gd name="f318" fmla="*/ f235 1 f126"/>
                  <a:gd name="f319" fmla="*/ f236 1 f127"/>
                  <a:gd name="f320" fmla="*/ f237 1 f126"/>
                  <a:gd name="f321" fmla="*/ f238 1 f127"/>
                  <a:gd name="f322" fmla="*/ f239 1 f126"/>
                  <a:gd name="f323" fmla="*/ f240 1 f127"/>
                  <a:gd name="f324" fmla="*/ f241 1 f127"/>
                  <a:gd name="f325" fmla="*/ f242 1 f126"/>
                  <a:gd name="f326" fmla="*/ f243 1 f126"/>
                  <a:gd name="f327" fmla="*/ f244 1 f127"/>
                  <a:gd name="f328" fmla="*/ f245 1 f126"/>
                  <a:gd name="f329" fmla="*/ f246 1 f127"/>
                  <a:gd name="f330" fmla="*/ f247 1 f126"/>
                  <a:gd name="f331" fmla="*/ f248 1 f127"/>
                  <a:gd name="f332" fmla="*/ f249 1 f126"/>
                  <a:gd name="f333" fmla="*/ f250 1 f127"/>
                  <a:gd name="f334" fmla="*/ f251 1 f126"/>
                  <a:gd name="f335" fmla="*/ f252 1 f127"/>
                  <a:gd name="f336" fmla="*/ f253 1 f126"/>
                  <a:gd name="f337" fmla="*/ f254 1 f126"/>
                  <a:gd name="f338" fmla="*/ f255 1 f127"/>
                  <a:gd name="f339" fmla="*/ f256 1 f126"/>
                  <a:gd name="f340" fmla="*/ f257 1 f127"/>
                  <a:gd name="f341" fmla="*/ f258 1 f126"/>
                  <a:gd name="f342" fmla="*/ f259 1 f127"/>
                  <a:gd name="f343" fmla="*/ f260 1 f126"/>
                  <a:gd name="f344" fmla="*/ f261 1 f127"/>
                  <a:gd name="f345" fmla="*/ f262 1 f126"/>
                  <a:gd name="f346" fmla="*/ f263 1 f127"/>
                  <a:gd name="f347" fmla="*/ f264 1 f127"/>
                  <a:gd name="f348" fmla="*/ f265 1 f126"/>
                  <a:gd name="f349" fmla="*/ f266 1 f127"/>
                  <a:gd name="f350" fmla="*/ f267 1 f126"/>
                  <a:gd name="f351" fmla="*/ f268 1 f127"/>
                  <a:gd name="f352" fmla="*/ f269 1 f126"/>
                  <a:gd name="f353" fmla="*/ f270 1 f127"/>
                  <a:gd name="f354" fmla="*/ f271 1 f126"/>
                  <a:gd name="f355" fmla="*/ f272 1 f127"/>
                  <a:gd name="f356" fmla="*/ f273 1 f126"/>
                  <a:gd name="f357" fmla="*/ f274 1 f127"/>
                  <a:gd name="f358" fmla="*/ f275 1 f126"/>
                  <a:gd name="f359" fmla="*/ f276 1 f127"/>
                  <a:gd name="f360" fmla="*/ f277 1 f126"/>
                  <a:gd name="f361" fmla="*/ f278 1 f127"/>
                  <a:gd name="f362" fmla="*/ f279 1 f126"/>
                  <a:gd name="f363" fmla="*/ f280 1 f127"/>
                  <a:gd name="f364" fmla="*/ f281 1 f126"/>
                  <a:gd name="f365" fmla="*/ f282 1 f126"/>
                  <a:gd name="f366" fmla="*/ f283 1 f127"/>
                  <a:gd name="f367" fmla="*/ f284 1 f127"/>
                  <a:gd name="f368" fmla="*/ f285 1 f126"/>
                  <a:gd name="f369" fmla="*/ f286 1 f127"/>
                  <a:gd name="f370" fmla="*/ f287 f117 1"/>
                  <a:gd name="f371" fmla="*/ f288 f117 1"/>
                  <a:gd name="f372" fmla="*/ f290 f118 1"/>
                  <a:gd name="f373" fmla="*/ f289 f118 1"/>
                  <a:gd name="f374" fmla="*/ f291 f117 1"/>
                  <a:gd name="f375" fmla="*/ f292 f118 1"/>
                  <a:gd name="f376" fmla="*/ f293 f117 1"/>
                  <a:gd name="f377" fmla="*/ f294 f118 1"/>
                  <a:gd name="f378" fmla="*/ f295 f117 1"/>
                  <a:gd name="f379" fmla="*/ f296 f118 1"/>
                  <a:gd name="f380" fmla="*/ f297 f117 1"/>
                  <a:gd name="f381" fmla="*/ f298 f118 1"/>
                  <a:gd name="f382" fmla="*/ f299 f117 1"/>
                  <a:gd name="f383" fmla="*/ f300 f118 1"/>
                  <a:gd name="f384" fmla="*/ f301 f117 1"/>
                  <a:gd name="f385" fmla="*/ f302 f118 1"/>
                  <a:gd name="f386" fmla="*/ f303 f117 1"/>
                  <a:gd name="f387" fmla="*/ f304 f118 1"/>
                  <a:gd name="f388" fmla="*/ f305 f117 1"/>
                  <a:gd name="f389" fmla="*/ f306 f117 1"/>
                  <a:gd name="f390" fmla="*/ f307 f118 1"/>
                  <a:gd name="f391" fmla="*/ f308 f117 1"/>
                  <a:gd name="f392" fmla="*/ f309 f118 1"/>
                  <a:gd name="f393" fmla="*/ f310 f117 1"/>
                  <a:gd name="f394" fmla="*/ f311 f118 1"/>
                  <a:gd name="f395" fmla="*/ f312 f117 1"/>
                  <a:gd name="f396" fmla="*/ f313 f118 1"/>
                  <a:gd name="f397" fmla="*/ f314 f117 1"/>
                  <a:gd name="f398" fmla="*/ f315 f118 1"/>
                  <a:gd name="f399" fmla="*/ f316 f117 1"/>
                  <a:gd name="f400" fmla="*/ f317 f118 1"/>
                  <a:gd name="f401" fmla="*/ f318 f117 1"/>
                  <a:gd name="f402" fmla="*/ f319 f118 1"/>
                  <a:gd name="f403" fmla="*/ f320 f117 1"/>
                  <a:gd name="f404" fmla="*/ f321 f118 1"/>
                  <a:gd name="f405" fmla="*/ f322 f117 1"/>
                  <a:gd name="f406" fmla="*/ f323 f118 1"/>
                  <a:gd name="f407" fmla="*/ f324 f118 1"/>
                  <a:gd name="f408" fmla="*/ f325 f117 1"/>
                  <a:gd name="f409" fmla="*/ f326 f117 1"/>
                  <a:gd name="f410" fmla="*/ f327 f118 1"/>
                  <a:gd name="f411" fmla="*/ f328 f117 1"/>
                  <a:gd name="f412" fmla="*/ f329 f118 1"/>
                  <a:gd name="f413" fmla="*/ f330 f117 1"/>
                  <a:gd name="f414" fmla="*/ f331 f118 1"/>
                  <a:gd name="f415" fmla="*/ f332 f117 1"/>
                  <a:gd name="f416" fmla="*/ f333 f118 1"/>
                  <a:gd name="f417" fmla="*/ f334 f117 1"/>
                  <a:gd name="f418" fmla="*/ f335 f118 1"/>
                  <a:gd name="f419" fmla="*/ f336 f117 1"/>
                  <a:gd name="f420" fmla="*/ f337 f117 1"/>
                  <a:gd name="f421" fmla="*/ f338 f118 1"/>
                  <a:gd name="f422" fmla="*/ f339 f117 1"/>
                  <a:gd name="f423" fmla="*/ f340 f118 1"/>
                  <a:gd name="f424" fmla="*/ f341 f117 1"/>
                  <a:gd name="f425" fmla="*/ f342 f118 1"/>
                  <a:gd name="f426" fmla="*/ f343 f117 1"/>
                  <a:gd name="f427" fmla="*/ f344 f118 1"/>
                  <a:gd name="f428" fmla="*/ f345 f117 1"/>
                  <a:gd name="f429" fmla="*/ f346 f118 1"/>
                  <a:gd name="f430" fmla="*/ f347 f118 1"/>
                  <a:gd name="f431" fmla="*/ f348 f117 1"/>
                  <a:gd name="f432" fmla="*/ f349 f118 1"/>
                  <a:gd name="f433" fmla="*/ f350 f117 1"/>
                  <a:gd name="f434" fmla="*/ f351 f118 1"/>
                  <a:gd name="f435" fmla="*/ f352 f117 1"/>
                  <a:gd name="f436" fmla="*/ f353 f118 1"/>
                  <a:gd name="f437" fmla="*/ f354 f117 1"/>
                  <a:gd name="f438" fmla="*/ f355 f118 1"/>
                  <a:gd name="f439" fmla="*/ f356 f117 1"/>
                  <a:gd name="f440" fmla="*/ f357 f118 1"/>
                  <a:gd name="f441" fmla="*/ f358 f117 1"/>
                  <a:gd name="f442" fmla="*/ f359 f118 1"/>
                  <a:gd name="f443" fmla="*/ f360 f117 1"/>
                  <a:gd name="f444" fmla="*/ f361 f118 1"/>
                  <a:gd name="f445" fmla="*/ f362 f117 1"/>
                  <a:gd name="f446" fmla="*/ f363 f118 1"/>
                  <a:gd name="f447" fmla="*/ f364 f117 1"/>
                  <a:gd name="f448" fmla="*/ f365 f117 1"/>
                  <a:gd name="f449" fmla="*/ f366 f118 1"/>
                  <a:gd name="f450" fmla="*/ f367 f118 1"/>
                  <a:gd name="f451" fmla="*/ f368 f117 1"/>
                  <a:gd name="f452" fmla="*/ f369 f118 1"/>
                </a:gdLst>
                <a:ahLst/>
                <a:cxnLst>
                  <a:cxn ang="3cd4">
                    <a:pos x="hc" y="t"/>
                  </a:cxn>
                  <a:cxn ang="0">
                    <a:pos x="r" y="vc"/>
                  </a:cxn>
                  <a:cxn ang="cd4">
                    <a:pos x="hc" y="b"/>
                  </a:cxn>
                  <a:cxn ang="cd2">
                    <a:pos x="l" y="vc"/>
                  </a:cxn>
                  <a:cxn ang="f207">
                    <a:pos x="f374" y="f375"/>
                  </a:cxn>
                  <a:cxn ang="f207">
                    <a:pos x="f376" y="f377"/>
                  </a:cxn>
                  <a:cxn ang="f207">
                    <a:pos x="f378" y="f379"/>
                  </a:cxn>
                  <a:cxn ang="f207">
                    <a:pos x="f380" y="f381"/>
                  </a:cxn>
                  <a:cxn ang="f207">
                    <a:pos x="f382" y="f383"/>
                  </a:cxn>
                  <a:cxn ang="f207">
                    <a:pos x="f384" y="f385"/>
                  </a:cxn>
                  <a:cxn ang="f207">
                    <a:pos x="f386" y="f387"/>
                  </a:cxn>
                  <a:cxn ang="f207">
                    <a:pos x="f388" y="f387"/>
                  </a:cxn>
                  <a:cxn ang="f207">
                    <a:pos x="f389" y="f390"/>
                  </a:cxn>
                  <a:cxn ang="f207">
                    <a:pos x="f391" y="f392"/>
                  </a:cxn>
                  <a:cxn ang="f207">
                    <a:pos x="f393" y="f394"/>
                  </a:cxn>
                  <a:cxn ang="f207">
                    <a:pos x="f395" y="f396"/>
                  </a:cxn>
                  <a:cxn ang="f207">
                    <a:pos x="f397" y="f398"/>
                  </a:cxn>
                  <a:cxn ang="f207">
                    <a:pos x="f399" y="f400"/>
                  </a:cxn>
                  <a:cxn ang="f207">
                    <a:pos x="f401" y="f402"/>
                  </a:cxn>
                  <a:cxn ang="f207">
                    <a:pos x="f403" y="f404"/>
                  </a:cxn>
                  <a:cxn ang="f207">
                    <a:pos x="f405" y="f406"/>
                  </a:cxn>
                  <a:cxn ang="f207">
                    <a:pos x="f389" y="f407"/>
                  </a:cxn>
                  <a:cxn ang="f207">
                    <a:pos x="f408" y="f407"/>
                  </a:cxn>
                  <a:cxn ang="f207">
                    <a:pos x="f409" y="f410"/>
                  </a:cxn>
                  <a:cxn ang="f207">
                    <a:pos x="f411" y="f412"/>
                  </a:cxn>
                  <a:cxn ang="f207">
                    <a:pos x="f413" y="f414"/>
                  </a:cxn>
                  <a:cxn ang="f207">
                    <a:pos x="f415" y="f416"/>
                  </a:cxn>
                  <a:cxn ang="f207">
                    <a:pos x="f417" y="f418"/>
                  </a:cxn>
                  <a:cxn ang="f207">
                    <a:pos x="f419" y="f396"/>
                  </a:cxn>
                  <a:cxn ang="f207">
                    <a:pos x="f420" y="f421"/>
                  </a:cxn>
                  <a:cxn ang="f207">
                    <a:pos x="f422" y="f423"/>
                  </a:cxn>
                  <a:cxn ang="f207">
                    <a:pos x="f424" y="f425"/>
                  </a:cxn>
                  <a:cxn ang="f207">
                    <a:pos x="f426" y="f427"/>
                  </a:cxn>
                  <a:cxn ang="f207">
                    <a:pos x="f428" y="f429"/>
                  </a:cxn>
                  <a:cxn ang="f207">
                    <a:pos x="f417" y="f430"/>
                  </a:cxn>
                  <a:cxn ang="f207">
                    <a:pos x="f431" y="f432"/>
                  </a:cxn>
                  <a:cxn ang="f207">
                    <a:pos x="f433" y="f434"/>
                  </a:cxn>
                  <a:cxn ang="f207">
                    <a:pos x="f435" y="f436"/>
                  </a:cxn>
                  <a:cxn ang="f207">
                    <a:pos x="f437" y="f438"/>
                  </a:cxn>
                  <a:cxn ang="f207">
                    <a:pos x="f439" y="f440"/>
                  </a:cxn>
                  <a:cxn ang="f207">
                    <a:pos x="f441" y="f442"/>
                  </a:cxn>
                  <a:cxn ang="f207">
                    <a:pos x="f443" y="f444"/>
                  </a:cxn>
                  <a:cxn ang="f207">
                    <a:pos x="f445" y="f446"/>
                  </a:cxn>
                  <a:cxn ang="f207">
                    <a:pos x="f447" y="f446"/>
                  </a:cxn>
                  <a:cxn ang="f207">
                    <a:pos x="f448" y="f449"/>
                  </a:cxn>
                  <a:cxn ang="f207">
                    <a:pos x="f401" y="f450"/>
                  </a:cxn>
                  <a:cxn ang="f207">
                    <a:pos x="f451" y="f452"/>
                  </a:cxn>
                  <a:cxn ang="f207">
                    <a:pos x="f374" y="f375"/>
                  </a:cxn>
                </a:cxnLst>
                <a:rect l="f370" t="f373" r="f371" b="f372"/>
                <a:pathLst>
                  <a:path w="390" h="584">
                    <a:moveTo>
                      <a:pt x="f8" y="f9"/>
                    </a:moveTo>
                    <a:lnTo>
                      <a:pt x="f8" y="f9"/>
                    </a:lnTo>
                    <a:lnTo>
                      <a:pt x="f10" y="f11"/>
                    </a:lnTo>
                    <a:lnTo>
                      <a:pt x="f6" y="f12"/>
                    </a:lnTo>
                    <a:lnTo>
                      <a:pt x="f6" y="f13"/>
                    </a:lnTo>
                    <a:lnTo>
                      <a:pt x="f10" y="f14"/>
                    </a:lnTo>
                    <a:lnTo>
                      <a:pt x="f8" y="f15"/>
                    </a:lnTo>
                    <a:lnTo>
                      <a:pt x="f16" y="f17"/>
                    </a:lnTo>
                    <a:lnTo>
                      <a:pt x="f18" y="f19"/>
                    </a:lnTo>
                    <a:lnTo>
                      <a:pt x="f20" y="f21"/>
                    </a:lnTo>
                    <a:lnTo>
                      <a:pt x="f22" y="f23"/>
                    </a:lnTo>
                    <a:lnTo>
                      <a:pt x="f24" y="f25"/>
                    </a:lnTo>
                    <a:lnTo>
                      <a:pt x="f26" y="f27"/>
                    </a:lnTo>
                    <a:lnTo>
                      <a:pt x="f28" y="f27"/>
                    </a:lnTo>
                    <a:lnTo>
                      <a:pt x="f28" y="f27"/>
                    </a:lnTo>
                    <a:lnTo>
                      <a:pt x="f29" y="f27"/>
                    </a:lnTo>
                    <a:lnTo>
                      <a:pt x="f30" y="f31"/>
                    </a:lnTo>
                    <a:lnTo>
                      <a:pt x="f32" y="f33"/>
                    </a:lnTo>
                    <a:lnTo>
                      <a:pt x="f34" y="f35"/>
                    </a:lnTo>
                    <a:lnTo>
                      <a:pt x="f36" y="f37"/>
                    </a:lnTo>
                    <a:lnTo>
                      <a:pt x="f37" y="f26"/>
                    </a:lnTo>
                    <a:lnTo>
                      <a:pt x="f38" y="f39"/>
                    </a:lnTo>
                    <a:lnTo>
                      <a:pt x="f40" y="f16"/>
                    </a:lnTo>
                    <a:lnTo>
                      <a:pt x="f41" y="f42"/>
                    </a:lnTo>
                    <a:lnTo>
                      <a:pt x="f41" y="f42"/>
                    </a:lnTo>
                    <a:lnTo>
                      <a:pt x="f43" y="f44"/>
                    </a:lnTo>
                    <a:lnTo>
                      <a:pt x="f45" y="f46"/>
                    </a:lnTo>
                    <a:lnTo>
                      <a:pt x="f47" y="f48"/>
                    </a:lnTo>
                    <a:lnTo>
                      <a:pt x="f49" y="f50"/>
                    </a:lnTo>
                    <a:lnTo>
                      <a:pt x="f51" y="f52"/>
                    </a:lnTo>
                    <a:lnTo>
                      <a:pt x="f53" y="f54"/>
                    </a:lnTo>
                    <a:lnTo>
                      <a:pt x="f39" y="f55"/>
                    </a:lnTo>
                    <a:lnTo>
                      <a:pt x="f39" y="f56"/>
                    </a:lnTo>
                    <a:lnTo>
                      <a:pt x="f53" y="f57"/>
                    </a:lnTo>
                    <a:lnTo>
                      <a:pt x="f53" y="f57"/>
                    </a:lnTo>
                    <a:lnTo>
                      <a:pt x="f32" y="f7"/>
                    </a:lnTo>
                    <a:lnTo>
                      <a:pt x="f32" y="f7"/>
                    </a:lnTo>
                    <a:lnTo>
                      <a:pt x="f58" y="f7"/>
                    </a:lnTo>
                    <a:lnTo>
                      <a:pt x="f35" y="f59"/>
                    </a:lnTo>
                    <a:lnTo>
                      <a:pt x="f60" y="f61"/>
                    </a:lnTo>
                    <a:lnTo>
                      <a:pt x="f62" y="f63"/>
                    </a:lnTo>
                    <a:lnTo>
                      <a:pt x="f64" y="f56"/>
                    </a:lnTo>
                    <a:lnTo>
                      <a:pt x="f65" y="f55"/>
                    </a:lnTo>
                    <a:lnTo>
                      <a:pt x="f66" y="f54"/>
                    </a:lnTo>
                    <a:lnTo>
                      <a:pt x="f67" y="f68"/>
                    </a:lnTo>
                    <a:lnTo>
                      <a:pt x="f69" y="f70"/>
                    </a:lnTo>
                    <a:lnTo>
                      <a:pt x="f71" y="f72"/>
                    </a:lnTo>
                    <a:lnTo>
                      <a:pt x="f73" y="f74"/>
                    </a:lnTo>
                    <a:lnTo>
                      <a:pt x="f75" y="f76"/>
                    </a:lnTo>
                    <a:lnTo>
                      <a:pt x="f77" y="f42"/>
                    </a:lnTo>
                    <a:lnTo>
                      <a:pt x="f77" y="f42"/>
                    </a:lnTo>
                    <a:lnTo>
                      <a:pt x="f78" y="f79"/>
                    </a:lnTo>
                    <a:lnTo>
                      <a:pt x="f80" y="f81"/>
                    </a:lnTo>
                    <a:lnTo>
                      <a:pt x="f82" y="f83"/>
                    </a:lnTo>
                    <a:lnTo>
                      <a:pt x="f84" y="f39"/>
                    </a:lnTo>
                    <a:lnTo>
                      <a:pt x="f5" y="f85"/>
                    </a:lnTo>
                    <a:lnTo>
                      <a:pt x="f84" y="f45"/>
                    </a:lnTo>
                    <a:lnTo>
                      <a:pt x="f80" y="f86"/>
                    </a:lnTo>
                    <a:lnTo>
                      <a:pt x="f78" y="f87"/>
                    </a:lnTo>
                    <a:lnTo>
                      <a:pt x="f88" y="f60"/>
                    </a:lnTo>
                    <a:lnTo>
                      <a:pt x="f75" y="f89"/>
                    </a:lnTo>
                    <a:lnTo>
                      <a:pt x="f73" y="f90"/>
                    </a:lnTo>
                    <a:lnTo>
                      <a:pt x="f91" y="f92"/>
                    </a:lnTo>
                    <a:lnTo>
                      <a:pt x="f93" y="f94"/>
                    </a:lnTo>
                    <a:lnTo>
                      <a:pt x="f95" y="f96"/>
                    </a:lnTo>
                    <a:lnTo>
                      <a:pt x="f97" y="f98"/>
                    </a:lnTo>
                    <a:lnTo>
                      <a:pt x="f97" y="f98"/>
                    </a:lnTo>
                    <a:lnTo>
                      <a:pt x="f65" y="f99"/>
                    </a:lnTo>
                    <a:lnTo>
                      <a:pt x="f64" y="f14"/>
                    </a:lnTo>
                    <a:lnTo>
                      <a:pt x="f100" y="f13"/>
                    </a:lnTo>
                    <a:lnTo>
                      <a:pt x="f101" y="f102"/>
                    </a:lnTo>
                    <a:lnTo>
                      <a:pt x="f103" y="f104"/>
                    </a:lnTo>
                    <a:lnTo>
                      <a:pt x="f103" y="f104"/>
                    </a:lnTo>
                    <a:lnTo>
                      <a:pt x="f34" y="f105"/>
                    </a:lnTo>
                    <a:lnTo>
                      <a:pt x="f106" y="f77"/>
                    </a:lnTo>
                    <a:lnTo>
                      <a:pt x="f107" y="f84"/>
                    </a:lnTo>
                    <a:lnTo>
                      <a:pt x="f107" y="f84"/>
                    </a:lnTo>
                    <a:lnTo>
                      <a:pt x="f108" y="f5"/>
                    </a:lnTo>
                    <a:lnTo>
                      <a:pt x="f108" y="f5"/>
                    </a:lnTo>
                    <a:lnTo>
                      <a:pt x="f109" y="f5"/>
                    </a:lnTo>
                    <a:lnTo>
                      <a:pt x="f110" y="f84"/>
                    </a:lnTo>
                    <a:lnTo>
                      <a:pt x="f37" y="f80"/>
                    </a:lnTo>
                    <a:lnTo>
                      <a:pt x="f29" y="f78"/>
                    </a:lnTo>
                    <a:lnTo>
                      <a:pt x="f51" y="f88"/>
                    </a:lnTo>
                    <a:lnTo>
                      <a:pt x="f111" y="f112"/>
                    </a:lnTo>
                    <a:lnTo>
                      <a:pt x="f83" y="f113"/>
                    </a:lnTo>
                    <a:lnTo>
                      <a:pt x="f114" y="f115"/>
                    </a:lnTo>
                    <a:lnTo>
                      <a:pt x="f8" y="f9"/>
                    </a:lnTo>
                    <a:close/>
                  </a:path>
                </a:pathLst>
              </a:custGeom>
              <a:solidFill>
                <a:srgbClr val="9D8A3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1" name="Freeform 31">
                <a:extLst>
                  <a:ext uri="{FF2B5EF4-FFF2-40B4-BE49-F238E27FC236}">
                    <a16:creationId xmlns:a16="http://schemas.microsoft.com/office/drawing/2014/main" id="{539EC24A-2E03-90EA-34B1-C4975401BE36}"/>
                  </a:ext>
                </a:extLst>
              </p:cNvPr>
              <p:cNvSpPr/>
              <p:nvPr/>
            </p:nvSpPr>
            <p:spPr>
              <a:xfrm>
                <a:off x="3785003" y="4196446"/>
                <a:ext cx="440786" cy="660050"/>
              </a:xfrm>
              <a:custGeom>
                <a:avLst/>
                <a:gdLst>
                  <a:gd name="f0" fmla="val 10800000"/>
                  <a:gd name="f1" fmla="val 5400000"/>
                  <a:gd name="f2" fmla="val 180"/>
                  <a:gd name="f3" fmla="val w"/>
                  <a:gd name="f4" fmla="val h"/>
                  <a:gd name="f5" fmla="val 0"/>
                  <a:gd name="f6" fmla="val 390"/>
                  <a:gd name="f7" fmla="val 584"/>
                  <a:gd name="f8" fmla="val 382"/>
                  <a:gd name="f9" fmla="val 52"/>
                  <a:gd name="f10" fmla="val 388"/>
                  <a:gd name="f11" fmla="val 60"/>
                  <a:gd name="f12" fmla="val 72"/>
                  <a:gd name="f13" fmla="val 84"/>
                  <a:gd name="f14" fmla="val 100"/>
                  <a:gd name="f15" fmla="val 130"/>
                  <a:gd name="f16" fmla="val 370"/>
                  <a:gd name="f17" fmla="val 162"/>
                  <a:gd name="f18" fmla="val 356"/>
                  <a:gd name="f19" fmla="val 194"/>
                  <a:gd name="f20" fmla="val 342"/>
                  <a:gd name="f21" fmla="val 218"/>
                  <a:gd name="f22" fmla="val 334"/>
                  <a:gd name="f23" fmla="val 228"/>
                  <a:gd name="f24" fmla="val 328"/>
                  <a:gd name="f25" fmla="val 236"/>
                  <a:gd name="f26" fmla="val 322"/>
                  <a:gd name="f27" fmla="val 240"/>
                  <a:gd name="f28" fmla="val 318"/>
                  <a:gd name="f29" fmla="val 312"/>
                  <a:gd name="f30" fmla="val 310"/>
                  <a:gd name="f31" fmla="val 242"/>
                  <a:gd name="f32" fmla="val 302"/>
                  <a:gd name="f33" fmla="val 250"/>
                  <a:gd name="f34" fmla="val 298"/>
                  <a:gd name="f35" fmla="val 262"/>
                  <a:gd name="f36" fmla="val 292"/>
                  <a:gd name="f37" fmla="val 280"/>
                  <a:gd name="f38" fmla="val 270"/>
                  <a:gd name="f39" fmla="val 346"/>
                  <a:gd name="f40" fmla="val 260"/>
                  <a:gd name="f41" fmla="val 272"/>
                  <a:gd name="f42" fmla="val 430"/>
                  <a:gd name="f43" fmla="val 286"/>
                  <a:gd name="f44" fmla="val 446"/>
                  <a:gd name="f45" fmla="val 300"/>
                  <a:gd name="f46" fmla="val 464"/>
                  <a:gd name="f47" fmla="val 316"/>
                  <a:gd name="f48" fmla="val 484"/>
                  <a:gd name="f49" fmla="val 330"/>
                  <a:gd name="f50" fmla="val 508"/>
                  <a:gd name="f51" fmla="val 340"/>
                  <a:gd name="f52" fmla="val 532"/>
                  <a:gd name="f53" fmla="val 344"/>
                  <a:gd name="f54" fmla="val 542"/>
                  <a:gd name="f55" fmla="val 554"/>
                  <a:gd name="f56" fmla="val 562"/>
                  <a:gd name="f57" fmla="val 572"/>
                  <a:gd name="f58" fmla="val 288"/>
                  <a:gd name="f59" fmla="val 582"/>
                  <a:gd name="f60" fmla="val 226"/>
                  <a:gd name="f61" fmla="val 576"/>
                  <a:gd name="f62" fmla="val 208"/>
                  <a:gd name="f63" fmla="val 570"/>
                  <a:gd name="f64" fmla="val 186"/>
                  <a:gd name="f65" fmla="val 164"/>
                  <a:gd name="f66" fmla="val 142"/>
                  <a:gd name="f67" fmla="val 120"/>
                  <a:gd name="f68" fmla="val 530"/>
                  <a:gd name="f69" fmla="val 98"/>
                  <a:gd name="f70" fmla="val 514"/>
                  <a:gd name="f71" fmla="val 78"/>
                  <a:gd name="f72" fmla="val 498"/>
                  <a:gd name="f73" fmla="val 58"/>
                  <a:gd name="f74" fmla="val 478"/>
                  <a:gd name="f75" fmla="val 38"/>
                  <a:gd name="f76" fmla="val 456"/>
                  <a:gd name="f77" fmla="val 22"/>
                  <a:gd name="f78" fmla="val 14"/>
                  <a:gd name="f79" fmla="val 414"/>
                  <a:gd name="f80" fmla="val 6"/>
                  <a:gd name="f81" fmla="val 384"/>
                  <a:gd name="f82" fmla="val 4"/>
                  <a:gd name="f83" fmla="val 366"/>
                  <a:gd name="f84" fmla="val 2"/>
                  <a:gd name="f85" fmla="val 324"/>
                  <a:gd name="f86" fmla="val 276"/>
                  <a:gd name="f87" fmla="val 252"/>
                  <a:gd name="f88" fmla="val 24"/>
                  <a:gd name="f89" fmla="val 202"/>
                  <a:gd name="f90" fmla="val 178"/>
                  <a:gd name="f91" fmla="val 82"/>
                  <a:gd name="f92" fmla="val 156"/>
                  <a:gd name="f93" fmla="val 110"/>
                  <a:gd name="f94" fmla="val 134"/>
                  <a:gd name="f95" fmla="val 126"/>
                  <a:gd name="f96" fmla="val 124"/>
                  <a:gd name="f97" fmla="val 144"/>
                  <a:gd name="f98" fmla="val 116"/>
                  <a:gd name="f99" fmla="val 108"/>
                  <a:gd name="f100" fmla="val 238"/>
                  <a:gd name="f101" fmla="val 290"/>
                  <a:gd name="f102" fmla="val 70"/>
                  <a:gd name="f103" fmla="val 332"/>
                  <a:gd name="f104" fmla="val 62"/>
                  <a:gd name="f105" fmla="val 42"/>
                  <a:gd name="f106" fmla="val 264"/>
                  <a:gd name="f107" fmla="val 222"/>
                  <a:gd name="f108" fmla="val 220"/>
                  <a:gd name="f109" fmla="val 232"/>
                  <a:gd name="f110" fmla="val 254"/>
                  <a:gd name="f111" fmla="val 354"/>
                  <a:gd name="f112" fmla="val 30"/>
                  <a:gd name="f113" fmla="val 36"/>
                  <a:gd name="f114" fmla="val 376"/>
                  <a:gd name="f115" fmla="val 44"/>
                  <a:gd name="f116" fmla="+- 0 0 -90"/>
                  <a:gd name="f117" fmla="*/ f3 1 390"/>
                  <a:gd name="f118" fmla="*/ f4 1 584"/>
                  <a:gd name="f119" fmla="val f5"/>
                  <a:gd name="f120" fmla="val f6"/>
                  <a:gd name="f121" fmla="val f7"/>
                  <a:gd name="f122" fmla="*/ f116 f0 1"/>
                  <a:gd name="f123" fmla="+- f121 0 f119"/>
                  <a:gd name="f124" fmla="+- f120 0 f119"/>
                  <a:gd name="f125" fmla="*/ f122 1 f2"/>
                  <a:gd name="f126" fmla="*/ f124 1 390"/>
                  <a:gd name="f127" fmla="*/ f123 1 584"/>
                  <a:gd name="f128" fmla="*/ 382 f124 1"/>
                  <a:gd name="f129" fmla="*/ 52 f123 1"/>
                  <a:gd name="f130" fmla="*/ 390 f124 1"/>
                  <a:gd name="f131" fmla="*/ 72 f123 1"/>
                  <a:gd name="f132" fmla="*/ 388 f124 1"/>
                  <a:gd name="f133" fmla="*/ 100 f123 1"/>
                  <a:gd name="f134" fmla="*/ 370 f124 1"/>
                  <a:gd name="f135" fmla="*/ 162 f123 1"/>
                  <a:gd name="f136" fmla="*/ 342 f124 1"/>
                  <a:gd name="f137" fmla="*/ 218 f123 1"/>
                  <a:gd name="f138" fmla="*/ 328 f124 1"/>
                  <a:gd name="f139" fmla="*/ 236 f123 1"/>
                  <a:gd name="f140" fmla="*/ 318 f124 1"/>
                  <a:gd name="f141" fmla="*/ 240 f123 1"/>
                  <a:gd name="f142" fmla="*/ 312 f124 1"/>
                  <a:gd name="f143" fmla="*/ 302 f124 1"/>
                  <a:gd name="f144" fmla="*/ 250 f123 1"/>
                  <a:gd name="f145" fmla="*/ 292 f124 1"/>
                  <a:gd name="f146" fmla="*/ 280 f123 1"/>
                  <a:gd name="f147" fmla="*/ 270 f124 1"/>
                  <a:gd name="f148" fmla="*/ 346 f123 1"/>
                  <a:gd name="f149" fmla="*/ 272 f124 1"/>
                  <a:gd name="f150" fmla="*/ 430 f123 1"/>
                  <a:gd name="f151" fmla="*/ 286 f124 1"/>
                  <a:gd name="f152" fmla="*/ 446 f123 1"/>
                  <a:gd name="f153" fmla="*/ 316 f124 1"/>
                  <a:gd name="f154" fmla="*/ 484 f123 1"/>
                  <a:gd name="f155" fmla="*/ 340 f124 1"/>
                  <a:gd name="f156" fmla="*/ 532 f123 1"/>
                  <a:gd name="f157" fmla="*/ 346 f124 1"/>
                  <a:gd name="f158" fmla="*/ 554 f123 1"/>
                  <a:gd name="f159" fmla="*/ 344 f124 1"/>
                  <a:gd name="f160" fmla="*/ 572 f123 1"/>
                  <a:gd name="f161" fmla="*/ 584 f123 1"/>
                  <a:gd name="f162" fmla="*/ 288 f124 1"/>
                  <a:gd name="f163" fmla="*/ 226 f124 1"/>
                  <a:gd name="f164" fmla="*/ 576 f123 1"/>
                  <a:gd name="f165" fmla="*/ 186 f124 1"/>
                  <a:gd name="f166" fmla="*/ 562 f123 1"/>
                  <a:gd name="f167" fmla="*/ 142 f124 1"/>
                  <a:gd name="f168" fmla="*/ 542 f123 1"/>
                  <a:gd name="f169" fmla="*/ 98 f124 1"/>
                  <a:gd name="f170" fmla="*/ 514 f123 1"/>
                  <a:gd name="f171" fmla="*/ 58 f124 1"/>
                  <a:gd name="f172" fmla="*/ 478 f123 1"/>
                  <a:gd name="f173" fmla="*/ 22 f124 1"/>
                  <a:gd name="f174" fmla="*/ 14 f124 1"/>
                  <a:gd name="f175" fmla="*/ 414 f123 1"/>
                  <a:gd name="f176" fmla="*/ 4 f124 1"/>
                  <a:gd name="f177" fmla="*/ 366 f123 1"/>
                  <a:gd name="f178" fmla="*/ 0 f124 1"/>
                  <a:gd name="f179" fmla="*/ 324 f123 1"/>
                  <a:gd name="f180" fmla="*/ 6 f124 1"/>
                  <a:gd name="f181" fmla="*/ 276 f123 1"/>
                  <a:gd name="f182" fmla="*/ 24 f124 1"/>
                  <a:gd name="f183" fmla="*/ 226 f123 1"/>
                  <a:gd name="f184" fmla="*/ 178 f123 1"/>
                  <a:gd name="f185" fmla="*/ 110 f124 1"/>
                  <a:gd name="f186" fmla="*/ 134 f123 1"/>
                  <a:gd name="f187" fmla="*/ 144 f124 1"/>
                  <a:gd name="f188" fmla="*/ 116 f123 1"/>
                  <a:gd name="f189" fmla="*/ 164 f124 1"/>
                  <a:gd name="f190" fmla="*/ 108 f123 1"/>
                  <a:gd name="f191" fmla="*/ 238 f124 1"/>
                  <a:gd name="f192" fmla="*/ 84 f123 1"/>
                  <a:gd name="f193" fmla="*/ 332 f124 1"/>
                  <a:gd name="f194" fmla="*/ 62 f123 1"/>
                  <a:gd name="f195" fmla="*/ 298 f124 1"/>
                  <a:gd name="f196" fmla="*/ 42 f123 1"/>
                  <a:gd name="f197" fmla="*/ 222 f124 1"/>
                  <a:gd name="f198" fmla="*/ 2 f123 1"/>
                  <a:gd name="f199" fmla="*/ 220 f124 1"/>
                  <a:gd name="f200" fmla="*/ 0 f123 1"/>
                  <a:gd name="f201" fmla="*/ 232 f124 1"/>
                  <a:gd name="f202" fmla="*/ 280 f124 1"/>
                  <a:gd name="f203" fmla="*/ 6 f123 1"/>
                  <a:gd name="f204" fmla="*/ 24 f123 1"/>
                  <a:gd name="f205" fmla="*/ 366 f124 1"/>
                  <a:gd name="f206" fmla="*/ 36 f123 1"/>
                  <a:gd name="f207" fmla="+- f125 0 f1"/>
                  <a:gd name="f208" fmla="*/ f128 1 390"/>
                  <a:gd name="f209" fmla="*/ f129 1 584"/>
                  <a:gd name="f210" fmla="*/ f130 1 390"/>
                  <a:gd name="f211" fmla="*/ f131 1 584"/>
                  <a:gd name="f212" fmla="*/ f132 1 390"/>
                  <a:gd name="f213" fmla="*/ f133 1 584"/>
                  <a:gd name="f214" fmla="*/ f134 1 390"/>
                  <a:gd name="f215" fmla="*/ f135 1 584"/>
                  <a:gd name="f216" fmla="*/ f136 1 390"/>
                  <a:gd name="f217" fmla="*/ f137 1 584"/>
                  <a:gd name="f218" fmla="*/ f138 1 390"/>
                  <a:gd name="f219" fmla="*/ f139 1 584"/>
                  <a:gd name="f220" fmla="*/ f140 1 390"/>
                  <a:gd name="f221" fmla="*/ f141 1 584"/>
                  <a:gd name="f222" fmla="*/ f142 1 390"/>
                  <a:gd name="f223" fmla="*/ f143 1 390"/>
                  <a:gd name="f224" fmla="*/ f144 1 584"/>
                  <a:gd name="f225" fmla="*/ f145 1 390"/>
                  <a:gd name="f226" fmla="*/ f146 1 584"/>
                  <a:gd name="f227" fmla="*/ f147 1 390"/>
                  <a:gd name="f228" fmla="*/ f148 1 584"/>
                  <a:gd name="f229" fmla="*/ f149 1 390"/>
                  <a:gd name="f230" fmla="*/ f150 1 584"/>
                  <a:gd name="f231" fmla="*/ f151 1 390"/>
                  <a:gd name="f232" fmla="*/ f152 1 584"/>
                  <a:gd name="f233" fmla="*/ f153 1 390"/>
                  <a:gd name="f234" fmla="*/ f154 1 584"/>
                  <a:gd name="f235" fmla="*/ f155 1 390"/>
                  <a:gd name="f236" fmla="*/ f156 1 584"/>
                  <a:gd name="f237" fmla="*/ f157 1 390"/>
                  <a:gd name="f238" fmla="*/ f158 1 584"/>
                  <a:gd name="f239" fmla="*/ f159 1 390"/>
                  <a:gd name="f240" fmla="*/ f160 1 584"/>
                  <a:gd name="f241" fmla="*/ f161 1 584"/>
                  <a:gd name="f242" fmla="*/ f162 1 390"/>
                  <a:gd name="f243" fmla="*/ f163 1 390"/>
                  <a:gd name="f244" fmla="*/ f164 1 584"/>
                  <a:gd name="f245" fmla="*/ f165 1 390"/>
                  <a:gd name="f246" fmla="*/ f166 1 584"/>
                  <a:gd name="f247" fmla="*/ f167 1 390"/>
                  <a:gd name="f248" fmla="*/ f168 1 584"/>
                  <a:gd name="f249" fmla="*/ f169 1 390"/>
                  <a:gd name="f250" fmla="*/ f170 1 584"/>
                  <a:gd name="f251" fmla="*/ f171 1 390"/>
                  <a:gd name="f252" fmla="*/ f172 1 584"/>
                  <a:gd name="f253" fmla="*/ f173 1 390"/>
                  <a:gd name="f254" fmla="*/ f174 1 390"/>
                  <a:gd name="f255" fmla="*/ f175 1 584"/>
                  <a:gd name="f256" fmla="*/ f176 1 390"/>
                  <a:gd name="f257" fmla="*/ f177 1 584"/>
                  <a:gd name="f258" fmla="*/ f178 1 390"/>
                  <a:gd name="f259" fmla="*/ f179 1 584"/>
                  <a:gd name="f260" fmla="*/ f180 1 390"/>
                  <a:gd name="f261" fmla="*/ f181 1 584"/>
                  <a:gd name="f262" fmla="*/ f182 1 390"/>
                  <a:gd name="f263" fmla="*/ f183 1 584"/>
                  <a:gd name="f264" fmla="*/ f184 1 584"/>
                  <a:gd name="f265" fmla="*/ f185 1 390"/>
                  <a:gd name="f266" fmla="*/ f186 1 584"/>
                  <a:gd name="f267" fmla="*/ f187 1 390"/>
                  <a:gd name="f268" fmla="*/ f188 1 584"/>
                  <a:gd name="f269" fmla="*/ f189 1 390"/>
                  <a:gd name="f270" fmla="*/ f190 1 584"/>
                  <a:gd name="f271" fmla="*/ f191 1 390"/>
                  <a:gd name="f272" fmla="*/ f192 1 584"/>
                  <a:gd name="f273" fmla="*/ f193 1 390"/>
                  <a:gd name="f274" fmla="*/ f194 1 584"/>
                  <a:gd name="f275" fmla="*/ f195 1 390"/>
                  <a:gd name="f276" fmla="*/ f196 1 584"/>
                  <a:gd name="f277" fmla="*/ f197 1 390"/>
                  <a:gd name="f278" fmla="*/ f198 1 584"/>
                  <a:gd name="f279" fmla="*/ f199 1 390"/>
                  <a:gd name="f280" fmla="*/ f200 1 584"/>
                  <a:gd name="f281" fmla="*/ f201 1 390"/>
                  <a:gd name="f282" fmla="*/ f202 1 390"/>
                  <a:gd name="f283" fmla="*/ f203 1 584"/>
                  <a:gd name="f284" fmla="*/ f204 1 584"/>
                  <a:gd name="f285" fmla="*/ f205 1 390"/>
                  <a:gd name="f286" fmla="*/ f206 1 584"/>
                  <a:gd name="f287" fmla="*/ 0 1 f126"/>
                  <a:gd name="f288" fmla="*/ f120 1 f126"/>
                  <a:gd name="f289" fmla="*/ 0 1 f127"/>
                  <a:gd name="f290" fmla="*/ f121 1 f127"/>
                  <a:gd name="f291" fmla="*/ f208 1 f126"/>
                  <a:gd name="f292" fmla="*/ f209 1 f127"/>
                  <a:gd name="f293" fmla="*/ f210 1 f126"/>
                  <a:gd name="f294" fmla="*/ f211 1 f127"/>
                  <a:gd name="f295" fmla="*/ f212 1 f126"/>
                  <a:gd name="f296" fmla="*/ f213 1 f127"/>
                  <a:gd name="f297" fmla="*/ f214 1 f126"/>
                  <a:gd name="f298" fmla="*/ f215 1 f127"/>
                  <a:gd name="f299" fmla="*/ f216 1 f126"/>
                  <a:gd name="f300" fmla="*/ f217 1 f127"/>
                  <a:gd name="f301" fmla="*/ f218 1 f126"/>
                  <a:gd name="f302" fmla="*/ f219 1 f127"/>
                  <a:gd name="f303" fmla="*/ f220 1 f126"/>
                  <a:gd name="f304" fmla="*/ f221 1 f127"/>
                  <a:gd name="f305" fmla="*/ f222 1 f126"/>
                  <a:gd name="f306" fmla="*/ f223 1 f126"/>
                  <a:gd name="f307" fmla="*/ f224 1 f127"/>
                  <a:gd name="f308" fmla="*/ f225 1 f126"/>
                  <a:gd name="f309" fmla="*/ f226 1 f127"/>
                  <a:gd name="f310" fmla="*/ f227 1 f126"/>
                  <a:gd name="f311" fmla="*/ f228 1 f127"/>
                  <a:gd name="f312" fmla="*/ f229 1 f126"/>
                  <a:gd name="f313" fmla="*/ f230 1 f127"/>
                  <a:gd name="f314" fmla="*/ f231 1 f126"/>
                  <a:gd name="f315" fmla="*/ f232 1 f127"/>
                  <a:gd name="f316" fmla="*/ f233 1 f126"/>
                  <a:gd name="f317" fmla="*/ f234 1 f127"/>
                  <a:gd name="f318" fmla="*/ f235 1 f126"/>
                  <a:gd name="f319" fmla="*/ f236 1 f127"/>
                  <a:gd name="f320" fmla="*/ f237 1 f126"/>
                  <a:gd name="f321" fmla="*/ f238 1 f127"/>
                  <a:gd name="f322" fmla="*/ f239 1 f126"/>
                  <a:gd name="f323" fmla="*/ f240 1 f127"/>
                  <a:gd name="f324" fmla="*/ f241 1 f127"/>
                  <a:gd name="f325" fmla="*/ f242 1 f126"/>
                  <a:gd name="f326" fmla="*/ f243 1 f126"/>
                  <a:gd name="f327" fmla="*/ f244 1 f127"/>
                  <a:gd name="f328" fmla="*/ f245 1 f126"/>
                  <a:gd name="f329" fmla="*/ f246 1 f127"/>
                  <a:gd name="f330" fmla="*/ f247 1 f126"/>
                  <a:gd name="f331" fmla="*/ f248 1 f127"/>
                  <a:gd name="f332" fmla="*/ f249 1 f126"/>
                  <a:gd name="f333" fmla="*/ f250 1 f127"/>
                  <a:gd name="f334" fmla="*/ f251 1 f126"/>
                  <a:gd name="f335" fmla="*/ f252 1 f127"/>
                  <a:gd name="f336" fmla="*/ f253 1 f126"/>
                  <a:gd name="f337" fmla="*/ f254 1 f126"/>
                  <a:gd name="f338" fmla="*/ f255 1 f127"/>
                  <a:gd name="f339" fmla="*/ f256 1 f126"/>
                  <a:gd name="f340" fmla="*/ f257 1 f127"/>
                  <a:gd name="f341" fmla="*/ f258 1 f126"/>
                  <a:gd name="f342" fmla="*/ f259 1 f127"/>
                  <a:gd name="f343" fmla="*/ f260 1 f126"/>
                  <a:gd name="f344" fmla="*/ f261 1 f127"/>
                  <a:gd name="f345" fmla="*/ f262 1 f126"/>
                  <a:gd name="f346" fmla="*/ f263 1 f127"/>
                  <a:gd name="f347" fmla="*/ f264 1 f127"/>
                  <a:gd name="f348" fmla="*/ f265 1 f126"/>
                  <a:gd name="f349" fmla="*/ f266 1 f127"/>
                  <a:gd name="f350" fmla="*/ f267 1 f126"/>
                  <a:gd name="f351" fmla="*/ f268 1 f127"/>
                  <a:gd name="f352" fmla="*/ f269 1 f126"/>
                  <a:gd name="f353" fmla="*/ f270 1 f127"/>
                  <a:gd name="f354" fmla="*/ f271 1 f126"/>
                  <a:gd name="f355" fmla="*/ f272 1 f127"/>
                  <a:gd name="f356" fmla="*/ f273 1 f126"/>
                  <a:gd name="f357" fmla="*/ f274 1 f127"/>
                  <a:gd name="f358" fmla="*/ f275 1 f126"/>
                  <a:gd name="f359" fmla="*/ f276 1 f127"/>
                  <a:gd name="f360" fmla="*/ f277 1 f126"/>
                  <a:gd name="f361" fmla="*/ f278 1 f127"/>
                  <a:gd name="f362" fmla="*/ f279 1 f126"/>
                  <a:gd name="f363" fmla="*/ f280 1 f127"/>
                  <a:gd name="f364" fmla="*/ f281 1 f126"/>
                  <a:gd name="f365" fmla="*/ f282 1 f126"/>
                  <a:gd name="f366" fmla="*/ f283 1 f127"/>
                  <a:gd name="f367" fmla="*/ f284 1 f127"/>
                  <a:gd name="f368" fmla="*/ f285 1 f126"/>
                  <a:gd name="f369" fmla="*/ f286 1 f127"/>
                  <a:gd name="f370" fmla="*/ f287 f117 1"/>
                  <a:gd name="f371" fmla="*/ f288 f117 1"/>
                  <a:gd name="f372" fmla="*/ f290 f118 1"/>
                  <a:gd name="f373" fmla="*/ f289 f118 1"/>
                  <a:gd name="f374" fmla="*/ f291 f117 1"/>
                  <a:gd name="f375" fmla="*/ f292 f118 1"/>
                  <a:gd name="f376" fmla="*/ f293 f117 1"/>
                  <a:gd name="f377" fmla="*/ f294 f118 1"/>
                  <a:gd name="f378" fmla="*/ f295 f117 1"/>
                  <a:gd name="f379" fmla="*/ f296 f118 1"/>
                  <a:gd name="f380" fmla="*/ f297 f117 1"/>
                  <a:gd name="f381" fmla="*/ f298 f118 1"/>
                  <a:gd name="f382" fmla="*/ f299 f117 1"/>
                  <a:gd name="f383" fmla="*/ f300 f118 1"/>
                  <a:gd name="f384" fmla="*/ f301 f117 1"/>
                  <a:gd name="f385" fmla="*/ f302 f118 1"/>
                  <a:gd name="f386" fmla="*/ f303 f117 1"/>
                  <a:gd name="f387" fmla="*/ f304 f118 1"/>
                  <a:gd name="f388" fmla="*/ f305 f117 1"/>
                  <a:gd name="f389" fmla="*/ f306 f117 1"/>
                  <a:gd name="f390" fmla="*/ f307 f118 1"/>
                  <a:gd name="f391" fmla="*/ f308 f117 1"/>
                  <a:gd name="f392" fmla="*/ f309 f118 1"/>
                  <a:gd name="f393" fmla="*/ f310 f117 1"/>
                  <a:gd name="f394" fmla="*/ f311 f118 1"/>
                  <a:gd name="f395" fmla="*/ f312 f117 1"/>
                  <a:gd name="f396" fmla="*/ f313 f118 1"/>
                  <a:gd name="f397" fmla="*/ f314 f117 1"/>
                  <a:gd name="f398" fmla="*/ f315 f118 1"/>
                  <a:gd name="f399" fmla="*/ f316 f117 1"/>
                  <a:gd name="f400" fmla="*/ f317 f118 1"/>
                  <a:gd name="f401" fmla="*/ f318 f117 1"/>
                  <a:gd name="f402" fmla="*/ f319 f118 1"/>
                  <a:gd name="f403" fmla="*/ f320 f117 1"/>
                  <a:gd name="f404" fmla="*/ f321 f118 1"/>
                  <a:gd name="f405" fmla="*/ f322 f117 1"/>
                  <a:gd name="f406" fmla="*/ f323 f118 1"/>
                  <a:gd name="f407" fmla="*/ f324 f118 1"/>
                  <a:gd name="f408" fmla="*/ f325 f117 1"/>
                  <a:gd name="f409" fmla="*/ f326 f117 1"/>
                  <a:gd name="f410" fmla="*/ f327 f118 1"/>
                  <a:gd name="f411" fmla="*/ f328 f117 1"/>
                  <a:gd name="f412" fmla="*/ f329 f118 1"/>
                  <a:gd name="f413" fmla="*/ f330 f117 1"/>
                  <a:gd name="f414" fmla="*/ f331 f118 1"/>
                  <a:gd name="f415" fmla="*/ f332 f117 1"/>
                  <a:gd name="f416" fmla="*/ f333 f118 1"/>
                  <a:gd name="f417" fmla="*/ f334 f117 1"/>
                  <a:gd name="f418" fmla="*/ f335 f118 1"/>
                  <a:gd name="f419" fmla="*/ f336 f117 1"/>
                  <a:gd name="f420" fmla="*/ f337 f117 1"/>
                  <a:gd name="f421" fmla="*/ f338 f118 1"/>
                  <a:gd name="f422" fmla="*/ f339 f117 1"/>
                  <a:gd name="f423" fmla="*/ f340 f118 1"/>
                  <a:gd name="f424" fmla="*/ f341 f117 1"/>
                  <a:gd name="f425" fmla="*/ f342 f118 1"/>
                  <a:gd name="f426" fmla="*/ f343 f117 1"/>
                  <a:gd name="f427" fmla="*/ f344 f118 1"/>
                  <a:gd name="f428" fmla="*/ f345 f117 1"/>
                  <a:gd name="f429" fmla="*/ f346 f118 1"/>
                  <a:gd name="f430" fmla="*/ f347 f118 1"/>
                  <a:gd name="f431" fmla="*/ f348 f117 1"/>
                  <a:gd name="f432" fmla="*/ f349 f118 1"/>
                  <a:gd name="f433" fmla="*/ f350 f117 1"/>
                  <a:gd name="f434" fmla="*/ f351 f118 1"/>
                  <a:gd name="f435" fmla="*/ f352 f117 1"/>
                  <a:gd name="f436" fmla="*/ f353 f118 1"/>
                  <a:gd name="f437" fmla="*/ f354 f117 1"/>
                  <a:gd name="f438" fmla="*/ f355 f118 1"/>
                  <a:gd name="f439" fmla="*/ f356 f117 1"/>
                  <a:gd name="f440" fmla="*/ f357 f118 1"/>
                  <a:gd name="f441" fmla="*/ f358 f117 1"/>
                  <a:gd name="f442" fmla="*/ f359 f118 1"/>
                  <a:gd name="f443" fmla="*/ f360 f117 1"/>
                  <a:gd name="f444" fmla="*/ f361 f118 1"/>
                  <a:gd name="f445" fmla="*/ f362 f117 1"/>
                  <a:gd name="f446" fmla="*/ f363 f118 1"/>
                  <a:gd name="f447" fmla="*/ f364 f117 1"/>
                  <a:gd name="f448" fmla="*/ f365 f117 1"/>
                  <a:gd name="f449" fmla="*/ f366 f118 1"/>
                  <a:gd name="f450" fmla="*/ f367 f118 1"/>
                  <a:gd name="f451" fmla="*/ f368 f117 1"/>
                  <a:gd name="f452" fmla="*/ f369 f118 1"/>
                </a:gdLst>
                <a:ahLst/>
                <a:cxnLst>
                  <a:cxn ang="3cd4">
                    <a:pos x="hc" y="t"/>
                  </a:cxn>
                  <a:cxn ang="0">
                    <a:pos x="r" y="vc"/>
                  </a:cxn>
                  <a:cxn ang="cd4">
                    <a:pos x="hc" y="b"/>
                  </a:cxn>
                  <a:cxn ang="cd2">
                    <a:pos x="l" y="vc"/>
                  </a:cxn>
                  <a:cxn ang="f207">
                    <a:pos x="f374" y="f375"/>
                  </a:cxn>
                  <a:cxn ang="f207">
                    <a:pos x="f376" y="f377"/>
                  </a:cxn>
                  <a:cxn ang="f207">
                    <a:pos x="f378" y="f379"/>
                  </a:cxn>
                  <a:cxn ang="f207">
                    <a:pos x="f380" y="f381"/>
                  </a:cxn>
                  <a:cxn ang="f207">
                    <a:pos x="f382" y="f383"/>
                  </a:cxn>
                  <a:cxn ang="f207">
                    <a:pos x="f384" y="f385"/>
                  </a:cxn>
                  <a:cxn ang="f207">
                    <a:pos x="f386" y="f387"/>
                  </a:cxn>
                  <a:cxn ang="f207">
                    <a:pos x="f388" y="f387"/>
                  </a:cxn>
                  <a:cxn ang="f207">
                    <a:pos x="f389" y="f390"/>
                  </a:cxn>
                  <a:cxn ang="f207">
                    <a:pos x="f391" y="f392"/>
                  </a:cxn>
                  <a:cxn ang="f207">
                    <a:pos x="f393" y="f394"/>
                  </a:cxn>
                  <a:cxn ang="f207">
                    <a:pos x="f395" y="f396"/>
                  </a:cxn>
                  <a:cxn ang="f207">
                    <a:pos x="f397" y="f398"/>
                  </a:cxn>
                  <a:cxn ang="f207">
                    <a:pos x="f399" y="f400"/>
                  </a:cxn>
                  <a:cxn ang="f207">
                    <a:pos x="f401" y="f402"/>
                  </a:cxn>
                  <a:cxn ang="f207">
                    <a:pos x="f403" y="f404"/>
                  </a:cxn>
                  <a:cxn ang="f207">
                    <a:pos x="f405" y="f406"/>
                  </a:cxn>
                  <a:cxn ang="f207">
                    <a:pos x="f389" y="f407"/>
                  </a:cxn>
                  <a:cxn ang="f207">
                    <a:pos x="f408" y="f407"/>
                  </a:cxn>
                  <a:cxn ang="f207">
                    <a:pos x="f409" y="f410"/>
                  </a:cxn>
                  <a:cxn ang="f207">
                    <a:pos x="f411" y="f412"/>
                  </a:cxn>
                  <a:cxn ang="f207">
                    <a:pos x="f413" y="f414"/>
                  </a:cxn>
                  <a:cxn ang="f207">
                    <a:pos x="f415" y="f416"/>
                  </a:cxn>
                  <a:cxn ang="f207">
                    <a:pos x="f417" y="f418"/>
                  </a:cxn>
                  <a:cxn ang="f207">
                    <a:pos x="f419" y="f396"/>
                  </a:cxn>
                  <a:cxn ang="f207">
                    <a:pos x="f420" y="f421"/>
                  </a:cxn>
                  <a:cxn ang="f207">
                    <a:pos x="f422" y="f423"/>
                  </a:cxn>
                  <a:cxn ang="f207">
                    <a:pos x="f424" y="f425"/>
                  </a:cxn>
                  <a:cxn ang="f207">
                    <a:pos x="f426" y="f427"/>
                  </a:cxn>
                  <a:cxn ang="f207">
                    <a:pos x="f428" y="f429"/>
                  </a:cxn>
                  <a:cxn ang="f207">
                    <a:pos x="f417" y="f430"/>
                  </a:cxn>
                  <a:cxn ang="f207">
                    <a:pos x="f431" y="f432"/>
                  </a:cxn>
                  <a:cxn ang="f207">
                    <a:pos x="f433" y="f434"/>
                  </a:cxn>
                  <a:cxn ang="f207">
                    <a:pos x="f435" y="f436"/>
                  </a:cxn>
                  <a:cxn ang="f207">
                    <a:pos x="f437" y="f438"/>
                  </a:cxn>
                  <a:cxn ang="f207">
                    <a:pos x="f439" y="f440"/>
                  </a:cxn>
                  <a:cxn ang="f207">
                    <a:pos x="f441" y="f442"/>
                  </a:cxn>
                  <a:cxn ang="f207">
                    <a:pos x="f443" y="f444"/>
                  </a:cxn>
                  <a:cxn ang="f207">
                    <a:pos x="f445" y="f446"/>
                  </a:cxn>
                  <a:cxn ang="f207">
                    <a:pos x="f447" y="f446"/>
                  </a:cxn>
                  <a:cxn ang="f207">
                    <a:pos x="f448" y="f449"/>
                  </a:cxn>
                  <a:cxn ang="f207">
                    <a:pos x="f401" y="f450"/>
                  </a:cxn>
                  <a:cxn ang="f207">
                    <a:pos x="f451" y="f452"/>
                  </a:cxn>
                  <a:cxn ang="f207">
                    <a:pos x="f374" y="f375"/>
                  </a:cxn>
                </a:cxnLst>
                <a:rect l="f370" t="f373" r="f371" b="f372"/>
                <a:pathLst>
                  <a:path w="390" h="584">
                    <a:moveTo>
                      <a:pt x="f8" y="f9"/>
                    </a:moveTo>
                    <a:lnTo>
                      <a:pt x="f8" y="f9"/>
                    </a:lnTo>
                    <a:lnTo>
                      <a:pt x="f10" y="f11"/>
                    </a:lnTo>
                    <a:lnTo>
                      <a:pt x="f6" y="f12"/>
                    </a:lnTo>
                    <a:lnTo>
                      <a:pt x="f6" y="f13"/>
                    </a:lnTo>
                    <a:lnTo>
                      <a:pt x="f10" y="f14"/>
                    </a:lnTo>
                    <a:lnTo>
                      <a:pt x="f8" y="f15"/>
                    </a:lnTo>
                    <a:lnTo>
                      <a:pt x="f16" y="f17"/>
                    </a:lnTo>
                    <a:lnTo>
                      <a:pt x="f18" y="f19"/>
                    </a:lnTo>
                    <a:lnTo>
                      <a:pt x="f20" y="f21"/>
                    </a:lnTo>
                    <a:lnTo>
                      <a:pt x="f22" y="f23"/>
                    </a:lnTo>
                    <a:lnTo>
                      <a:pt x="f24" y="f25"/>
                    </a:lnTo>
                    <a:lnTo>
                      <a:pt x="f26" y="f27"/>
                    </a:lnTo>
                    <a:lnTo>
                      <a:pt x="f28" y="f27"/>
                    </a:lnTo>
                    <a:lnTo>
                      <a:pt x="f28" y="f27"/>
                    </a:lnTo>
                    <a:lnTo>
                      <a:pt x="f29" y="f27"/>
                    </a:lnTo>
                    <a:lnTo>
                      <a:pt x="f30" y="f31"/>
                    </a:lnTo>
                    <a:lnTo>
                      <a:pt x="f32" y="f33"/>
                    </a:lnTo>
                    <a:lnTo>
                      <a:pt x="f34" y="f35"/>
                    </a:lnTo>
                    <a:lnTo>
                      <a:pt x="f36" y="f37"/>
                    </a:lnTo>
                    <a:lnTo>
                      <a:pt x="f37" y="f26"/>
                    </a:lnTo>
                    <a:lnTo>
                      <a:pt x="f38" y="f39"/>
                    </a:lnTo>
                    <a:lnTo>
                      <a:pt x="f40" y="f16"/>
                    </a:lnTo>
                    <a:lnTo>
                      <a:pt x="f41" y="f42"/>
                    </a:lnTo>
                    <a:lnTo>
                      <a:pt x="f41" y="f42"/>
                    </a:lnTo>
                    <a:lnTo>
                      <a:pt x="f43" y="f44"/>
                    </a:lnTo>
                    <a:lnTo>
                      <a:pt x="f45" y="f46"/>
                    </a:lnTo>
                    <a:lnTo>
                      <a:pt x="f47" y="f48"/>
                    </a:lnTo>
                    <a:lnTo>
                      <a:pt x="f49" y="f50"/>
                    </a:lnTo>
                    <a:lnTo>
                      <a:pt x="f51" y="f52"/>
                    </a:lnTo>
                    <a:lnTo>
                      <a:pt x="f53" y="f54"/>
                    </a:lnTo>
                    <a:lnTo>
                      <a:pt x="f39" y="f55"/>
                    </a:lnTo>
                    <a:lnTo>
                      <a:pt x="f39" y="f56"/>
                    </a:lnTo>
                    <a:lnTo>
                      <a:pt x="f53" y="f57"/>
                    </a:lnTo>
                    <a:lnTo>
                      <a:pt x="f53" y="f57"/>
                    </a:lnTo>
                    <a:lnTo>
                      <a:pt x="f32" y="f7"/>
                    </a:lnTo>
                    <a:lnTo>
                      <a:pt x="f32" y="f7"/>
                    </a:lnTo>
                    <a:lnTo>
                      <a:pt x="f58" y="f7"/>
                    </a:lnTo>
                    <a:lnTo>
                      <a:pt x="f35" y="f59"/>
                    </a:lnTo>
                    <a:lnTo>
                      <a:pt x="f60" y="f61"/>
                    </a:lnTo>
                    <a:lnTo>
                      <a:pt x="f62" y="f63"/>
                    </a:lnTo>
                    <a:lnTo>
                      <a:pt x="f64" y="f56"/>
                    </a:lnTo>
                    <a:lnTo>
                      <a:pt x="f65" y="f55"/>
                    </a:lnTo>
                    <a:lnTo>
                      <a:pt x="f66" y="f54"/>
                    </a:lnTo>
                    <a:lnTo>
                      <a:pt x="f67" y="f68"/>
                    </a:lnTo>
                    <a:lnTo>
                      <a:pt x="f69" y="f70"/>
                    </a:lnTo>
                    <a:lnTo>
                      <a:pt x="f71" y="f72"/>
                    </a:lnTo>
                    <a:lnTo>
                      <a:pt x="f73" y="f74"/>
                    </a:lnTo>
                    <a:lnTo>
                      <a:pt x="f75" y="f76"/>
                    </a:lnTo>
                    <a:lnTo>
                      <a:pt x="f77" y="f42"/>
                    </a:lnTo>
                    <a:lnTo>
                      <a:pt x="f77" y="f42"/>
                    </a:lnTo>
                    <a:lnTo>
                      <a:pt x="f78" y="f79"/>
                    </a:lnTo>
                    <a:lnTo>
                      <a:pt x="f80" y="f81"/>
                    </a:lnTo>
                    <a:lnTo>
                      <a:pt x="f82" y="f83"/>
                    </a:lnTo>
                    <a:lnTo>
                      <a:pt x="f84" y="f39"/>
                    </a:lnTo>
                    <a:lnTo>
                      <a:pt x="f5" y="f85"/>
                    </a:lnTo>
                    <a:lnTo>
                      <a:pt x="f84" y="f45"/>
                    </a:lnTo>
                    <a:lnTo>
                      <a:pt x="f80" y="f86"/>
                    </a:lnTo>
                    <a:lnTo>
                      <a:pt x="f78" y="f87"/>
                    </a:lnTo>
                    <a:lnTo>
                      <a:pt x="f88" y="f60"/>
                    </a:lnTo>
                    <a:lnTo>
                      <a:pt x="f75" y="f89"/>
                    </a:lnTo>
                    <a:lnTo>
                      <a:pt x="f73" y="f90"/>
                    </a:lnTo>
                    <a:lnTo>
                      <a:pt x="f91" y="f92"/>
                    </a:lnTo>
                    <a:lnTo>
                      <a:pt x="f93" y="f94"/>
                    </a:lnTo>
                    <a:lnTo>
                      <a:pt x="f95" y="f96"/>
                    </a:lnTo>
                    <a:lnTo>
                      <a:pt x="f97" y="f98"/>
                    </a:lnTo>
                    <a:lnTo>
                      <a:pt x="f97" y="f98"/>
                    </a:lnTo>
                    <a:lnTo>
                      <a:pt x="f65" y="f99"/>
                    </a:lnTo>
                    <a:lnTo>
                      <a:pt x="f64" y="f14"/>
                    </a:lnTo>
                    <a:lnTo>
                      <a:pt x="f100" y="f13"/>
                    </a:lnTo>
                    <a:lnTo>
                      <a:pt x="f101" y="f102"/>
                    </a:lnTo>
                    <a:lnTo>
                      <a:pt x="f103" y="f104"/>
                    </a:lnTo>
                    <a:lnTo>
                      <a:pt x="f103" y="f104"/>
                    </a:lnTo>
                    <a:lnTo>
                      <a:pt x="f34" y="f105"/>
                    </a:lnTo>
                    <a:lnTo>
                      <a:pt x="f106" y="f77"/>
                    </a:lnTo>
                    <a:lnTo>
                      <a:pt x="f107" y="f84"/>
                    </a:lnTo>
                    <a:lnTo>
                      <a:pt x="f107" y="f84"/>
                    </a:lnTo>
                    <a:lnTo>
                      <a:pt x="f108" y="f5"/>
                    </a:lnTo>
                    <a:lnTo>
                      <a:pt x="f108" y="f5"/>
                    </a:lnTo>
                    <a:lnTo>
                      <a:pt x="f109" y="f5"/>
                    </a:lnTo>
                    <a:lnTo>
                      <a:pt x="f110" y="f84"/>
                    </a:lnTo>
                    <a:lnTo>
                      <a:pt x="f37" y="f80"/>
                    </a:lnTo>
                    <a:lnTo>
                      <a:pt x="f29" y="f78"/>
                    </a:lnTo>
                    <a:lnTo>
                      <a:pt x="f51" y="f88"/>
                    </a:lnTo>
                    <a:lnTo>
                      <a:pt x="f111" y="f112"/>
                    </a:lnTo>
                    <a:lnTo>
                      <a:pt x="f83" y="f113"/>
                    </a:lnTo>
                    <a:lnTo>
                      <a:pt x="f114" y="f115"/>
                    </a:lnTo>
                    <a:lnTo>
                      <a:pt x="f8" y="f9"/>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2" name="Freeform 32">
                <a:extLst>
                  <a:ext uri="{FF2B5EF4-FFF2-40B4-BE49-F238E27FC236}">
                    <a16:creationId xmlns:a16="http://schemas.microsoft.com/office/drawing/2014/main" id="{0962D1F0-80CF-8F91-B220-1D038C5E28DF}"/>
                  </a:ext>
                </a:extLst>
              </p:cNvPr>
              <p:cNvSpPr/>
              <p:nvPr/>
            </p:nvSpPr>
            <p:spPr>
              <a:xfrm>
                <a:off x="4056260" y="4580723"/>
                <a:ext cx="106244" cy="149193"/>
              </a:xfrm>
              <a:custGeom>
                <a:avLst/>
                <a:gdLst>
                  <a:gd name="f0" fmla="val 10800000"/>
                  <a:gd name="f1" fmla="val 5400000"/>
                  <a:gd name="f2" fmla="val 180"/>
                  <a:gd name="f3" fmla="val w"/>
                  <a:gd name="f4" fmla="val h"/>
                  <a:gd name="f5" fmla="val 0"/>
                  <a:gd name="f6" fmla="val 94"/>
                  <a:gd name="f7" fmla="val 132"/>
                  <a:gd name="f8" fmla="val 6"/>
                  <a:gd name="f9" fmla="val 90"/>
                  <a:gd name="f10" fmla="val 2"/>
                  <a:gd name="f11" fmla="val 80"/>
                  <a:gd name="f12" fmla="val 70"/>
                  <a:gd name="f13" fmla="val 58"/>
                  <a:gd name="f14" fmla="val 46"/>
                  <a:gd name="f15" fmla="val 34"/>
                  <a:gd name="f16" fmla="val 12"/>
                  <a:gd name="f17" fmla="val 22"/>
                  <a:gd name="f18" fmla="val 20"/>
                  <a:gd name="f19" fmla="val 30"/>
                  <a:gd name="f20" fmla="val 4"/>
                  <a:gd name="f21" fmla="val 40"/>
                  <a:gd name="f22" fmla="val 44"/>
                  <a:gd name="f23" fmla="val 52"/>
                  <a:gd name="f24" fmla="val 54"/>
                  <a:gd name="f25" fmla="val 16"/>
                  <a:gd name="f26" fmla="val 38"/>
                  <a:gd name="f27" fmla="val 64"/>
                  <a:gd name="f28" fmla="val 56"/>
                  <a:gd name="f29" fmla="val 74"/>
                  <a:gd name="f30" fmla="val 62"/>
                  <a:gd name="f31" fmla="val 82"/>
                  <a:gd name="f32" fmla="val 96"/>
                  <a:gd name="f33" fmla="val 88"/>
                  <a:gd name="f34" fmla="val 100"/>
                  <a:gd name="f35" fmla="val 92"/>
                  <a:gd name="f36" fmla="val 106"/>
                  <a:gd name="f37" fmla="val 110"/>
                  <a:gd name="f38" fmla="val 114"/>
                  <a:gd name="f39" fmla="val 118"/>
                  <a:gd name="f40" fmla="val 122"/>
                  <a:gd name="f41" fmla="val 84"/>
                  <a:gd name="f42" fmla="val 126"/>
                  <a:gd name="f43" fmla="val 78"/>
                  <a:gd name="f44" fmla="val 130"/>
                  <a:gd name="f45" fmla="val 68"/>
                  <a:gd name="f46" fmla="val 128"/>
                  <a:gd name="f47" fmla="val 32"/>
                  <a:gd name="f48" fmla="val 120"/>
                  <a:gd name="f49" fmla="val 112"/>
                  <a:gd name="f50" fmla="val 102"/>
                  <a:gd name="f51" fmla="+- 0 0 -90"/>
                  <a:gd name="f52" fmla="*/ f3 1 94"/>
                  <a:gd name="f53" fmla="*/ f4 1 132"/>
                  <a:gd name="f54" fmla="val f5"/>
                  <a:gd name="f55" fmla="val f6"/>
                  <a:gd name="f56" fmla="val f7"/>
                  <a:gd name="f57" fmla="*/ f51 f0 1"/>
                  <a:gd name="f58" fmla="+- f56 0 f54"/>
                  <a:gd name="f59" fmla="+- f55 0 f54"/>
                  <a:gd name="f60" fmla="*/ f57 1 f2"/>
                  <a:gd name="f61" fmla="*/ f59 1 94"/>
                  <a:gd name="f62" fmla="*/ f58 1 132"/>
                  <a:gd name="f63" fmla="*/ 6 f59 1"/>
                  <a:gd name="f64" fmla="*/ 90 f58 1"/>
                  <a:gd name="f65" fmla="*/ 2 f59 1"/>
                  <a:gd name="f66" fmla="*/ 80 f58 1"/>
                  <a:gd name="f67" fmla="*/ 0 f59 1"/>
                  <a:gd name="f68" fmla="*/ 70 f58 1"/>
                  <a:gd name="f69" fmla="*/ 58 f58 1"/>
                  <a:gd name="f70" fmla="*/ 46 f58 1"/>
                  <a:gd name="f71" fmla="*/ 34 f58 1"/>
                  <a:gd name="f72" fmla="*/ 12 f59 1"/>
                  <a:gd name="f73" fmla="*/ 22 f58 1"/>
                  <a:gd name="f74" fmla="*/ 20 f59 1"/>
                  <a:gd name="f75" fmla="*/ 12 f58 1"/>
                  <a:gd name="f76" fmla="*/ 30 f59 1"/>
                  <a:gd name="f77" fmla="*/ 4 f58 1"/>
                  <a:gd name="f78" fmla="*/ 40 f59 1"/>
                  <a:gd name="f79" fmla="*/ 0 f58 1"/>
                  <a:gd name="f80" fmla="*/ 44 f59 1"/>
                  <a:gd name="f81" fmla="*/ 46 f59 1"/>
                  <a:gd name="f82" fmla="*/ 2 f58 1"/>
                  <a:gd name="f83" fmla="*/ 52 f59 1"/>
                  <a:gd name="f84" fmla="*/ 6 f58 1"/>
                  <a:gd name="f85" fmla="*/ 54 f59 1"/>
                  <a:gd name="f86" fmla="*/ 16 f58 1"/>
                  <a:gd name="f87" fmla="*/ 38 f58 1"/>
                  <a:gd name="f88" fmla="*/ 64 f58 1"/>
                  <a:gd name="f89" fmla="*/ 56 f59 1"/>
                  <a:gd name="f90" fmla="*/ 74 f58 1"/>
                  <a:gd name="f91" fmla="*/ 62 f59 1"/>
                  <a:gd name="f92" fmla="*/ 82 f58 1"/>
                  <a:gd name="f93" fmla="*/ 70 f59 1"/>
                  <a:gd name="f94" fmla="*/ 80 f59 1"/>
                  <a:gd name="f95" fmla="*/ 96 f58 1"/>
                  <a:gd name="f96" fmla="*/ 88 f59 1"/>
                  <a:gd name="f97" fmla="*/ 100 f58 1"/>
                  <a:gd name="f98" fmla="*/ 92 f59 1"/>
                  <a:gd name="f99" fmla="*/ 106 f58 1"/>
                  <a:gd name="f100" fmla="*/ 94 f59 1"/>
                  <a:gd name="f101" fmla="*/ 110 f58 1"/>
                  <a:gd name="f102" fmla="*/ 114 f58 1"/>
                  <a:gd name="f103" fmla="*/ 118 f58 1"/>
                  <a:gd name="f104" fmla="*/ 122 f58 1"/>
                  <a:gd name="f105" fmla="*/ 84 f59 1"/>
                  <a:gd name="f106" fmla="*/ 126 f58 1"/>
                  <a:gd name="f107" fmla="*/ 78 f59 1"/>
                  <a:gd name="f108" fmla="*/ 130 f58 1"/>
                  <a:gd name="f109" fmla="*/ 68 f59 1"/>
                  <a:gd name="f110" fmla="*/ 132 f58 1"/>
                  <a:gd name="f111" fmla="*/ 128 f58 1"/>
                  <a:gd name="f112" fmla="*/ 32 f59 1"/>
                  <a:gd name="f113" fmla="*/ 120 f58 1"/>
                  <a:gd name="f114" fmla="*/ 112 f58 1"/>
                  <a:gd name="f115" fmla="*/ 102 f58 1"/>
                  <a:gd name="f116" fmla="+- f60 0 f1"/>
                  <a:gd name="f117" fmla="*/ f63 1 94"/>
                  <a:gd name="f118" fmla="*/ f64 1 132"/>
                  <a:gd name="f119" fmla="*/ f65 1 94"/>
                  <a:gd name="f120" fmla="*/ f66 1 132"/>
                  <a:gd name="f121" fmla="*/ f67 1 94"/>
                  <a:gd name="f122" fmla="*/ f68 1 132"/>
                  <a:gd name="f123" fmla="*/ f69 1 132"/>
                  <a:gd name="f124" fmla="*/ f70 1 132"/>
                  <a:gd name="f125" fmla="*/ f71 1 132"/>
                  <a:gd name="f126" fmla="*/ f72 1 94"/>
                  <a:gd name="f127" fmla="*/ f73 1 132"/>
                  <a:gd name="f128" fmla="*/ f74 1 94"/>
                  <a:gd name="f129" fmla="*/ f75 1 132"/>
                  <a:gd name="f130" fmla="*/ f76 1 94"/>
                  <a:gd name="f131" fmla="*/ f77 1 132"/>
                  <a:gd name="f132" fmla="*/ f78 1 94"/>
                  <a:gd name="f133" fmla="*/ f79 1 132"/>
                  <a:gd name="f134" fmla="*/ f80 1 94"/>
                  <a:gd name="f135" fmla="*/ f81 1 94"/>
                  <a:gd name="f136" fmla="*/ f82 1 132"/>
                  <a:gd name="f137" fmla="*/ f83 1 94"/>
                  <a:gd name="f138" fmla="*/ f84 1 132"/>
                  <a:gd name="f139" fmla="*/ f85 1 94"/>
                  <a:gd name="f140" fmla="*/ f86 1 132"/>
                  <a:gd name="f141" fmla="*/ f87 1 132"/>
                  <a:gd name="f142" fmla="*/ f88 1 132"/>
                  <a:gd name="f143" fmla="*/ f89 1 94"/>
                  <a:gd name="f144" fmla="*/ f90 1 132"/>
                  <a:gd name="f145" fmla="*/ f91 1 94"/>
                  <a:gd name="f146" fmla="*/ f92 1 132"/>
                  <a:gd name="f147" fmla="*/ f93 1 94"/>
                  <a:gd name="f148" fmla="*/ f94 1 94"/>
                  <a:gd name="f149" fmla="*/ f95 1 132"/>
                  <a:gd name="f150" fmla="*/ f96 1 94"/>
                  <a:gd name="f151" fmla="*/ f97 1 132"/>
                  <a:gd name="f152" fmla="*/ f98 1 94"/>
                  <a:gd name="f153" fmla="*/ f99 1 132"/>
                  <a:gd name="f154" fmla="*/ f100 1 94"/>
                  <a:gd name="f155" fmla="*/ f101 1 132"/>
                  <a:gd name="f156" fmla="*/ f102 1 132"/>
                  <a:gd name="f157" fmla="*/ f103 1 132"/>
                  <a:gd name="f158" fmla="*/ f104 1 132"/>
                  <a:gd name="f159" fmla="*/ f105 1 94"/>
                  <a:gd name="f160" fmla="*/ f106 1 132"/>
                  <a:gd name="f161" fmla="*/ f107 1 94"/>
                  <a:gd name="f162" fmla="*/ f108 1 132"/>
                  <a:gd name="f163" fmla="*/ f109 1 94"/>
                  <a:gd name="f164" fmla="*/ f110 1 132"/>
                  <a:gd name="f165" fmla="*/ f111 1 132"/>
                  <a:gd name="f166" fmla="*/ f112 1 94"/>
                  <a:gd name="f167" fmla="*/ f113 1 132"/>
                  <a:gd name="f168" fmla="*/ f114 1 132"/>
                  <a:gd name="f169" fmla="*/ f115 1 132"/>
                  <a:gd name="f170" fmla="*/ 0 1 f61"/>
                  <a:gd name="f171" fmla="*/ f55 1 f61"/>
                  <a:gd name="f172" fmla="*/ 0 1 f62"/>
                  <a:gd name="f173" fmla="*/ f56 1 f62"/>
                  <a:gd name="f174" fmla="*/ f117 1 f61"/>
                  <a:gd name="f175" fmla="*/ f118 1 f62"/>
                  <a:gd name="f176" fmla="*/ f119 1 f61"/>
                  <a:gd name="f177" fmla="*/ f120 1 f62"/>
                  <a:gd name="f178" fmla="*/ f121 1 f61"/>
                  <a:gd name="f179" fmla="*/ f122 1 f62"/>
                  <a:gd name="f180" fmla="*/ f123 1 f62"/>
                  <a:gd name="f181" fmla="*/ f124 1 f62"/>
                  <a:gd name="f182" fmla="*/ f125 1 f62"/>
                  <a:gd name="f183" fmla="*/ f126 1 f61"/>
                  <a:gd name="f184" fmla="*/ f127 1 f62"/>
                  <a:gd name="f185" fmla="*/ f128 1 f61"/>
                  <a:gd name="f186" fmla="*/ f129 1 f62"/>
                  <a:gd name="f187" fmla="*/ f130 1 f61"/>
                  <a:gd name="f188" fmla="*/ f131 1 f62"/>
                  <a:gd name="f189" fmla="*/ f132 1 f61"/>
                  <a:gd name="f190" fmla="*/ f133 1 f62"/>
                  <a:gd name="f191" fmla="*/ f134 1 f61"/>
                  <a:gd name="f192" fmla="*/ f135 1 f61"/>
                  <a:gd name="f193" fmla="*/ f136 1 f62"/>
                  <a:gd name="f194" fmla="*/ f137 1 f61"/>
                  <a:gd name="f195" fmla="*/ f138 1 f62"/>
                  <a:gd name="f196" fmla="*/ f139 1 f61"/>
                  <a:gd name="f197" fmla="*/ f140 1 f62"/>
                  <a:gd name="f198" fmla="*/ f141 1 f62"/>
                  <a:gd name="f199" fmla="*/ f142 1 f62"/>
                  <a:gd name="f200" fmla="*/ f143 1 f61"/>
                  <a:gd name="f201" fmla="*/ f144 1 f62"/>
                  <a:gd name="f202" fmla="*/ f145 1 f61"/>
                  <a:gd name="f203" fmla="*/ f146 1 f62"/>
                  <a:gd name="f204" fmla="*/ f147 1 f61"/>
                  <a:gd name="f205" fmla="*/ f148 1 f61"/>
                  <a:gd name="f206" fmla="*/ f149 1 f62"/>
                  <a:gd name="f207" fmla="*/ f150 1 f61"/>
                  <a:gd name="f208" fmla="*/ f151 1 f62"/>
                  <a:gd name="f209" fmla="*/ f152 1 f61"/>
                  <a:gd name="f210" fmla="*/ f153 1 f62"/>
                  <a:gd name="f211" fmla="*/ f154 1 f61"/>
                  <a:gd name="f212" fmla="*/ f155 1 f62"/>
                  <a:gd name="f213" fmla="*/ f156 1 f62"/>
                  <a:gd name="f214" fmla="*/ f157 1 f62"/>
                  <a:gd name="f215" fmla="*/ f158 1 f62"/>
                  <a:gd name="f216" fmla="*/ f159 1 f61"/>
                  <a:gd name="f217" fmla="*/ f160 1 f62"/>
                  <a:gd name="f218" fmla="*/ f161 1 f61"/>
                  <a:gd name="f219" fmla="*/ f162 1 f62"/>
                  <a:gd name="f220" fmla="*/ f163 1 f61"/>
                  <a:gd name="f221" fmla="*/ f164 1 f62"/>
                  <a:gd name="f222" fmla="*/ f165 1 f62"/>
                  <a:gd name="f223" fmla="*/ f166 1 f61"/>
                  <a:gd name="f224" fmla="*/ f167 1 f62"/>
                  <a:gd name="f225" fmla="*/ f168 1 f62"/>
                  <a:gd name="f226" fmla="*/ f169 1 f62"/>
                  <a:gd name="f227" fmla="*/ f170 f52 1"/>
                  <a:gd name="f228" fmla="*/ f171 f52 1"/>
                  <a:gd name="f229" fmla="*/ f173 f53 1"/>
                  <a:gd name="f230" fmla="*/ f172 f53 1"/>
                  <a:gd name="f231" fmla="*/ f174 f52 1"/>
                  <a:gd name="f232" fmla="*/ f175 f53 1"/>
                  <a:gd name="f233" fmla="*/ f176 f52 1"/>
                  <a:gd name="f234" fmla="*/ f177 f53 1"/>
                  <a:gd name="f235" fmla="*/ f178 f52 1"/>
                  <a:gd name="f236" fmla="*/ f179 f53 1"/>
                  <a:gd name="f237" fmla="*/ f180 f53 1"/>
                  <a:gd name="f238" fmla="*/ f181 f53 1"/>
                  <a:gd name="f239" fmla="*/ f182 f53 1"/>
                  <a:gd name="f240" fmla="*/ f183 f52 1"/>
                  <a:gd name="f241" fmla="*/ f184 f53 1"/>
                  <a:gd name="f242" fmla="*/ f185 f52 1"/>
                  <a:gd name="f243" fmla="*/ f186 f53 1"/>
                  <a:gd name="f244" fmla="*/ f187 f52 1"/>
                  <a:gd name="f245" fmla="*/ f188 f53 1"/>
                  <a:gd name="f246" fmla="*/ f189 f52 1"/>
                  <a:gd name="f247" fmla="*/ f190 f53 1"/>
                  <a:gd name="f248" fmla="*/ f191 f52 1"/>
                  <a:gd name="f249" fmla="*/ f192 f52 1"/>
                  <a:gd name="f250" fmla="*/ f193 f53 1"/>
                  <a:gd name="f251" fmla="*/ f194 f52 1"/>
                  <a:gd name="f252" fmla="*/ f195 f53 1"/>
                  <a:gd name="f253" fmla="*/ f196 f52 1"/>
                  <a:gd name="f254" fmla="*/ f197 f53 1"/>
                  <a:gd name="f255" fmla="*/ f198 f53 1"/>
                  <a:gd name="f256" fmla="*/ f199 f53 1"/>
                  <a:gd name="f257" fmla="*/ f200 f52 1"/>
                  <a:gd name="f258" fmla="*/ f201 f53 1"/>
                  <a:gd name="f259" fmla="*/ f202 f52 1"/>
                  <a:gd name="f260" fmla="*/ f203 f53 1"/>
                  <a:gd name="f261" fmla="*/ f204 f52 1"/>
                  <a:gd name="f262" fmla="*/ f205 f52 1"/>
                  <a:gd name="f263" fmla="*/ f206 f53 1"/>
                  <a:gd name="f264" fmla="*/ f207 f52 1"/>
                  <a:gd name="f265" fmla="*/ f208 f53 1"/>
                  <a:gd name="f266" fmla="*/ f209 f52 1"/>
                  <a:gd name="f267" fmla="*/ f210 f53 1"/>
                  <a:gd name="f268" fmla="*/ f211 f52 1"/>
                  <a:gd name="f269" fmla="*/ f212 f53 1"/>
                  <a:gd name="f270" fmla="*/ f213 f53 1"/>
                  <a:gd name="f271" fmla="*/ f214 f53 1"/>
                  <a:gd name="f272" fmla="*/ f215 f53 1"/>
                  <a:gd name="f273" fmla="*/ f216 f52 1"/>
                  <a:gd name="f274" fmla="*/ f217 f53 1"/>
                  <a:gd name="f275" fmla="*/ f218 f52 1"/>
                  <a:gd name="f276" fmla="*/ f219 f53 1"/>
                  <a:gd name="f277" fmla="*/ f220 f52 1"/>
                  <a:gd name="f278" fmla="*/ f221 f53 1"/>
                  <a:gd name="f279" fmla="*/ f222 f53 1"/>
                  <a:gd name="f280" fmla="*/ f223 f52 1"/>
                  <a:gd name="f281" fmla="*/ f224 f53 1"/>
                  <a:gd name="f282" fmla="*/ f225 f53 1"/>
                  <a:gd name="f283" fmla="*/ f226 f53 1"/>
                </a:gdLst>
                <a:ahLst/>
                <a:cxnLst>
                  <a:cxn ang="3cd4">
                    <a:pos x="hc" y="t"/>
                  </a:cxn>
                  <a:cxn ang="0">
                    <a:pos x="r" y="vc"/>
                  </a:cxn>
                  <a:cxn ang="cd4">
                    <a:pos x="hc" y="b"/>
                  </a:cxn>
                  <a:cxn ang="cd2">
                    <a:pos x="l" y="vc"/>
                  </a:cxn>
                  <a:cxn ang="f116">
                    <a:pos x="f231" y="f232"/>
                  </a:cxn>
                  <a:cxn ang="f116">
                    <a:pos x="f231" y="f232"/>
                  </a:cxn>
                  <a:cxn ang="f116">
                    <a:pos x="f233" y="f234"/>
                  </a:cxn>
                  <a:cxn ang="f116">
                    <a:pos x="f235" y="f236"/>
                  </a:cxn>
                  <a:cxn ang="f116">
                    <a:pos x="f235" y="f237"/>
                  </a:cxn>
                  <a:cxn ang="f116">
                    <a:pos x="f233" y="f238"/>
                  </a:cxn>
                  <a:cxn ang="f116">
                    <a:pos x="f231" y="f239"/>
                  </a:cxn>
                  <a:cxn ang="f116">
                    <a:pos x="f240" y="f241"/>
                  </a:cxn>
                  <a:cxn ang="f116">
                    <a:pos x="f242" y="f243"/>
                  </a:cxn>
                  <a:cxn ang="f116">
                    <a:pos x="f244" y="f245"/>
                  </a:cxn>
                  <a:cxn ang="f116">
                    <a:pos x="f244" y="f245"/>
                  </a:cxn>
                  <a:cxn ang="f116">
                    <a:pos x="f246" y="f247"/>
                  </a:cxn>
                  <a:cxn ang="f116">
                    <a:pos x="f248" y="f247"/>
                  </a:cxn>
                  <a:cxn ang="f116">
                    <a:pos x="f249" y="f250"/>
                  </a:cxn>
                  <a:cxn ang="f116">
                    <a:pos x="f251" y="f252"/>
                  </a:cxn>
                  <a:cxn ang="f116">
                    <a:pos x="f253" y="f254"/>
                  </a:cxn>
                  <a:cxn ang="f116">
                    <a:pos x="f253" y="f255"/>
                  </a:cxn>
                  <a:cxn ang="f116">
                    <a:pos x="f251" y="f256"/>
                  </a:cxn>
                  <a:cxn ang="f116">
                    <a:pos x="f251" y="f256"/>
                  </a:cxn>
                  <a:cxn ang="f116">
                    <a:pos x="f253" y="f236"/>
                  </a:cxn>
                  <a:cxn ang="f116">
                    <a:pos x="f257" y="f258"/>
                  </a:cxn>
                  <a:cxn ang="f116">
                    <a:pos x="f259" y="f260"/>
                  </a:cxn>
                  <a:cxn ang="f116">
                    <a:pos x="f261" y="f232"/>
                  </a:cxn>
                  <a:cxn ang="f116">
                    <a:pos x="f262" y="f263"/>
                  </a:cxn>
                  <a:cxn ang="f116">
                    <a:pos x="f264" y="f265"/>
                  </a:cxn>
                  <a:cxn ang="f116">
                    <a:pos x="f266" y="f267"/>
                  </a:cxn>
                  <a:cxn ang="f116">
                    <a:pos x="f268" y="f269"/>
                  </a:cxn>
                  <a:cxn ang="f116">
                    <a:pos x="f268" y="f270"/>
                  </a:cxn>
                  <a:cxn ang="f116">
                    <a:pos x="f266" y="f271"/>
                  </a:cxn>
                  <a:cxn ang="f116">
                    <a:pos x="f264" y="f272"/>
                  </a:cxn>
                  <a:cxn ang="f116">
                    <a:pos x="f264" y="f272"/>
                  </a:cxn>
                  <a:cxn ang="f116">
                    <a:pos x="f273" y="f274"/>
                  </a:cxn>
                  <a:cxn ang="f116">
                    <a:pos x="f275" y="f276"/>
                  </a:cxn>
                  <a:cxn ang="f116">
                    <a:pos x="f277" y="f278"/>
                  </a:cxn>
                  <a:cxn ang="f116">
                    <a:pos x="f257" y="f278"/>
                  </a:cxn>
                  <a:cxn ang="f116">
                    <a:pos x="f248" y="f279"/>
                  </a:cxn>
                  <a:cxn ang="f116">
                    <a:pos x="f280" y="f281"/>
                  </a:cxn>
                  <a:cxn ang="f116">
                    <a:pos x="f242" y="f282"/>
                  </a:cxn>
                  <a:cxn ang="f116">
                    <a:pos x="f240" y="f283"/>
                  </a:cxn>
                  <a:cxn ang="f116">
                    <a:pos x="f231" y="f232"/>
                  </a:cxn>
                </a:cxnLst>
                <a:rect l="f227" t="f230" r="f228" b="f229"/>
                <a:pathLst>
                  <a:path w="94" h="132">
                    <a:moveTo>
                      <a:pt x="f8" y="f9"/>
                    </a:moveTo>
                    <a:lnTo>
                      <a:pt x="f8" y="f9"/>
                    </a:lnTo>
                    <a:lnTo>
                      <a:pt x="f10" y="f11"/>
                    </a:lnTo>
                    <a:lnTo>
                      <a:pt x="f5" y="f12"/>
                    </a:lnTo>
                    <a:lnTo>
                      <a:pt x="f5" y="f13"/>
                    </a:lnTo>
                    <a:lnTo>
                      <a:pt x="f10" y="f14"/>
                    </a:lnTo>
                    <a:lnTo>
                      <a:pt x="f8" y="f15"/>
                    </a:lnTo>
                    <a:lnTo>
                      <a:pt x="f16" y="f17"/>
                    </a:lnTo>
                    <a:lnTo>
                      <a:pt x="f18" y="f16"/>
                    </a:lnTo>
                    <a:lnTo>
                      <a:pt x="f19" y="f20"/>
                    </a:lnTo>
                    <a:lnTo>
                      <a:pt x="f19" y="f20"/>
                    </a:lnTo>
                    <a:lnTo>
                      <a:pt x="f21" y="f5"/>
                    </a:lnTo>
                    <a:lnTo>
                      <a:pt x="f22" y="f5"/>
                    </a:lnTo>
                    <a:lnTo>
                      <a:pt x="f14" y="f10"/>
                    </a:lnTo>
                    <a:lnTo>
                      <a:pt x="f23" y="f8"/>
                    </a:lnTo>
                    <a:lnTo>
                      <a:pt x="f24" y="f25"/>
                    </a:lnTo>
                    <a:lnTo>
                      <a:pt x="f24" y="f26"/>
                    </a:lnTo>
                    <a:lnTo>
                      <a:pt x="f23" y="f27"/>
                    </a:lnTo>
                    <a:lnTo>
                      <a:pt x="f23" y="f27"/>
                    </a:lnTo>
                    <a:lnTo>
                      <a:pt x="f24" y="f12"/>
                    </a:lnTo>
                    <a:lnTo>
                      <a:pt x="f28" y="f29"/>
                    </a:lnTo>
                    <a:lnTo>
                      <a:pt x="f30" y="f31"/>
                    </a:lnTo>
                    <a:lnTo>
                      <a:pt x="f12" y="f9"/>
                    </a:lnTo>
                    <a:lnTo>
                      <a:pt x="f11" y="f32"/>
                    </a:lnTo>
                    <a:lnTo>
                      <a:pt x="f33" y="f34"/>
                    </a:lnTo>
                    <a:lnTo>
                      <a:pt x="f35" y="f36"/>
                    </a:lnTo>
                    <a:lnTo>
                      <a:pt x="f6" y="f37"/>
                    </a:lnTo>
                    <a:lnTo>
                      <a:pt x="f6" y="f38"/>
                    </a:lnTo>
                    <a:lnTo>
                      <a:pt x="f35" y="f39"/>
                    </a:lnTo>
                    <a:lnTo>
                      <a:pt x="f33" y="f40"/>
                    </a:lnTo>
                    <a:lnTo>
                      <a:pt x="f33" y="f40"/>
                    </a:lnTo>
                    <a:lnTo>
                      <a:pt x="f41" y="f42"/>
                    </a:lnTo>
                    <a:lnTo>
                      <a:pt x="f43" y="f44"/>
                    </a:lnTo>
                    <a:lnTo>
                      <a:pt x="f45" y="f7"/>
                    </a:lnTo>
                    <a:lnTo>
                      <a:pt x="f28" y="f7"/>
                    </a:lnTo>
                    <a:lnTo>
                      <a:pt x="f22" y="f46"/>
                    </a:lnTo>
                    <a:lnTo>
                      <a:pt x="f47" y="f48"/>
                    </a:lnTo>
                    <a:lnTo>
                      <a:pt x="f18" y="f49"/>
                    </a:lnTo>
                    <a:lnTo>
                      <a:pt x="f16" y="f50"/>
                    </a:lnTo>
                    <a:lnTo>
                      <a:pt x="f8" y="f9"/>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3" name="Freeform 33">
                <a:extLst>
                  <a:ext uri="{FF2B5EF4-FFF2-40B4-BE49-F238E27FC236}">
                    <a16:creationId xmlns:a16="http://schemas.microsoft.com/office/drawing/2014/main" id="{6C541624-D385-997C-3A13-AE512590DCF8}"/>
                  </a:ext>
                </a:extLst>
              </p:cNvPr>
              <p:cNvSpPr/>
              <p:nvPr/>
            </p:nvSpPr>
            <p:spPr>
              <a:xfrm>
                <a:off x="4056260" y="4580723"/>
                <a:ext cx="106244" cy="149193"/>
              </a:xfrm>
              <a:custGeom>
                <a:avLst/>
                <a:gdLst>
                  <a:gd name="f0" fmla="val 10800000"/>
                  <a:gd name="f1" fmla="val 5400000"/>
                  <a:gd name="f2" fmla="val 180"/>
                  <a:gd name="f3" fmla="val w"/>
                  <a:gd name="f4" fmla="val h"/>
                  <a:gd name="f5" fmla="val 0"/>
                  <a:gd name="f6" fmla="val 94"/>
                  <a:gd name="f7" fmla="val 132"/>
                  <a:gd name="f8" fmla="val 6"/>
                  <a:gd name="f9" fmla="val 90"/>
                  <a:gd name="f10" fmla="val 2"/>
                  <a:gd name="f11" fmla="val 80"/>
                  <a:gd name="f12" fmla="val 70"/>
                  <a:gd name="f13" fmla="val 58"/>
                  <a:gd name="f14" fmla="val 46"/>
                  <a:gd name="f15" fmla="val 34"/>
                  <a:gd name="f16" fmla="val 12"/>
                  <a:gd name="f17" fmla="val 22"/>
                  <a:gd name="f18" fmla="val 20"/>
                  <a:gd name="f19" fmla="val 30"/>
                  <a:gd name="f20" fmla="val 4"/>
                  <a:gd name="f21" fmla="val 40"/>
                  <a:gd name="f22" fmla="val 44"/>
                  <a:gd name="f23" fmla="val 52"/>
                  <a:gd name="f24" fmla="val 54"/>
                  <a:gd name="f25" fmla="val 16"/>
                  <a:gd name="f26" fmla="val 38"/>
                  <a:gd name="f27" fmla="val 64"/>
                  <a:gd name="f28" fmla="val 56"/>
                  <a:gd name="f29" fmla="val 74"/>
                  <a:gd name="f30" fmla="val 62"/>
                  <a:gd name="f31" fmla="val 82"/>
                  <a:gd name="f32" fmla="val 96"/>
                  <a:gd name="f33" fmla="val 88"/>
                  <a:gd name="f34" fmla="val 100"/>
                  <a:gd name="f35" fmla="val 92"/>
                  <a:gd name="f36" fmla="val 106"/>
                  <a:gd name="f37" fmla="val 110"/>
                  <a:gd name="f38" fmla="val 114"/>
                  <a:gd name="f39" fmla="val 118"/>
                  <a:gd name="f40" fmla="val 122"/>
                  <a:gd name="f41" fmla="val 84"/>
                  <a:gd name="f42" fmla="val 126"/>
                  <a:gd name="f43" fmla="val 78"/>
                  <a:gd name="f44" fmla="val 130"/>
                  <a:gd name="f45" fmla="val 68"/>
                  <a:gd name="f46" fmla="val 128"/>
                  <a:gd name="f47" fmla="val 32"/>
                  <a:gd name="f48" fmla="val 120"/>
                  <a:gd name="f49" fmla="val 112"/>
                  <a:gd name="f50" fmla="val 102"/>
                  <a:gd name="f51" fmla="+- 0 0 -90"/>
                  <a:gd name="f52" fmla="*/ f3 1 94"/>
                  <a:gd name="f53" fmla="*/ f4 1 132"/>
                  <a:gd name="f54" fmla="val f5"/>
                  <a:gd name="f55" fmla="val f6"/>
                  <a:gd name="f56" fmla="val f7"/>
                  <a:gd name="f57" fmla="*/ f51 f0 1"/>
                  <a:gd name="f58" fmla="+- f56 0 f54"/>
                  <a:gd name="f59" fmla="+- f55 0 f54"/>
                  <a:gd name="f60" fmla="*/ f57 1 f2"/>
                  <a:gd name="f61" fmla="*/ f59 1 94"/>
                  <a:gd name="f62" fmla="*/ f58 1 132"/>
                  <a:gd name="f63" fmla="*/ 6 f59 1"/>
                  <a:gd name="f64" fmla="*/ 90 f58 1"/>
                  <a:gd name="f65" fmla="*/ 2 f59 1"/>
                  <a:gd name="f66" fmla="*/ 80 f58 1"/>
                  <a:gd name="f67" fmla="*/ 0 f59 1"/>
                  <a:gd name="f68" fmla="*/ 70 f58 1"/>
                  <a:gd name="f69" fmla="*/ 58 f58 1"/>
                  <a:gd name="f70" fmla="*/ 46 f58 1"/>
                  <a:gd name="f71" fmla="*/ 34 f58 1"/>
                  <a:gd name="f72" fmla="*/ 12 f59 1"/>
                  <a:gd name="f73" fmla="*/ 22 f58 1"/>
                  <a:gd name="f74" fmla="*/ 20 f59 1"/>
                  <a:gd name="f75" fmla="*/ 12 f58 1"/>
                  <a:gd name="f76" fmla="*/ 30 f59 1"/>
                  <a:gd name="f77" fmla="*/ 4 f58 1"/>
                  <a:gd name="f78" fmla="*/ 40 f59 1"/>
                  <a:gd name="f79" fmla="*/ 0 f58 1"/>
                  <a:gd name="f80" fmla="*/ 44 f59 1"/>
                  <a:gd name="f81" fmla="*/ 46 f59 1"/>
                  <a:gd name="f82" fmla="*/ 2 f58 1"/>
                  <a:gd name="f83" fmla="*/ 52 f59 1"/>
                  <a:gd name="f84" fmla="*/ 6 f58 1"/>
                  <a:gd name="f85" fmla="*/ 54 f59 1"/>
                  <a:gd name="f86" fmla="*/ 16 f58 1"/>
                  <a:gd name="f87" fmla="*/ 38 f58 1"/>
                  <a:gd name="f88" fmla="*/ 64 f58 1"/>
                  <a:gd name="f89" fmla="*/ 56 f59 1"/>
                  <a:gd name="f90" fmla="*/ 74 f58 1"/>
                  <a:gd name="f91" fmla="*/ 62 f59 1"/>
                  <a:gd name="f92" fmla="*/ 82 f58 1"/>
                  <a:gd name="f93" fmla="*/ 70 f59 1"/>
                  <a:gd name="f94" fmla="*/ 80 f59 1"/>
                  <a:gd name="f95" fmla="*/ 96 f58 1"/>
                  <a:gd name="f96" fmla="*/ 88 f59 1"/>
                  <a:gd name="f97" fmla="*/ 100 f58 1"/>
                  <a:gd name="f98" fmla="*/ 92 f59 1"/>
                  <a:gd name="f99" fmla="*/ 106 f58 1"/>
                  <a:gd name="f100" fmla="*/ 94 f59 1"/>
                  <a:gd name="f101" fmla="*/ 110 f58 1"/>
                  <a:gd name="f102" fmla="*/ 114 f58 1"/>
                  <a:gd name="f103" fmla="*/ 118 f58 1"/>
                  <a:gd name="f104" fmla="*/ 122 f58 1"/>
                  <a:gd name="f105" fmla="*/ 84 f59 1"/>
                  <a:gd name="f106" fmla="*/ 126 f58 1"/>
                  <a:gd name="f107" fmla="*/ 78 f59 1"/>
                  <a:gd name="f108" fmla="*/ 130 f58 1"/>
                  <a:gd name="f109" fmla="*/ 68 f59 1"/>
                  <a:gd name="f110" fmla="*/ 132 f58 1"/>
                  <a:gd name="f111" fmla="*/ 128 f58 1"/>
                  <a:gd name="f112" fmla="*/ 32 f59 1"/>
                  <a:gd name="f113" fmla="*/ 120 f58 1"/>
                  <a:gd name="f114" fmla="*/ 112 f58 1"/>
                  <a:gd name="f115" fmla="*/ 102 f58 1"/>
                  <a:gd name="f116" fmla="+- f60 0 f1"/>
                  <a:gd name="f117" fmla="*/ f63 1 94"/>
                  <a:gd name="f118" fmla="*/ f64 1 132"/>
                  <a:gd name="f119" fmla="*/ f65 1 94"/>
                  <a:gd name="f120" fmla="*/ f66 1 132"/>
                  <a:gd name="f121" fmla="*/ f67 1 94"/>
                  <a:gd name="f122" fmla="*/ f68 1 132"/>
                  <a:gd name="f123" fmla="*/ f69 1 132"/>
                  <a:gd name="f124" fmla="*/ f70 1 132"/>
                  <a:gd name="f125" fmla="*/ f71 1 132"/>
                  <a:gd name="f126" fmla="*/ f72 1 94"/>
                  <a:gd name="f127" fmla="*/ f73 1 132"/>
                  <a:gd name="f128" fmla="*/ f74 1 94"/>
                  <a:gd name="f129" fmla="*/ f75 1 132"/>
                  <a:gd name="f130" fmla="*/ f76 1 94"/>
                  <a:gd name="f131" fmla="*/ f77 1 132"/>
                  <a:gd name="f132" fmla="*/ f78 1 94"/>
                  <a:gd name="f133" fmla="*/ f79 1 132"/>
                  <a:gd name="f134" fmla="*/ f80 1 94"/>
                  <a:gd name="f135" fmla="*/ f81 1 94"/>
                  <a:gd name="f136" fmla="*/ f82 1 132"/>
                  <a:gd name="f137" fmla="*/ f83 1 94"/>
                  <a:gd name="f138" fmla="*/ f84 1 132"/>
                  <a:gd name="f139" fmla="*/ f85 1 94"/>
                  <a:gd name="f140" fmla="*/ f86 1 132"/>
                  <a:gd name="f141" fmla="*/ f87 1 132"/>
                  <a:gd name="f142" fmla="*/ f88 1 132"/>
                  <a:gd name="f143" fmla="*/ f89 1 94"/>
                  <a:gd name="f144" fmla="*/ f90 1 132"/>
                  <a:gd name="f145" fmla="*/ f91 1 94"/>
                  <a:gd name="f146" fmla="*/ f92 1 132"/>
                  <a:gd name="f147" fmla="*/ f93 1 94"/>
                  <a:gd name="f148" fmla="*/ f94 1 94"/>
                  <a:gd name="f149" fmla="*/ f95 1 132"/>
                  <a:gd name="f150" fmla="*/ f96 1 94"/>
                  <a:gd name="f151" fmla="*/ f97 1 132"/>
                  <a:gd name="f152" fmla="*/ f98 1 94"/>
                  <a:gd name="f153" fmla="*/ f99 1 132"/>
                  <a:gd name="f154" fmla="*/ f100 1 94"/>
                  <a:gd name="f155" fmla="*/ f101 1 132"/>
                  <a:gd name="f156" fmla="*/ f102 1 132"/>
                  <a:gd name="f157" fmla="*/ f103 1 132"/>
                  <a:gd name="f158" fmla="*/ f104 1 132"/>
                  <a:gd name="f159" fmla="*/ f105 1 94"/>
                  <a:gd name="f160" fmla="*/ f106 1 132"/>
                  <a:gd name="f161" fmla="*/ f107 1 94"/>
                  <a:gd name="f162" fmla="*/ f108 1 132"/>
                  <a:gd name="f163" fmla="*/ f109 1 94"/>
                  <a:gd name="f164" fmla="*/ f110 1 132"/>
                  <a:gd name="f165" fmla="*/ f111 1 132"/>
                  <a:gd name="f166" fmla="*/ f112 1 94"/>
                  <a:gd name="f167" fmla="*/ f113 1 132"/>
                  <a:gd name="f168" fmla="*/ f114 1 132"/>
                  <a:gd name="f169" fmla="*/ f115 1 132"/>
                  <a:gd name="f170" fmla="*/ 0 1 f61"/>
                  <a:gd name="f171" fmla="*/ f55 1 f61"/>
                  <a:gd name="f172" fmla="*/ 0 1 f62"/>
                  <a:gd name="f173" fmla="*/ f56 1 f62"/>
                  <a:gd name="f174" fmla="*/ f117 1 f61"/>
                  <a:gd name="f175" fmla="*/ f118 1 f62"/>
                  <a:gd name="f176" fmla="*/ f119 1 f61"/>
                  <a:gd name="f177" fmla="*/ f120 1 f62"/>
                  <a:gd name="f178" fmla="*/ f121 1 f61"/>
                  <a:gd name="f179" fmla="*/ f122 1 f62"/>
                  <a:gd name="f180" fmla="*/ f123 1 f62"/>
                  <a:gd name="f181" fmla="*/ f124 1 f62"/>
                  <a:gd name="f182" fmla="*/ f125 1 f62"/>
                  <a:gd name="f183" fmla="*/ f126 1 f61"/>
                  <a:gd name="f184" fmla="*/ f127 1 f62"/>
                  <a:gd name="f185" fmla="*/ f128 1 f61"/>
                  <a:gd name="f186" fmla="*/ f129 1 f62"/>
                  <a:gd name="f187" fmla="*/ f130 1 f61"/>
                  <a:gd name="f188" fmla="*/ f131 1 f62"/>
                  <a:gd name="f189" fmla="*/ f132 1 f61"/>
                  <a:gd name="f190" fmla="*/ f133 1 f62"/>
                  <a:gd name="f191" fmla="*/ f134 1 f61"/>
                  <a:gd name="f192" fmla="*/ f135 1 f61"/>
                  <a:gd name="f193" fmla="*/ f136 1 f62"/>
                  <a:gd name="f194" fmla="*/ f137 1 f61"/>
                  <a:gd name="f195" fmla="*/ f138 1 f62"/>
                  <a:gd name="f196" fmla="*/ f139 1 f61"/>
                  <a:gd name="f197" fmla="*/ f140 1 f62"/>
                  <a:gd name="f198" fmla="*/ f141 1 f62"/>
                  <a:gd name="f199" fmla="*/ f142 1 f62"/>
                  <a:gd name="f200" fmla="*/ f143 1 f61"/>
                  <a:gd name="f201" fmla="*/ f144 1 f62"/>
                  <a:gd name="f202" fmla="*/ f145 1 f61"/>
                  <a:gd name="f203" fmla="*/ f146 1 f62"/>
                  <a:gd name="f204" fmla="*/ f147 1 f61"/>
                  <a:gd name="f205" fmla="*/ f148 1 f61"/>
                  <a:gd name="f206" fmla="*/ f149 1 f62"/>
                  <a:gd name="f207" fmla="*/ f150 1 f61"/>
                  <a:gd name="f208" fmla="*/ f151 1 f62"/>
                  <a:gd name="f209" fmla="*/ f152 1 f61"/>
                  <a:gd name="f210" fmla="*/ f153 1 f62"/>
                  <a:gd name="f211" fmla="*/ f154 1 f61"/>
                  <a:gd name="f212" fmla="*/ f155 1 f62"/>
                  <a:gd name="f213" fmla="*/ f156 1 f62"/>
                  <a:gd name="f214" fmla="*/ f157 1 f62"/>
                  <a:gd name="f215" fmla="*/ f158 1 f62"/>
                  <a:gd name="f216" fmla="*/ f159 1 f61"/>
                  <a:gd name="f217" fmla="*/ f160 1 f62"/>
                  <a:gd name="f218" fmla="*/ f161 1 f61"/>
                  <a:gd name="f219" fmla="*/ f162 1 f62"/>
                  <a:gd name="f220" fmla="*/ f163 1 f61"/>
                  <a:gd name="f221" fmla="*/ f164 1 f62"/>
                  <a:gd name="f222" fmla="*/ f165 1 f62"/>
                  <a:gd name="f223" fmla="*/ f166 1 f61"/>
                  <a:gd name="f224" fmla="*/ f167 1 f62"/>
                  <a:gd name="f225" fmla="*/ f168 1 f62"/>
                  <a:gd name="f226" fmla="*/ f169 1 f62"/>
                  <a:gd name="f227" fmla="*/ f170 f52 1"/>
                  <a:gd name="f228" fmla="*/ f171 f52 1"/>
                  <a:gd name="f229" fmla="*/ f173 f53 1"/>
                  <a:gd name="f230" fmla="*/ f172 f53 1"/>
                  <a:gd name="f231" fmla="*/ f174 f52 1"/>
                  <a:gd name="f232" fmla="*/ f175 f53 1"/>
                  <a:gd name="f233" fmla="*/ f176 f52 1"/>
                  <a:gd name="f234" fmla="*/ f177 f53 1"/>
                  <a:gd name="f235" fmla="*/ f178 f52 1"/>
                  <a:gd name="f236" fmla="*/ f179 f53 1"/>
                  <a:gd name="f237" fmla="*/ f180 f53 1"/>
                  <a:gd name="f238" fmla="*/ f181 f53 1"/>
                  <a:gd name="f239" fmla="*/ f182 f53 1"/>
                  <a:gd name="f240" fmla="*/ f183 f52 1"/>
                  <a:gd name="f241" fmla="*/ f184 f53 1"/>
                  <a:gd name="f242" fmla="*/ f185 f52 1"/>
                  <a:gd name="f243" fmla="*/ f186 f53 1"/>
                  <a:gd name="f244" fmla="*/ f187 f52 1"/>
                  <a:gd name="f245" fmla="*/ f188 f53 1"/>
                  <a:gd name="f246" fmla="*/ f189 f52 1"/>
                  <a:gd name="f247" fmla="*/ f190 f53 1"/>
                  <a:gd name="f248" fmla="*/ f191 f52 1"/>
                  <a:gd name="f249" fmla="*/ f192 f52 1"/>
                  <a:gd name="f250" fmla="*/ f193 f53 1"/>
                  <a:gd name="f251" fmla="*/ f194 f52 1"/>
                  <a:gd name="f252" fmla="*/ f195 f53 1"/>
                  <a:gd name="f253" fmla="*/ f196 f52 1"/>
                  <a:gd name="f254" fmla="*/ f197 f53 1"/>
                  <a:gd name="f255" fmla="*/ f198 f53 1"/>
                  <a:gd name="f256" fmla="*/ f199 f53 1"/>
                  <a:gd name="f257" fmla="*/ f200 f52 1"/>
                  <a:gd name="f258" fmla="*/ f201 f53 1"/>
                  <a:gd name="f259" fmla="*/ f202 f52 1"/>
                  <a:gd name="f260" fmla="*/ f203 f53 1"/>
                  <a:gd name="f261" fmla="*/ f204 f52 1"/>
                  <a:gd name="f262" fmla="*/ f205 f52 1"/>
                  <a:gd name="f263" fmla="*/ f206 f53 1"/>
                  <a:gd name="f264" fmla="*/ f207 f52 1"/>
                  <a:gd name="f265" fmla="*/ f208 f53 1"/>
                  <a:gd name="f266" fmla="*/ f209 f52 1"/>
                  <a:gd name="f267" fmla="*/ f210 f53 1"/>
                  <a:gd name="f268" fmla="*/ f211 f52 1"/>
                  <a:gd name="f269" fmla="*/ f212 f53 1"/>
                  <a:gd name="f270" fmla="*/ f213 f53 1"/>
                  <a:gd name="f271" fmla="*/ f214 f53 1"/>
                  <a:gd name="f272" fmla="*/ f215 f53 1"/>
                  <a:gd name="f273" fmla="*/ f216 f52 1"/>
                  <a:gd name="f274" fmla="*/ f217 f53 1"/>
                  <a:gd name="f275" fmla="*/ f218 f52 1"/>
                  <a:gd name="f276" fmla="*/ f219 f53 1"/>
                  <a:gd name="f277" fmla="*/ f220 f52 1"/>
                  <a:gd name="f278" fmla="*/ f221 f53 1"/>
                  <a:gd name="f279" fmla="*/ f222 f53 1"/>
                  <a:gd name="f280" fmla="*/ f223 f52 1"/>
                  <a:gd name="f281" fmla="*/ f224 f53 1"/>
                  <a:gd name="f282" fmla="*/ f225 f53 1"/>
                  <a:gd name="f283" fmla="*/ f226 f53 1"/>
                </a:gdLst>
                <a:ahLst/>
                <a:cxnLst>
                  <a:cxn ang="3cd4">
                    <a:pos x="hc" y="t"/>
                  </a:cxn>
                  <a:cxn ang="0">
                    <a:pos x="r" y="vc"/>
                  </a:cxn>
                  <a:cxn ang="cd4">
                    <a:pos x="hc" y="b"/>
                  </a:cxn>
                  <a:cxn ang="cd2">
                    <a:pos x="l" y="vc"/>
                  </a:cxn>
                  <a:cxn ang="f116">
                    <a:pos x="f231" y="f232"/>
                  </a:cxn>
                  <a:cxn ang="f116">
                    <a:pos x="f231" y="f232"/>
                  </a:cxn>
                  <a:cxn ang="f116">
                    <a:pos x="f233" y="f234"/>
                  </a:cxn>
                  <a:cxn ang="f116">
                    <a:pos x="f235" y="f236"/>
                  </a:cxn>
                  <a:cxn ang="f116">
                    <a:pos x="f235" y="f237"/>
                  </a:cxn>
                  <a:cxn ang="f116">
                    <a:pos x="f233" y="f238"/>
                  </a:cxn>
                  <a:cxn ang="f116">
                    <a:pos x="f231" y="f239"/>
                  </a:cxn>
                  <a:cxn ang="f116">
                    <a:pos x="f240" y="f241"/>
                  </a:cxn>
                  <a:cxn ang="f116">
                    <a:pos x="f242" y="f243"/>
                  </a:cxn>
                  <a:cxn ang="f116">
                    <a:pos x="f244" y="f245"/>
                  </a:cxn>
                  <a:cxn ang="f116">
                    <a:pos x="f244" y="f245"/>
                  </a:cxn>
                  <a:cxn ang="f116">
                    <a:pos x="f246" y="f247"/>
                  </a:cxn>
                  <a:cxn ang="f116">
                    <a:pos x="f248" y="f247"/>
                  </a:cxn>
                  <a:cxn ang="f116">
                    <a:pos x="f249" y="f250"/>
                  </a:cxn>
                  <a:cxn ang="f116">
                    <a:pos x="f251" y="f252"/>
                  </a:cxn>
                  <a:cxn ang="f116">
                    <a:pos x="f253" y="f254"/>
                  </a:cxn>
                  <a:cxn ang="f116">
                    <a:pos x="f253" y="f255"/>
                  </a:cxn>
                  <a:cxn ang="f116">
                    <a:pos x="f251" y="f256"/>
                  </a:cxn>
                  <a:cxn ang="f116">
                    <a:pos x="f251" y="f256"/>
                  </a:cxn>
                  <a:cxn ang="f116">
                    <a:pos x="f253" y="f236"/>
                  </a:cxn>
                  <a:cxn ang="f116">
                    <a:pos x="f257" y="f258"/>
                  </a:cxn>
                  <a:cxn ang="f116">
                    <a:pos x="f259" y="f260"/>
                  </a:cxn>
                  <a:cxn ang="f116">
                    <a:pos x="f261" y="f232"/>
                  </a:cxn>
                  <a:cxn ang="f116">
                    <a:pos x="f262" y="f263"/>
                  </a:cxn>
                  <a:cxn ang="f116">
                    <a:pos x="f264" y="f265"/>
                  </a:cxn>
                  <a:cxn ang="f116">
                    <a:pos x="f266" y="f267"/>
                  </a:cxn>
                  <a:cxn ang="f116">
                    <a:pos x="f268" y="f269"/>
                  </a:cxn>
                  <a:cxn ang="f116">
                    <a:pos x="f268" y="f270"/>
                  </a:cxn>
                  <a:cxn ang="f116">
                    <a:pos x="f266" y="f271"/>
                  </a:cxn>
                  <a:cxn ang="f116">
                    <a:pos x="f264" y="f272"/>
                  </a:cxn>
                  <a:cxn ang="f116">
                    <a:pos x="f264" y="f272"/>
                  </a:cxn>
                  <a:cxn ang="f116">
                    <a:pos x="f273" y="f274"/>
                  </a:cxn>
                  <a:cxn ang="f116">
                    <a:pos x="f275" y="f276"/>
                  </a:cxn>
                  <a:cxn ang="f116">
                    <a:pos x="f277" y="f278"/>
                  </a:cxn>
                  <a:cxn ang="f116">
                    <a:pos x="f257" y="f278"/>
                  </a:cxn>
                  <a:cxn ang="f116">
                    <a:pos x="f248" y="f279"/>
                  </a:cxn>
                  <a:cxn ang="f116">
                    <a:pos x="f280" y="f281"/>
                  </a:cxn>
                  <a:cxn ang="f116">
                    <a:pos x="f242" y="f282"/>
                  </a:cxn>
                  <a:cxn ang="f116">
                    <a:pos x="f240" y="f283"/>
                  </a:cxn>
                  <a:cxn ang="f116">
                    <a:pos x="f231" y="f232"/>
                  </a:cxn>
                </a:cxnLst>
                <a:rect l="f227" t="f230" r="f228" b="f229"/>
                <a:pathLst>
                  <a:path w="94" h="132">
                    <a:moveTo>
                      <a:pt x="f8" y="f9"/>
                    </a:moveTo>
                    <a:lnTo>
                      <a:pt x="f8" y="f9"/>
                    </a:lnTo>
                    <a:lnTo>
                      <a:pt x="f10" y="f11"/>
                    </a:lnTo>
                    <a:lnTo>
                      <a:pt x="f5" y="f12"/>
                    </a:lnTo>
                    <a:lnTo>
                      <a:pt x="f5" y="f13"/>
                    </a:lnTo>
                    <a:lnTo>
                      <a:pt x="f10" y="f14"/>
                    </a:lnTo>
                    <a:lnTo>
                      <a:pt x="f8" y="f15"/>
                    </a:lnTo>
                    <a:lnTo>
                      <a:pt x="f16" y="f17"/>
                    </a:lnTo>
                    <a:lnTo>
                      <a:pt x="f18" y="f16"/>
                    </a:lnTo>
                    <a:lnTo>
                      <a:pt x="f19" y="f20"/>
                    </a:lnTo>
                    <a:lnTo>
                      <a:pt x="f19" y="f20"/>
                    </a:lnTo>
                    <a:lnTo>
                      <a:pt x="f21" y="f5"/>
                    </a:lnTo>
                    <a:lnTo>
                      <a:pt x="f22" y="f5"/>
                    </a:lnTo>
                    <a:lnTo>
                      <a:pt x="f14" y="f10"/>
                    </a:lnTo>
                    <a:lnTo>
                      <a:pt x="f23" y="f8"/>
                    </a:lnTo>
                    <a:lnTo>
                      <a:pt x="f24" y="f25"/>
                    </a:lnTo>
                    <a:lnTo>
                      <a:pt x="f24" y="f26"/>
                    </a:lnTo>
                    <a:lnTo>
                      <a:pt x="f23" y="f27"/>
                    </a:lnTo>
                    <a:lnTo>
                      <a:pt x="f23" y="f27"/>
                    </a:lnTo>
                    <a:lnTo>
                      <a:pt x="f24" y="f12"/>
                    </a:lnTo>
                    <a:lnTo>
                      <a:pt x="f28" y="f29"/>
                    </a:lnTo>
                    <a:lnTo>
                      <a:pt x="f30" y="f31"/>
                    </a:lnTo>
                    <a:lnTo>
                      <a:pt x="f12" y="f9"/>
                    </a:lnTo>
                    <a:lnTo>
                      <a:pt x="f11" y="f32"/>
                    </a:lnTo>
                    <a:lnTo>
                      <a:pt x="f33" y="f34"/>
                    </a:lnTo>
                    <a:lnTo>
                      <a:pt x="f35" y="f36"/>
                    </a:lnTo>
                    <a:lnTo>
                      <a:pt x="f6" y="f37"/>
                    </a:lnTo>
                    <a:lnTo>
                      <a:pt x="f6" y="f38"/>
                    </a:lnTo>
                    <a:lnTo>
                      <a:pt x="f35" y="f39"/>
                    </a:lnTo>
                    <a:lnTo>
                      <a:pt x="f33" y="f40"/>
                    </a:lnTo>
                    <a:lnTo>
                      <a:pt x="f33" y="f40"/>
                    </a:lnTo>
                    <a:lnTo>
                      <a:pt x="f41" y="f42"/>
                    </a:lnTo>
                    <a:lnTo>
                      <a:pt x="f43" y="f44"/>
                    </a:lnTo>
                    <a:lnTo>
                      <a:pt x="f45" y="f7"/>
                    </a:lnTo>
                    <a:lnTo>
                      <a:pt x="f28" y="f7"/>
                    </a:lnTo>
                    <a:lnTo>
                      <a:pt x="f22" y="f46"/>
                    </a:lnTo>
                    <a:lnTo>
                      <a:pt x="f47" y="f48"/>
                    </a:lnTo>
                    <a:lnTo>
                      <a:pt x="f18" y="f49"/>
                    </a:lnTo>
                    <a:lnTo>
                      <a:pt x="f16" y="f50"/>
                    </a:lnTo>
                    <a:lnTo>
                      <a:pt x="f8" y="f9"/>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4" name="Freeform 34">
                <a:extLst>
                  <a:ext uri="{FF2B5EF4-FFF2-40B4-BE49-F238E27FC236}">
                    <a16:creationId xmlns:a16="http://schemas.microsoft.com/office/drawing/2014/main" id="{F2312C10-8470-B73A-2518-A06F7D85AFDC}"/>
                  </a:ext>
                </a:extLst>
              </p:cNvPr>
              <p:cNvSpPr/>
              <p:nvPr/>
            </p:nvSpPr>
            <p:spPr>
              <a:xfrm>
                <a:off x="4171538" y="5019242"/>
                <a:ext cx="244126" cy="367323"/>
              </a:xfrm>
              <a:custGeom>
                <a:avLst/>
                <a:gdLst>
                  <a:gd name="f0" fmla="val 10800000"/>
                  <a:gd name="f1" fmla="val 5400000"/>
                  <a:gd name="f2" fmla="val 180"/>
                  <a:gd name="f3" fmla="val w"/>
                  <a:gd name="f4" fmla="val h"/>
                  <a:gd name="f5" fmla="val 0"/>
                  <a:gd name="f6" fmla="val 216"/>
                  <a:gd name="f7" fmla="val 325"/>
                  <a:gd name="f8" fmla="val 2"/>
                  <a:gd name="f9" fmla="val 10"/>
                  <a:gd name="f10" fmla="val 12"/>
                  <a:gd name="f11" fmla="val 30"/>
                  <a:gd name="f12" fmla="val 40"/>
                  <a:gd name="f13" fmla="val 44"/>
                  <a:gd name="f14" fmla="val 56"/>
                  <a:gd name="f15" fmla="val 62"/>
                  <a:gd name="f16" fmla="val 74"/>
                  <a:gd name="f17" fmla="val 80"/>
                  <a:gd name="f18" fmla="val 88"/>
                  <a:gd name="f19" fmla="val 100"/>
                  <a:gd name="f20" fmla="val 102"/>
                  <a:gd name="f21" fmla="val 110"/>
                  <a:gd name="f22" fmla="val 108"/>
                  <a:gd name="f23" fmla="val 120"/>
                  <a:gd name="f24" fmla="val 116"/>
                  <a:gd name="f25" fmla="val 142"/>
                  <a:gd name="f26" fmla="val 140"/>
                  <a:gd name="f27" fmla="val 160"/>
                  <a:gd name="f28" fmla="val 166"/>
                  <a:gd name="f29" fmla="val 178"/>
                  <a:gd name="f30" fmla="val 195"/>
                  <a:gd name="f31" fmla="val 206"/>
                  <a:gd name="f32" fmla="val 247"/>
                  <a:gd name="f33" fmla="val 269"/>
                  <a:gd name="f34" fmla="val 192"/>
                  <a:gd name="f35" fmla="val 144"/>
                  <a:gd name="f36" fmla="val 281"/>
                  <a:gd name="f37" fmla="val 271"/>
                  <a:gd name="f38" fmla="val 261"/>
                  <a:gd name="f39" fmla="val 138"/>
                  <a:gd name="f40" fmla="val 132"/>
                  <a:gd name="f41" fmla="val 233"/>
                  <a:gd name="f42" fmla="val 124"/>
                  <a:gd name="f43" fmla="val 219"/>
                  <a:gd name="f44" fmla="val 112"/>
                  <a:gd name="f45" fmla="val 205"/>
                  <a:gd name="f46" fmla="val 96"/>
                  <a:gd name="f47" fmla="val 193"/>
                  <a:gd name="f48" fmla="val 86"/>
                  <a:gd name="f49" fmla="val 187"/>
                  <a:gd name="f50" fmla="val 78"/>
                  <a:gd name="f51" fmla="val 179"/>
                  <a:gd name="f52" fmla="val 60"/>
                  <a:gd name="f53" fmla="val 156"/>
                  <a:gd name="f54" fmla="val 42"/>
                  <a:gd name="f55" fmla="val 130"/>
                  <a:gd name="f56" fmla="val 26"/>
                  <a:gd name="f57" fmla="val 14"/>
                  <a:gd name="f58" fmla="val 6"/>
                  <a:gd name="f59" fmla="val 46"/>
                  <a:gd name="f60" fmla="val 20"/>
                  <a:gd name="f61" fmla="+- 0 0 -90"/>
                  <a:gd name="f62" fmla="*/ f3 1 216"/>
                  <a:gd name="f63" fmla="*/ f4 1 325"/>
                  <a:gd name="f64" fmla="val f5"/>
                  <a:gd name="f65" fmla="val f6"/>
                  <a:gd name="f66" fmla="val f7"/>
                  <a:gd name="f67" fmla="*/ f61 f0 1"/>
                  <a:gd name="f68" fmla="+- f66 0 f64"/>
                  <a:gd name="f69" fmla="+- f65 0 f64"/>
                  <a:gd name="f70" fmla="*/ f67 1 f2"/>
                  <a:gd name="f71" fmla="*/ f69 1 216"/>
                  <a:gd name="f72" fmla="*/ f68 1 325"/>
                  <a:gd name="f73" fmla="*/ 2 f69 1"/>
                  <a:gd name="f74" fmla="*/ 0 f68 1"/>
                  <a:gd name="f75" fmla="*/ 10 f69 1"/>
                  <a:gd name="f76" fmla="*/ 12 f68 1"/>
                  <a:gd name="f77" fmla="*/ 30 f69 1"/>
                  <a:gd name="f78" fmla="*/ 40 f68 1"/>
                  <a:gd name="f79" fmla="*/ 44 f69 1"/>
                  <a:gd name="f80" fmla="*/ 56 f68 1"/>
                  <a:gd name="f81" fmla="*/ 62 f69 1"/>
                  <a:gd name="f82" fmla="*/ 74 f68 1"/>
                  <a:gd name="f83" fmla="*/ 80 f69 1"/>
                  <a:gd name="f84" fmla="*/ 88 f68 1"/>
                  <a:gd name="f85" fmla="*/ 100 f69 1"/>
                  <a:gd name="f86" fmla="*/ 102 f68 1"/>
                  <a:gd name="f87" fmla="*/ 110 f69 1"/>
                  <a:gd name="f88" fmla="*/ 108 f68 1"/>
                  <a:gd name="f89" fmla="*/ 120 f69 1"/>
                  <a:gd name="f90" fmla="*/ 116 f68 1"/>
                  <a:gd name="f91" fmla="*/ 142 f69 1"/>
                  <a:gd name="f92" fmla="*/ 140 f68 1"/>
                  <a:gd name="f93" fmla="*/ 160 f69 1"/>
                  <a:gd name="f94" fmla="*/ 166 f68 1"/>
                  <a:gd name="f95" fmla="*/ 178 f69 1"/>
                  <a:gd name="f96" fmla="*/ 195 f68 1"/>
                  <a:gd name="f97" fmla="*/ 206 f69 1"/>
                  <a:gd name="f98" fmla="*/ 247 f68 1"/>
                  <a:gd name="f99" fmla="*/ 216 f69 1"/>
                  <a:gd name="f100" fmla="*/ 269 f68 1"/>
                  <a:gd name="f101" fmla="*/ 192 f69 1"/>
                  <a:gd name="f102" fmla="*/ 325 f68 1"/>
                  <a:gd name="f103" fmla="*/ 144 f69 1"/>
                  <a:gd name="f104" fmla="*/ 281 f68 1"/>
                  <a:gd name="f105" fmla="*/ 271 f68 1"/>
                  <a:gd name="f106" fmla="*/ 261 f68 1"/>
                  <a:gd name="f107" fmla="*/ 138 f69 1"/>
                  <a:gd name="f108" fmla="*/ 132 f69 1"/>
                  <a:gd name="f109" fmla="*/ 233 f68 1"/>
                  <a:gd name="f110" fmla="*/ 124 f69 1"/>
                  <a:gd name="f111" fmla="*/ 219 f68 1"/>
                  <a:gd name="f112" fmla="*/ 112 f69 1"/>
                  <a:gd name="f113" fmla="*/ 205 f68 1"/>
                  <a:gd name="f114" fmla="*/ 96 f69 1"/>
                  <a:gd name="f115" fmla="*/ 193 f68 1"/>
                  <a:gd name="f116" fmla="*/ 86 f69 1"/>
                  <a:gd name="f117" fmla="*/ 187 f68 1"/>
                  <a:gd name="f118" fmla="*/ 78 f69 1"/>
                  <a:gd name="f119" fmla="*/ 179 f68 1"/>
                  <a:gd name="f120" fmla="*/ 60 f69 1"/>
                  <a:gd name="f121" fmla="*/ 156 f68 1"/>
                  <a:gd name="f122" fmla="*/ 42 f69 1"/>
                  <a:gd name="f123" fmla="*/ 130 f68 1"/>
                  <a:gd name="f124" fmla="*/ 26 f69 1"/>
                  <a:gd name="f125" fmla="*/ 14 f69 1"/>
                  <a:gd name="f126" fmla="*/ 6 f69 1"/>
                  <a:gd name="f127" fmla="*/ 46 f68 1"/>
                  <a:gd name="f128" fmla="*/ 0 f69 1"/>
                  <a:gd name="f129" fmla="*/ 20 f68 1"/>
                  <a:gd name="f130" fmla="*/ 10 f68 1"/>
                  <a:gd name="f131" fmla="+- f70 0 f1"/>
                  <a:gd name="f132" fmla="*/ f73 1 216"/>
                  <a:gd name="f133" fmla="*/ f74 1 325"/>
                  <a:gd name="f134" fmla="*/ f75 1 216"/>
                  <a:gd name="f135" fmla="*/ f76 1 325"/>
                  <a:gd name="f136" fmla="*/ f77 1 216"/>
                  <a:gd name="f137" fmla="*/ f78 1 325"/>
                  <a:gd name="f138" fmla="*/ f79 1 216"/>
                  <a:gd name="f139" fmla="*/ f80 1 325"/>
                  <a:gd name="f140" fmla="*/ f81 1 216"/>
                  <a:gd name="f141" fmla="*/ f82 1 325"/>
                  <a:gd name="f142" fmla="*/ f83 1 216"/>
                  <a:gd name="f143" fmla="*/ f84 1 325"/>
                  <a:gd name="f144" fmla="*/ f85 1 216"/>
                  <a:gd name="f145" fmla="*/ f86 1 325"/>
                  <a:gd name="f146" fmla="*/ f87 1 216"/>
                  <a:gd name="f147" fmla="*/ f88 1 325"/>
                  <a:gd name="f148" fmla="*/ f89 1 216"/>
                  <a:gd name="f149" fmla="*/ f90 1 325"/>
                  <a:gd name="f150" fmla="*/ f91 1 216"/>
                  <a:gd name="f151" fmla="*/ f92 1 325"/>
                  <a:gd name="f152" fmla="*/ f93 1 216"/>
                  <a:gd name="f153" fmla="*/ f94 1 325"/>
                  <a:gd name="f154" fmla="*/ f95 1 216"/>
                  <a:gd name="f155" fmla="*/ f96 1 325"/>
                  <a:gd name="f156" fmla="*/ f97 1 216"/>
                  <a:gd name="f157" fmla="*/ f98 1 325"/>
                  <a:gd name="f158" fmla="*/ f99 1 216"/>
                  <a:gd name="f159" fmla="*/ f100 1 325"/>
                  <a:gd name="f160" fmla="*/ f101 1 216"/>
                  <a:gd name="f161" fmla="*/ f102 1 325"/>
                  <a:gd name="f162" fmla="*/ f103 1 216"/>
                  <a:gd name="f163" fmla="*/ f104 1 325"/>
                  <a:gd name="f164" fmla="*/ f105 1 325"/>
                  <a:gd name="f165" fmla="*/ f106 1 325"/>
                  <a:gd name="f166" fmla="*/ f107 1 216"/>
                  <a:gd name="f167" fmla="*/ f108 1 216"/>
                  <a:gd name="f168" fmla="*/ f109 1 325"/>
                  <a:gd name="f169" fmla="*/ f110 1 216"/>
                  <a:gd name="f170" fmla="*/ f111 1 325"/>
                  <a:gd name="f171" fmla="*/ f112 1 216"/>
                  <a:gd name="f172" fmla="*/ f113 1 325"/>
                  <a:gd name="f173" fmla="*/ f114 1 216"/>
                  <a:gd name="f174" fmla="*/ f115 1 325"/>
                  <a:gd name="f175" fmla="*/ f116 1 216"/>
                  <a:gd name="f176" fmla="*/ f117 1 325"/>
                  <a:gd name="f177" fmla="*/ f118 1 216"/>
                  <a:gd name="f178" fmla="*/ f119 1 325"/>
                  <a:gd name="f179" fmla="*/ f120 1 216"/>
                  <a:gd name="f180" fmla="*/ f121 1 325"/>
                  <a:gd name="f181" fmla="*/ f122 1 216"/>
                  <a:gd name="f182" fmla="*/ f123 1 325"/>
                  <a:gd name="f183" fmla="*/ f124 1 216"/>
                  <a:gd name="f184" fmla="*/ f125 1 216"/>
                  <a:gd name="f185" fmla="*/ f126 1 216"/>
                  <a:gd name="f186" fmla="*/ f127 1 325"/>
                  <a:gd name="f187" fmla="*/ f128 1 216"/>
                  <a:gd name="f188" fmla="*/ f129 1 325"/>
                  <a:gd name="f189" fmla="*/ f130 1 325"/>
                  <a:gd name="f190" fmla="*/ 0 1 f71"/>
                  <a:gd name="f191" fmla="*/ f65 1 f71"/>
                  <a:gd name="f192" fmla="*/ 0 1 f72"/>
                  <a:gd name="f193" fmla="*/ f66 1 f72"/>
                  <a:gd name="f194" fmla="*/ f132 1 f71"/>
                  <a:gd name="f195" fmla="*/ f133 1 f72"/>
                  <a:gd name="f196" fmla="*/ f134 1 f71"/>
                  <a:gd name="f197" fmla="*/ f135 1 f72"/>
                  <a:gd name="f198" fmla="*/ f136 1 f71"/>
                  <a:gd name="f199" fmla="*/ f137 1 f72"/>
                  <a:gd name="f200" fmla="*/ f138 1 f71"/>
                  <a:gd name="f201" fmla="*/ f139 1 f72"/>
                  <a:gd name="f202" fmla="*/ f140 1 f71"/>
                  <a:gd name="f203" fmla="*/ f141 1 f72"/>
                  <a:gd name="f204" fmla="*/ f142 1 f71"/>
                  <a:gd name="f205" fmla="*/ f143 1 f72"/>
                  <a:gd name="f206" fmla="*/ f144 1 f71"/>
                  <a:gd name="f207" fmla="*/ f145 1 f72"/>
                  <a:gd name="f208" fmla="*/ f146 1 f71"/>
                  <a:gd name="f209" fmla="*/ f147 1 f72"/>
                  <a:gd name="f210" fmla="*/ f148 1 f71"/>
                  <a:gd name="f211" fmla="*/ f149 1 f72"/>
                  <a:gd name="f212" fmla="*/ f150 1 f71"/>
                  <a:gd name="f213" fmla="*/ f151 1 f72"/>
                  <a:gd name="f214" fmla="*/ f152 1 f71"/>
                  <a:gd name="f215" fmla="*/ f153 1 f72"/>
                  <a:gd name="f216" fmla="*/ f154 1 f71"/>
                  <a:gd name="f217" fmla="*/ f155 1 f72"/>
                  <a:gd name="f218" fmla="*/ f156 1 f71"/>
                  <a:gd name="f219" fmla="*/ f157 1 f72"/>
                  <a:gd name="f220" fmla="*/ f158 1 f71"/>
                  <a:gd name="f221" fmla="*/ f159 1 f72"/>
                  <a:gd name="f222" fmla="*/ f160 1 f71"/>
                  <a:gd name="f223" fmla="*/ f161 1 f72"/>
                  <a:gd name="f224" fmla="*/ f162 1 f71"/>
                  <a:gd name="f225" fmla="*/ f163 1 f72"/>
                  <a:gd name="f226" fmla="*/ f164 1 f72"/>
                  <a:gd name="f227" fmla="*/ f165 1 f72"/>
                  <a:gd name="f228" fmla="*/ f166 1 f71"/>
                  <a:gd name="f229" fmla="*/ f167 1 f71"/>
                  <a:gd name="f230" fmla="*/ f168 1 f72"/>
                  <a:gd name="f231" fmla="*/ f169 1 f71"/>
                  <a:gd name="f232" fmla="*/ f170 1 f72"/>
                  <a:gd name="f233" fmla="*/ f171 1 f71"/>
                  <a:gd name="f234" fmla="*/ f172 1 f72"/>
                  <a:gd name="f235" fmla="*/ f173 1 f71"/>
                  <a:gd name="f236" fmla="*/ f174 1 f72"/>
                  <a:gd name="f237" fmla="*/ f175 1 f71"/>
                  <a:gd name="f238" fmla="*/ f176 1 f72"/>
                  <a:gd name="f239" fmla="*/ f177 1 f71"/>
                  <a:gd name="f240" fmla="*/ f178 1 f72"/>
                  <a:gd name="f241" fmla="*/ f179 1 f71"/>
                  <a:gd name="f242" fmla="*/ f180 1 f72"/>
                  <a:gd name="f243" fmla="*/ f181 1 f71"/>
                  <a:gd name="f244" fmla="*/ f182 1 f72"/>
                  <a:gd name="f245" fmla="*/ f183 1 f71"/>
                  <a:gd name="f246" fmla="*/ f184 1 f71"/>
                  <a:gd name="f247" fmla="*/ f185 1 f71"/>
                  <a:gd name="f248" fmla="*/ f186 1 f72"/>
                  <a:gd name="f249" fmla="*/ f187 1 f71"/>
                  <a:gd name="f250" fmla="*/ f188 1 f72"/>
                  <a:gd name="f251" fmla="*/ f189 1 f72"/>
                  <a:gd name="f252" fmla="*/ f190 f62 1"/>
                  <a:gd name="f253" fmla="*/ f191 f62 1"/>
                  <a:gd name="f254" fmla="*/ f193 f63 1"/>
                  <a:gd name="f255" fmla="*/ f192 f63 1"/>
                  <a:gd name="f256" fmla="*/ f194 f62 1"/>
                  <a:gd name="f257" fmla="*/ f195 f63 1"/>
                  <a:gd name="f258" fmla="*/ f196 f62 1"/>
                  <a:gd name="f259" fmla="*/ f197 f63 1"/>
                  <a:gd name="f260" fmla="*/ f198 f62 1"/>
                  <a:gd name="f261" fmla="*/ f199 f63 1"/>
                  <a:gd name="f262" fmla="*/ f200 f62 1"/>
                  <a:gd name="f263" fmla="*/ f201 f63 1"/>
                  <a:gd name="f264" fmla="*/ f202 f62 1"/>
                  <a:gd name="f265" fmla="*/ f203 f63 1"/>
                  <a:gd name="f266" fmla="*/ f204 f62 1"/>
                  <a:gd name="f267" fmla="*/ f205 f63 1"/>
                  <a:gd name="f268" fmla="*/ f206 f62 1"/>
                  <a:gd name="f269" fmla="*/ f207 f63 1"/>
                  <a:gd name="f270" fmla="*/ f208 f62 1"/>
                  <a:gd name="f271" fmla="*/ f209 f63 1"/>
                  <a:gd name="f272" fmla="*/ f210 f62 1"/>
                  <a:gd name="f273" fmla="*/ f211 f63 1"/>
                  <a:gd name="f274" fmla="*/ f212 f62 1"/>
                  <a:gd name="f275" fmla="*/ f213 f63 1"/>
                  <a:gd name="f276" fmla="*/ f214 f62 1"/>
                  <a:gd name="f277" fmla="*/ f215 f63 1"/>
                  <a:gd name="f278" fmla="*/ f216 f62 1"/>
                  <a:gd name="f279" fmla="*/ f217 f63 1"/>
                  <a:gd name="f280" fmla="*/ f218 f62 1"/>
                  <a:gd name="f281" fmla="*/ f219 f63 1"/>
                  <a:gd name="f282" fmla="*/ f220 f62 1"/>
                  <a:gd name="f283" fmla="*/ f221 f63 1"/>
                  <a:gd name="f284" fmla="*/ f222 f62 1"/>
                  <a:gd name="f285" fmla="*/ f223 f63 1"/>
                  <a:gd name="f286" fmla="*/ f224 f62 1"/>
                  <a:gd name="f287" fmla="*/ f225 f63 1"/>
                  <a:gd name="f288" fmla="*/ f226 f63 1"/>
                  <a:gd name="f289" fmla="*/ f227 f63 1"/>
                  <a:gd name="f290" fmla="*/ f228 f62 1"/>
                  <a:gd name="f291" fmla="*/ f229 f62 1"/>
                  <a:gd name="f292" fmla="*/ f230 f63 1"/>
                  <a:gd name="f293" fmla="*/ f231 f62 1"/>
                  <a:gd name="f294" fmla="*/ f232 f63 1"/>
                  <a:gd name="f295" fmla="*/ f233 f62 1"/>
                  <a:gd name="f296" fmla="*/ f234 f63 1"/>
                  <a:gd name="f297" fmla="*/ f235 f62 1"/>
                  <a:gd name="f298" fmla="*/ f236 f63 1"/>
                  <a:gd name="f299" fmla="*/ f237 f62 1"/>
                  <a:gd name="f300" fmla="*/ f238 f63 1"/>
                  <a:gd name="f301" fmla="*/ f239 f62 1"/>
                  <a:gd name="f302" fmla="*/ f240 f63 1"/>
                  <a:gd name="f303" fmla="*/ f241 f62 1"/>
                  <a:gd name="f304" fmla="*/ f242 f63 1"/>
                  <a:gd name="f305" fmla="*/ f243 f62 1"/>
                  <a:gd name="f306" fmla="*/ f244 f63 1"/>
                  <a:gd name="f307" fmla="*/ f245 f62 1"/>
                  <a:gd name="f308" fmla="*/ f246 f62 1"/>
                  <a:gd name="f309" fmla="*/ f247 f62 1"/>
                  <a:gd name="f310" fmla="*/ f248 f63 1"/>
                  <a:gd name="f311" fmla="*/ f249 f62 1"/>
                  <a:gd name="f312" fmla="*/ f250 f63 1"/>
                  <a:gd name="f313" fmla="*/ f251 f63 1"/>
                </a:gdLst>
                <a:ahLst/>
                <a:cxnLst>
                  <a:cxn ang="3cd4">
                    <a:pos x="hc" y="t"/>
                  </a:cxn>
                  <a:cxn ang="0">
                    <a:pos x="r" y="vc"/>
                  </a:cxn>
                  <a:cxn ang="cd4">
                    <a:pos x="hc" y="b"/>
                  </a:cxn>
                  <a:cxn ang="cd2">
                    <a:pos x="l" y="vc"/>
                  </a:cxn>
                  <a:cxn ang="f131">
                    <a:pos x="f256" y="f257"/>
                  </a:cxn>
                  <a:cxn ang="f131">
                    <a:pos x="f256" y="f257"/>
                  </a:cxn>
                  <a:cxn ang="f131">
                    <a:pos x="f258" y="f259"/>
                  </a:cxn>
                  <a:cxn ang="f131">
                    <a:pos x="f260" y="f261"/>
                  </a:cxn>
                  <a:cxn ang="f131">
                    <a:pos x="f262" y="f263"/>
                  </a:cxn>
                  <a:cxn ang="f131">
                    <a:pos x="f264" y="f265"/>
                  </a:cxn>
                  <a:cxn ang="f131">
                    <a:pos x="f266" y="f267"/>
                  </a:cxn>
                  <a:cxn ang="f131">
                    <a:pos x="f268" y="f269"/>
                  </a:cxn>
                  <a:cxn ang="f131">
                    <a:pos x="f268" y="f269"/>
                  </a:cxn>
                  <a:cxn ang="f131">
                    <a:pos x="f270" y="f271"/>
                  </a:cxn>
                  <a:cxn ang="f131">
                    <a:pos x="f272" y="f273"/>
                  </a:cxn>
                  <a:cxn ang="f131">
                    <a:pos x="f274" y="f275"/>
                  </a:cxn>
                  <a:cxn ang="f131">
                    <a:pos x="f276" y="f277"/>
                  </a:cxn>
                  <a:cxn ang="f131">
                    <a:pos x="f278" y="f279"/>
                  </a:cxn>
                  <a:cxn ang="f131">
                    <a:pos x="f280" y="f281"/>
                  </a:cxn>
                  <a:cxn ang="f131">
                    <a:pos x="f282" y="f283"/>
                  </a:cxn>
                  <a:cxn ang="f131">
                    <a:pos x="f284" y="f285"/>
                  </a:cxn>
                  <a:cxn ang="f131">
                    <a:pos x="f286" y="f287"/>
                  </a:cxn>
                  <a:cxn ang="f131">
                    <a:pos x="f286" y="f287"/>
                  </a:cxn>
                  <a:cxn ang="f131">
                    <a:pos x="f286" y="f288"/>
                  </a:cxn>
                  <a:cxn ang="f131">
                    <a:pos x="f274" y="f289"/>
                  </a:cxn>
                  <a:cxn ang="f131">
                    <a:pos x="f290" y="f281"/>
                  </a:cxn>
                  <a:cxn ang="f131">
                    <a:pos x="f291" y="f292"/>
                  </a:cxn>
                  <a:cxn ang="f131">
                    <a:pos x="f293" y="f294"/>
                  </a:cxn>
                  <a:cxn ang="f131">
                    <a:pos x="f295" y="f296"/>
                  </a:cxn>
                  <a:cxn ang="f131">
                    <a:pos x="f297" y="f298"/>
                  </a:cxn>
                  <a:cxn ang="f131">
                    <a:pos x="f297" y="f298"/>
                  </a:cxn>
                  <a:cxn ang="f131">
                    <a:pos x="f299" y="f300"/>
                  </a:cxn>
                  <a:cxn ang="f131">
                    <a:pos x="f301" y="f302"/>
                  </a:cxn>
                  <a:cxn ang="f131">
                    <a:pos x="f303" y="f304"/>
                  </a:cxn>
                  <a:cxn ang="f131">
                    <a:pos x="f305" y="f306"/>
                  </a:cxn>
                  <a:cxn ang="f131">
                    <a:pos x="f307" y="f269"/>
                  </a:cxn>
                  <a:cxn ang="f131">
                    <a:pos x="f308" y="f265"/>
                  </a:cxn>
                  <a:cxn ang="f131">
                    <a:pos x="f309" y="f310"/>
                  </a:cxn>
                  <a:cxn ang="f131">
                    <a:pos x="f311" y="f312"/>
                  </a:cxn>
                  <a:cxn ang="f131">
                    <a:pos x="f311" y="f313"/>
                  </a:cxn>
                  <a:cxn ang="f131">
                    <a:pos x="f256" y="f257"/>
                  </a:cxn>
                  <a:cxn ang="f131">
                    <a:pos x="f256" y="f257"/>
                  </a:cxn>
                </a:cxnLst>
                <a:rect l="f252" t="f255" r="f253" b="f254"/>
                <a:pathLst>
                  <a:path w="216" h="325">
                    <a:moveTo>
                      <a:pt x="f8" y="f5"/>
                    </a:moveTo>
                    <a:lnTo>
                      <a:pt x="f8" y="f5"/>
                    </a:lnTo>
                    <a:lnTo>
                      <a:pt x="f9" y="f10"/>
                    </a:lnTo>
                    <a:lnTo>
                      <a:pt x="f11" y="f12"/>
                    </a:lnTo>
                    <a:lnTo>
                      <a:pt x="f13" y="f14"/>
                    </a:lnTo>
                    <a:lnTo>
                      <a:pt x="f15" y="f16"/>
                    </a:lnTo>
                    <a:lnTo>
                      <a:pt x="f17" y="f18"/>
                    </a:lnTo>
                    <a:lnTo>
                      <a:pt x="f19" y="f20"/>
                    </a:lnTo>
                    <a:lnTo>
                      <a:pt x="f19" y="f20"/>
                    </a:lnTo>
                    <a:lnTo>
                      <a:pt x="f21" y="f22"/>
                    </a:lnTo>
                    <a:lnTo>
                      <a:pt x="f23" y="f24"/>
                    </a:lnTo>
                    <a:lnTo>
                      <a:pt x="f25" y="f26"/>
                    </a:lnTo>
                    <a:lnTo>
                      <a:pt x="f27" y="f28"/>
                    </a:lnTo>
                    <a:lnTo>
                      <a:pt x="f29" y="f30"/>
                    </a:lnTo>
                    <a:lnTo>
                      <a:pt x="f31" y="f32"/>
                    </a:lnTo>
                    <a:lnTo>
                      <a:pt x="f6" y="f33"/>
                    </a:lnTo>
                    <a:lnTo>
                      <a:pt x="f34" y="f7"/>
                    </a:lnTo>
                    <a:lnTo>
                      <a:pt x="f35" y="f36"/>
                    </a:lnTo>
                    <a:lnTo>
                      <a:pt x="f35" y="f36"/>
                    </a:lnTo>
                    <a:lnTo>
                      <a:pt x="f35" y="f37"/>
                    </a:lnTo>
                    <a:lnTo>
                      <a:pt x="f25" y="f38"/>
                    </a:lnTo>
                    <a:lnTo>
                      <a:pt x="f39" y="f32"/>
                    </a:lnTo>
                    <a:lnTo>
                      <a:pt x="f40" y="f41"/>
                    </a:lnTo>
                    <a:lnTo>
                      <a:pt x="f42" y="f43"/>
                    </a:lnTo>
                    <a:lnTo>
                      <a:pt x="f44" y="f45"/>
                    </a:lnTo>
                    <a:lnTo>
                      <a:pt x="f46" y="f47"/>
                    </a:lnTo>
                    <a:lnTo>
                      <a:pt x="f46" y="f47"/>
                    </a:lnTo>
                    <a:lnTo>
                      <a:pt x="f48" y="f49"/>
                    </a:lnTo>
                    <a:lnTo>
                      <a:pt x="f50" y="f51"/>
                    </a:lnTo>
                    <a:lnTo>
                      <a:pt x="f52" y="f53"/>
                    </a:lnTo>
                    <a:lnTo>
                      <a:pt x="f54" y="f55"/>
                    </a:lnTo>
                    <a:lnTo>
                      <a:pt x="f56" y="f20"/>
                    </a:lnTo>
                    <a:lnTo>
                      <a:pt x="f57" y="f16"/>
                    </a:lnTo>
                    <a:lnTo>
                      <a:pt x="f58" y="f59"/>
                    </a:lnTo>
                    <a:lnTo>
                      <a:pt x="f5" y="f60"/>
                    </a:lnTo>
                    <a:lnTo>
                      <a:pt x="f5" y="f9"/>
                    </a:lnTo>
                    <a:lnTo>
                      <a:pt x="f8" y="f5"/>
                    </a:lnTo>
                    <a:lnTo>
                      <a:pt x="f8" y="f5"/>
                    </a:lnTo>
                    <a:close/>
                  </a:path>
                </a:pathLst>
              </a:custGeom>
              <a:solidFill>
                <a:srgbClr val="F26B5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5" name="Freeform 35">
                <a:extLst>
                  <a:ext uri="{FF2B5EF4-FFF2-40B4-BE49-F238E27FC236}">
                    <a16:creationId xmlns:a16="http://schemas.microsoft.com/office/drawing/2014/main" id="{085F148A-3D39-860A-A64E-C07E0912909E}"/>
                  </a:ext>
                </a:extLst>
              </p:cNvPr>
              <p:cNvSpPr/>
              <p:nvPr/>
            </p:nvSpPr>
            <p:spPr>
              <a:xfrm>
                <a:off x="4108243" y="4881359"/>
                <a:ext cx="158227" cy="45207"/>
              </a:xfrm>
              <a:custGeom>
                <a:avLst/>
                <a:gdLst>
                  <a:gd name="f0" fmla="val 10800000"/>
                  <a:gd name="f1" fmla="val 5400000"/>
                  <a:gd name="f2" fmla="val 180"/>
                  <a:gd name="f3" fmla="val w"/>
                  <a:gd name="f4" fmla="val h"/>
                  <a:gd name="f5" fmla="val 0"/>
                  <a:gd name="f6" fmla="val 140"/>
                  <a:gd name="f7" fmla="val 40"/>
                  <a:gd name="f8" fmla="val 10"/>
                  <a:gd name="f9" fmla="val 12"/>
                  <a:gd name="f10" fmla="val 22"/>
                  <a:gd name="f11" fmla="val 8"/>
                  <a:gd name="f12" fmla="val 52"/>
                  <a:gd name="f13" fmla="val 2"/>
                  <a:gd name="f14" fmla="val 70"/>
                  <a:gd name="f15" fmla="val 90"/>
                  <a:gd name="f16" fmla="val 108"/>
                  <a:gd name="f17" fmla="val 126"/>
                  <a:gd name="f18" fmla="val 6"/>
                  <a:gd name="f19" fmla="val 34"/>
                  <a:gd name="f20" fmla="val 32"/>
                  <a:gd name="f21" fmla="val 30"/>
                  <a:gd name="f22" fmla="val 68"/>
                  <a:gd name="f23" fmla="val 44"/>
                  <a:gd name="f24" fmla="+- 0 0 -90"/>
                  <a:gd name="f25" fmla="*/ f3 1 140"/>
                  <a:gd name="f26" fmla="*/ f4 1 40"/>
                  <a:gd name="f27" fmla="val f5"/>
                  <a:gd name="f28" fmla="val f6"/>
                  <a:gd name="f29" fmla="val f7"/>
                  <a:gd name="f30" fmla="*/ f24 f0 1"/>
                  <a:gd name="f31" fmla="+- f29 0 f27"/>
                  <a:gd name="f32" fmla="+- f28 0 f27"/>
                  <a:gd name="f33" fmla="*/ f30 1 f2"/>
                  <a:gd name="f34" fmla="*/ f32 1 140"/>
                  <a:gd name="f35" fmla="*/ f31 1 40"/>
                  <a:gd name="f36" fmla="*/ 0 f32 1"/>
                  <a:gd name="f37" fmla="*/ 40 f31 1"/>
                  <a:gd name="f38" fmla="*/ 10 f32 1"/>
                  <a:gd name="f39" fmla="*/ 12 f31 1"/>
                  <a:gd name="f40" fmla="*/ 22 f32 1"/>
                  <a:gd name="f41" fmla="*/ 8 f31 1"/>
                  <a:gd name="f42" fmla="*/ 52 f32 1"/>
                  <a:gd name="f43" fmla="*/ 2 f31 1"/>
                  <a:gd name="f44" fmla="*/ 70 f32 1"/>
                  <a:gd name="f45" fmla="*/ 0 f31 1"/>
                  <a:gd name="f46" fmla="*/ 90 f32 1"/>
                  <a:gd name="f47" fmla="*/ 108 f32 1"/>
                  <a:gd name="f48" fmla="*/ 126 f32 1"/>
                  <a:gd name="f49" fmla="*/ 6 f31 1"/>
                  <a:gd name="f50" fmla="*/ 140 f32 1"/>
                  <a:gd name="f51" fmla="*/ 34 f31 1"/>
                  <a:gd name="f52" fmla="*/ 32 f31 1"/>
                  <a:gd name="f53" fmla="*/ 30 f31 1"/>
                  <a:gd name="f54" fmla="*/ 68 f32 1"/>
                  <a:gd name="f55" fmla="*/ 44 f32 1"/>
                  <a:gd name="f56" fmla="+- f33 0 f1"/>
                  <a:gd name="f57" fmla="*/ f36 1 140"/>
                  <a:gd name="f58" fmla="*/ f37 1 40"/>
                  <a:gd name="f59" fmla="*/ f38 1 140"/>
                  <a:gd name="f60" fmla="*/ f39 1 40"/>
                  <a:gd name="f61" fmla="*/ f40 1 140"/>
                  <a:gd name="f62" fmla="*/ f41 1 40"/>
                  <a:gd name="f63" fmla="*/ f42 1 140"/>
                  <a:gd name="f64" fmla="*/ f43 1 40"/>
                  <a:gd name="f65" fmla="*/ f44 1 140"/>
                  <a:gd name="f66" fmla="*/ f45 1 40"/>
                  <a:gd name="f67" fmla="*/ f46 1 140"/>
                  <a:gd name="f68" fmla="*/ f47 1 140"/>
                  <a:gd name="f69" fmla="*/ f48 1 140"/>
                  <a:gd name="f70" fmla="*/ f49 1 40"/>
                  <a:gd name="f71" fmla="*/ f50 1 140"/>
                  <a:gd name="f72" fmla="*/ f51 1 40"/>
                  <a:gd name="f73" fmla="*/ f52 1 40"/>
                  <a:gd name="f74" fmla="*/ f53 1 40"/>
                  <a:gd name="f75" fmla="*/ f54 1 140"/>
                  <a:gd name="f76" fmla="*/ f55 1 140"/>
                  <a:gd name="f77" fmla="*/ 0 1 f34"/>
                  <a:gd name="f78" fmla="*/ f28 1 f34"/>
                  <a:gd name="f79" fmla="*/ 0 1 f35"/>
                  <a:gd name="f80" fmla="*/ f29 1 f35"/>
                  <a:gd name="f81" fmla="*/ f57 1 f34"/>
                  <a:gd name="f82" fmla="*/ f58 1 f35"/>
                  <a:gd name="f83" fmla="*/ f59 1 f34"/>
                  <a:gd name="f84" fmla="*/ f60 1 f35"/>
                  <a:gd name="f85" fmla="*/ f61 1 f34"/>
                  <a:gd name="f86" fmla="*/ f62 1 f35"/>
                  <a:gd name="f87" fmla="*/ f63 1 f34"/>
                  <a:gd name="f88" fmla="*/ f64 1 f35"/>
                  <a:gd name="f89" fmla="*/ f65 1 f34"/>
                  <a:gd name="f90" fmla="*/ f66 1 f35"/>
                  <a:gd name="f91" fmla="*/ f67 1 f34"/>
                  <a:gd name="f92" fmla="*/ f68 1 f34"/>
                  <a:gd name="f93" fmla="*/ f69 1 f34"/>
                  <a:gd name="f94" fmla="*/ f70 1 f35"/>
                  <a:gd name="f95" fmla="*/ f71 1 f34"/>
                  <a:gd name="f96" fmla="*/ f72 1 f35"/>
                  <a:gd name="f97" fmla="*/ f73 1 f35"/>
                  <a:gd name="f98" fmla="*/ f74 1 f35"/>
                  <a:gd name="f99" fmla="*/ f75 1 f34"/>
                  <a:gd name="f100" fmla="*/ f76 1 f34"/>
                  <a:gd name="f101" fmla="*/ f77 f25 1"/>
                  <a:gd name="f102" fmla="*/ f78 f25 1"/>
                  <a:gd name="f103" fmla="*/ f80 f26 1"/>
                  <a:gd name="f104" fmla="*/ f79 f26 1"/>
                  <a:gd name="f105" fmla="*/ f81 f25 1"/>
                  <a:gd name="f106" fmla="*/ f82 f26 1"/>
                  <a:gd name="f107" fmla="*/ f83 f25 1"/>
                  <a:gd name="f108" fmla="*/ f84 f26 1"/>
                  <a:gd name="f109" fmla="*/ f85 f25 1"/>
                  <a:gd name="f110" fmla="*/ f86 f26 1"/>
                  <a:gd name="f111" fmla="*/ f87 f25 1"/>
                  <a:gd name="f112" fmla="*/ f88 f26 1"/>
                  <a:gd name="f113" fmla="*/ f89 f25 1"/>
                  <a:gd name="f114" fmla="*/ f90 f26 1"/>
                  <a:gd name="f115" fmla="*/ f91 f25 1"/>
                  <a:gd name="f116" fmla="*/ f92 f25 1"/>
                  <a:gd name="f117" fmla="*/ f93 f25 1"/>
                  <a:gd name="f118" fmla="*/ f94 f26 1"/>
                  <a:gd name="f119" fmla="*/ f95 f25 1"/>
                  <a:gd name="f120" fmla="*/ f96 f26 1"/>
                  <a:gd name="f121" fmla="*/ f97 f26 1"/>
                  <a:gd name="f122" fmla="*/ f98 f26 1"/>
                  <a:gd name="f123" fmla="*/ f99 f25 1"/>
                  <a:gd name="f124" fmla="*/ f100 f25 1"/>
                </a:gdLst>
                <a:ahLst/>
                <a:cxnLst>
                  <a:cxn ang="3cd4">
                    <a:pos x="hc" y="t"/>
                  </a:cxn>
                  <a:cxn ang="0">
                    <a:pos x="r" y="vc"/>
                  </a:cxn>
                  <a:cxn ang="cd4">
                    <a:pos x="hc" y="b"/>
                  </a:cxn>
                  <a:cxn ang="cd2">
                    <a:pos x="l" y="vc"/>
                  </a:cxn>
                  <a:cxn ang="f56">
                    <a:pos x="f105" y="f106"/>
                  </a:cxn>
                  <a:cxn ang="f56">
                    <a:pos x="f107" y="f108"/>
                  </a:cxn>
                  <a:cxn ang="f56">
                    <a:pos x="f107" y="f108"/>
                  </a:cxn>
                  <a:cxn ang="f56">
                    <a:pos x="f109" y="f110"/>
                  </a:cxn>
                  <a:cxn ang="f56">
                    <a:pos x="f111" y="f112"/>
                  </a:cxn>
                  <a:cxn ang="f56">
                    <a:pos x="f113" y="f114"/>
                  </a:cxn>
                  <a:cxn ang="f56">
                    <a:pos x="f115" y="f114"/>
                  </a:cxn>
                  <a:cxn ang="f56">
                    <a:pos x="f116" y="f112"/>
                  </a:cxn>
                  <a:cxn ang="f56">
                    <a:pos x="f117" y="f118"/>
                  </a:cxn>
                  <a:cxn ang="f56">
                    <a:pos x="f119" y="f120"/>
                  </a:cxn>
                  <a:cxn ang="f56">
                    <a:pos x="f119" y="f120"/>
                  </a:cxn>
                  <a:cxn ang="f56">
                    <a:pos x="f117" y="f121"/>
                  </a:cxn>
                  <a:cxn ang="f56">
                    <a:pos x="f115" y="f122"/>
                  </a:cxn>
                  <a:cxn ang="f56">
                    <a:pos x="f123" y="f122"/>
                  </a:cxn>
                  <a:cxn ang="f56">
                    <a:pos x="f124" y="f122"/>
                  </a:cxn>
                  <a:cxn ang="f56">
                    <a:pos x="f109" y="f120"/>
                  </a:cxn>
                  <a:cxn ang="f56">
                    <a:pos x="f105" y="f106"/>
                  </a:cxn>
                  <a:cxn ang="f56">
                    <a:pos x="f105" y="f106"/>
                  </a:cxn>
                </a:cxnLst>
                <a:rect l="f101" t="f104" r="f102" b="f103"/>
                <a:pathLst>
                  <a:path w="140" h="40">
                    <a:moveTo>
                      <a:pt x="f5" y="f7"/>
                    </a:moveTo>
                    <a:lnTo>
                      <a:pt x="f8" y="f9"/>
                    </a:lnTo>
                    <a:lnTo>
                      <a:pt x="f8" y="f9"/>
                    </a:lnTo>
                    <a:lnTo>
                      <a:pt x="f10" y="f11"/>
                    </a:lnTo>
                    <a:lnTo>
                      <a:pt x="f12" y="f13"/>
                    </a:lnTo>
                    <a:lnTo>
                      <a:pt x="f14" y="f5"/>
                    </a:lnTo>
                    <a:lnTo>
                      <a:pt x="f15" y="f5"/>
                    </a:lnTo>
                    <a:lnTo>
                      <a:pt x="f16" y="f13"/>
                    </a:lnTo>
                    <a:lnTo>
                      <a:pt x="f17" y="f18"/>
                    </a:lnTo>
                    <a:lnTo>
                      <a:pt x="f6" y="f19"/>
                    </a:lnTo>
                    <a:lnTo>
                      <a:pt x="f6" y="f19"/>
                    </a:lnTo>
                    <a:lnTo>
                      <a:pt x="f17" y="f20"/>
                    </a:lnTo>
                    <a:lnTo>
                      <a:pt x="f15" y="f21"/>
                    </a:lnTo>
                    <a:lnTo>
                      <a:pt x="f22" y="f21"/>
                    </a:lnTo>
                    <a:lnTo>
                      <a:pt x="f23" y="f21"/>
                    </a:lnTo>
                    <a:lnTo>
                      <a:pt x="f10" y="f19"/>
                    </a:lnTo>
                    <a:lnTo>
                      <a:pt x="f5" y="f7"/>
                    </a:lnTo>
                    <a:lnTo>
                      <a:pt x="f5" y="f7"/>
                    </a:lnTo>
                    <a:close/>
                  </a:path>
                </a:pathLst>
              </a:custGeom>
              <a:solidFill>
                <a:srgbClr val="E6F5F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6" name="Freeform 36">
                <a:extLst>
                  <a:ext uri="{FF2B5EF4-FFF2-40B4-BE49-F238E27FC236}">
                    <a16:creationId xmlns:a16="http://schemas.microsoft.com/office/drawing/2014/main" id="{E7A17B63-767B-43A4-ABEE-31CBE28FF211}"/>
                  </a:ext>
                </a:extLst>
              </p:cNvPr>
              <p:cNvSpPr/>
              <p:nvPr/>
            </p:nvSpPr>
            <p:spPr>
              <a:xfrm>
                <a:off x="4078864" y="4888135"/>
                <a:ext cx="183099" cy="36164"/>
              </a:xfrm>
              <a:custGeom>
                <a:avLst/>
                <a:gdLst>
                  <a:gd name="f0" fmla="val 10800000"/>
                  <a:gd name="f1" fmla="val 5400000"/>
                  <a:gd name="f2" fmla="val 180"/>
                  <a:gd name="f3" fmla="val w"/>
                  <a:gd name="f4" fmla="val h"/>
                  <a:gd name="f5" fmla="val 0"/>
                  <a:gd name="f6" fmla="val 162"/>
                  <a:gd name="f7" fmla="val 32"/>
                  <a:gd name="f8" fmla="val 18"/>
                  <a:gd name="f9" fmla="val 26"/>
                  <a:gd name="f10" fmla="val 38"/>
                  <a:gd name="f11" fmla="val 62"/>
                  <a:gd name="f12" fmla="val 10"/>
                  <a:gd name="f13" fmla="val 88"/>
                  <a:gd name="f14" fmla="val 4"/>
                  <a:gd name="f15" fmla="val 114"/>
                  <a:gd name="f16" fmla="val 140"/>
                  <a:gd name="f17" fmla="val 152"/>
                  <a:gd name="f18" fmla="val 146"/>
                  <a:gd name="f19" fmla="val 8"/>
                  <a:gd name="f20" fmla="val 104"/>
                  <a:gd name="f21" fmla="val 20"/>
                  <a:gd name="f22" fmla="val 78"/>
                  <a:gd name="f23" fmla="val 52"/>
                  <a:gd name="f24" fmla="val 30"/>
                  <a:gd name="f25" fmla="val 24"/>
                  <a:gd name="f26" fmla="+- 0 0 -90"/>
                  <a:gd name="f27" fmla="*/ f3 1 162"/>
                  <a:gd name="f28" fmla="*/ f4 1 32"/>
                  <a:gd name="f29" fmla="val f5"/>
                  <a:gd name="f30" fmla="val f6"/>
                  <a:gd name="f31" fmla="val f7"/>
                  <a:gd name="f32" fmla="*/ f26 f0 1"/>
                  <a:gd name="f33" fmla="+- f31 0 f29"/>
                  <a:gd name="f34" fmla="+- f30 0 f29"/>
                  <a:gd name="f35" fmla="*/ f32 1 f2"/>
                  <a:gd name="f36" fmla="*/ f34 1 162"/>
                  <a:gd name="f37" fmla="*/ f33 1 32"/>
                  <a:gd name="f38" fmla="*/ 0 f34 1"/>
                  <a:gd name="f39" fmla="*/ 32 f33 1"/>
                  <a:gd name="f40" fmla="*/ 18 f34 1"/>
                  <a:gd name="f41" fmla="*/ 26 f33 1"/>
                  <a:gd name="f42" fmla="*/ 38 f34 1"/>
                  <a:gd name="f43" fmla="*/ 18 f33 1"/>
                  <a:gd name="f44" fmla="*/ 62 f34 1"/>
                  <a:gd name="f45" fmla="*/ 10 f33 1"/>
                  <a:gd name="f46" fmla="*/ 88 f34 1"/>
                  <a:gd name="f47" fmla="*/ 4 f33 1"/>
                  <a:gd name="f48" fmla="*/ 114 f34 1"/>
                  <a:gd name="f49" fmla="*/ 0 f33 1"/>
                  <a:gd name="f50" fmla="*/ 140 f34 1"/>
                  <a:gd name="f51" fmla="*/ 152 f34 1"/>
                  <a:gd name="f52" fmla="*/ 162 f34 1"/>
                  <a:gd name="f53" fmla="*/ 146 f34 1"/>
                  <a:gd name="f54" fmla="*/ 8 f33 1"/>
                  <a:gd name="f55" fmla="*/ 104 f34 1"/>
                  <a:gd name="f56" fmla="*/ 20 f33 1"/>
                  <a:gd name="f57" fmla="*/ 78 f34 1"/>
                  <a:gd name="f58" fmla="*/ 52 f34 1"/>
                  <a:gd name="f59" fmla="*/ 30 f33 1"/>
                  <a:gd name="f60" fmla="*/ 24 f34 1"/>
                  <a:gd name="f61" fmla="+- f35 0 f1"/>
                  <a:gd name="f62" fmla="*/ f38 1 162"/>
                  <a:gd name="f63" fmla="*/ f39 1 32"/>
                  <a:gd name="f64" fmla="*/ f40 1 162"/>
                  <a:gd name="f65" fmla="*/ f41 1 32"/>
                  <a:gd name="f66" fmla="*/ f42 1 162"/>
                  <a:gd name="f67" fmla="*/ f43 1 32"/>
                  <a:gd name="f68" fmla="*/ f44 1 162"/>
                  <a:gd name="f69" fmla="*/ f45 1 32"/>
                  <a:gd name="f70" fmla="*/ f46 1 162"/>
                  <a:gd name="f71" fmla="*/ f47 1 32"/>
                  <a:gd name="f72" fmla="*/ f48 1 162"/>
                  <a:gd name="f73" fmla="*/ f49 1 32"/>
                  <a:gd name="f74" fmla="*/ f50 1 162"/>
                  <a:gd name="f75" fmla="*/ f51 1 162"/>
                  <a:gd name="f76" fmla="*/ f52 1 162"/>
                  <a:gd name="f77" fmla="*/ f53 1 162"/>
                  <a:gd name="f78" fmla="*/ f54 1 32"/>
                  <a:gd name="f79" fmla="*/ f55 1 162"/>
                  <a:gd name="f80" fmla="*/ f56 1 32"/>
                  <a:gd name="f81" fmla="*/ f57 1 162"/>
                  <a:gd name="f82" fmla="*/ f58 1 162"/>
                  <a:gd name="f83" fmla="*/ f59 1 32"/>
                  <a:gd name="f84" fmla="*/ f60 1 162"/>
                  <a:gd name="f85" fmla="*/ 0 1 f36"/>
                  <a:gd name="f86" fmla="*/ f30 1 f36"/>
                  <a:gd name="f87" fmla="*/ 0 1 f37"/>
                  <a:gd name="f88" fmla="*/ f31 1 f37"/>
                  <a:gd name="f89" fmla="*/ f62 1 f36"/>
                  <a:gd name="f90" fmla="*/ f63 1 f37"/>
                  <a:gd name="f91" fmla="*/ f64 1 f36"/>
                  <a:gd name="f92" fmla="*/ f65 1 f37"/>
                  <a:gd name="f93" fmla="*/ f66 1 f36"/>
                  <a:gd name="f94" fmla="*/ f67 1 f37"/>
                  <a:gd name="f95" fmla="*/ f68 1 f36"/>
                  <a:gd name="f96" fmla="*/ f69 1 f37"/>
                  <a:gd name="f97" fmla="*/ f70 1 f36"/>
                  <a:gd name="f98" fmla="*/ f71 1 f37"/>
                  <a:gd name="f99" fmla="*/ f72 1 f36"/>
                  <a:gd name="f100" fmla="*/ f73 1 f37"/>
                  <a:gd name="f101" fmla="*/ f74 1 f36"/>
                  <a:gd name="f102" fmla="*/ f75 1 f36"/>
                  <a:gd name="f103" fmla="*/ f76 1 f36"/>
                  <a:gd name="f104" fmla="*/ f77 1 f36"/>
                  <a:gd name="f105" fmla="*/ f78 1 f37"/>
                  <a:gd name="f106" fmla="*/ f79 1 f36"/>
                  <a:gd name="f107" fmla="*/ f80 1 f37"/>
                  <a:gd name="f108" fmla="*/ f81 1 f36"/>
                  <a:gd name="f109" fmla="*/ f82 1 f36"/>
                  <a:gd name="f110" fmla="*/ f83 1 f37"/>
                  <a:gd name="f111" fmla="*/ f84 1 f36"/>
                  <a:gd name="f112" fmla="*/ f85 f27 1"/>
                  <a:gd name="f113" fmla="*/ f86 f27 1"/>
                  <a:gd name="f114" fmla="*/ f88 f28 1"/>
                  <a:gd name="f115" fmla="*/ f87 f28 1"/>
                  <a:gd name="f116" fmla="*/ f89 f27 1"/>
                  <a:gd name="f117" fmla="*/ f90 f28 1"/>
                  <a:gd name="f118" fmla="*/ f91 f27 1"/>
                  <a:gd name="f119" fmla="*/ f92 f28 1"/>
                  <a:gd name="f120" fmla="*/ f93 f27 1"/>
                  <a:gd name="f121" fmla="*/ f94 f28 1"/>
                  <a:gd name="f122" fmla="*/ f95 f27 1"/>
                  <a:gd name="f123" fmla="*/ f96 f28 1"/>
                  <a:gd name="f124" fmla="*/ f97 f27 1"/>
                  <a:gd name="f125" fmla="*/ f98 f28 1"/>
                  <a:gd name="f126" fmla="*/ f99 f27 1"/>
                  <a:gd name="f127" fmla="*/ f100 f28 1"/>
                  <a:gd name="f128" fmla="*/ f101 f27 1"/>
                  <a:gd name="f129" fmla="*/ f102 f27 1"/>
                  <a:gd name="f130" fmla="*/ f103 f27 1"/>
                  <a:gd name="f131" fmla="*/ f104 f27 1"/>
                  <a:gd name="f132" fmla="*/ f105 f28 1"/>
                  <a:gd name="f133" fmla="*/ f106 f27 1"/>
                  <a:gd name="f134" fmla="*/ f107 f28 1"/>
                  <a:gd name="f135" fmla="*/ f108 f27 1"/>
                  <a:gd name="f136" fmla="*/ f109 f27 1"/>
                  <a:gd name="f137" fmla="*/ f110 f28 1"/>
                  <a:gd name="f138" fmla="*/ f111 f27 1"/>
                </a:gdLst>
                <a:ahLst/>
                <a:cxnLst>
                  <a:cxn ang="3cd4">
                    <a:pos x="hc" y="t"/>
                  </a:cxn>
                  <a:cxn ang="0">
                    <a:pos x="r" y="vc"/>
                  </a:cxn>
                  <a:cxn ang="cd4">
                    <a:pos x="hc" y="b"/>
                  </a:cxn>
                  <a:cxn ang="cd2">
                    <a:pos x="l" y="vc"/>
                  </a:cxn>
                  <a:cxn ang="f61">
                    <a:pos x="f116" y="f117"/>
                  </a:cxn>
                  <a:cxn ang="f61">
                    <a:pos x="f116" y="f117"/>
                  </a:cxn>
                  <a:cxn ang="f61">
                    <a:pos x="f118" y="f119"/>
                  </a:cxn>
                  <a:cxn ang="f61">
                    <a:pos x="f120" y="f121"/>
                  </a:cxn>
                  <a:cxn ang="f61">
                    <a:pos x="f122" y="f123"/>
                  </a:cxn>
                  <a:cxn ang="f61">
                    <a:pos x="f124" y="f125"/>
                  </a:cxn>
                  <a:cxn ang="f61">
                    <a:pos x="f126" y="f127"/>
                  </a:cxn>
                  <a:cxn ang="f61">
                    <a:pos x="f128" y="f127"/>
                  </a:cxn>
                  <a:cxn ang="f61">
                    <a:pos x="f129" y="f127"/>
                  </a:cxn>
                  <a:cxn ang="f61">
                    <a:pos x="f130" y="f125"/>
                  </a:cxn>
                  <a:cxn ang="f61">
                    <a:pos x="f130" y="f125"/>
                  </a:cxn>
                  <a:cxn ang="f61">
                    <a:pos x="f131" y="f132"/>
                  </a:cxn>
                  <a:cxn ang="f61">
                    <a:pos x="f133" y="f134"/>
                  </a:cxn>
                  <a:cxn ang="f61">
                    <a:pos x="f135" y="f119"/>
                  </a:cxn>
                  <a:cxn ang="f61">
                    <a:pos x="f136" y="f137"/>
                  </a:cxn>
                  <a:cxn ang="f61">
                    <a:pos x="f138" y="f117"/>
                  </a:cxn>
                  <a:cxn ang="f61">
                    <a:pos x="f116" y="f117"/>
                  </a:cxn>
                  <a:cxn ang="f61">
                    <a:pos x="f116" y="f117"/>
                  </a:cxn>
                </a:cxnLst>
                <a:rect l="f112" t="f115" r="f113" b="f114"/>
                <a:pathLst>
                  <a:path w="162" h="32">
                    <a:moveTo>
                      <a:pt x="f5" y="f7"/>
                    </a:moveTo>
                    <a:lnTo>
                      <a:pt x="f5" y="f7"/>
                    </a:lnTo>
                    <a:lnTo>
                      <a:pt x="f8" y="f9"/>
                    </a:lnTo>
                    <a:lnTo>
                      <a:pt x="f10" y="f8"/>
                    </a:lnTo>
                    <a:lnTo>
                      <a:pt x="f11" y="f12"/>
                    </a:lnTo>
                    <a:lnTo>
                      <a:pt x="f13" y="f14"/>
                    </a:lnTo>
                    <a:lnTo>
                      <a:pt x="f15" y="f5"/>
                    </a:lnTo>
                    <a:lnTo>
                      <a:pt x="f16" y="f5"/>
                    </a:lnTo>
                    <a:lnTo>
                      <a:pt x="f17" y="f5"/>
                    </a:lnTo>
                    <a:lnTo>
                      <a:pt x="f6" y="f14"/>
                    </a:lnTo>
                    <a:lnTo>
                      <a:pt x="f6" y="f14"/>
                    </a:lnTo>
                    <a:lnTo>
                      <a:pt x="f18" y="f19"/>
                    </a:lnTo>
                    <a:lnTo>
                      <a:pt x="f20" y="f21"/>
                    </a:lnTo>
                    <a:lnTo>
                      <a:pt x="f22" y="f9"/>
                    </a:lnTo>
                    <a:lnTo>
                      <a:pt x="f23" y="f24"/>
                    </a:lnTo>
                    <a:lnTo>
                      <a:pt x="f25" y="f7"/>
                    </a:lnTo>
                    <a:lnTo>
                      <a:pt x="f5" y="f7"/>
                    </a:lnTo>
                    <a:lnTo>
                      <a:pt x="f5" y="f7"/>
                    </a:lnTo>
                    <a:close/>
                  </a:path>
                </a:pathLst>
              </a:custGeom>
              <a:solidFill>
                <a:srgbClr val="6E6D6E"/>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7" name="Freeform 37">
                <a:extLst>
                  <a:ext uri="{FF2B5EF4-FFF2-40B4-BE49-F238E27FC236}">
                    <a16:creationId xmlns:a16="http://schemas.microsoft.com/office/drawing/2014/main" id="{323A453A-A53A-724D-3090-411E29184D9C}"/>
                  </a:ext>
                </a:extLst>
              </p:cNvPr>
              <p:cNvSpPr/>
              <p:nvPr/>
            </p:nvSpPr>
            <p:spPr>
              <a:xfrm>
                <a:off x="4630402" y="4072124"/>
                <a:ext cx="248643" cy="244126"/>
              </a:xfrm>
              <a:custGeom>
                <a:avLst/>
                <a:gdLst>
                  <a:gd name="f0" fmla="val 10800000"/>
                  <a:gd name="f1" fmla="val 5400000"/>
                  <a:gd name="f2" fmla="val 180"/>
                  <a:gd name="f3" fmla="val w"/>
                  <a:gd name="f4" fmla="val h"/>
                  <a:gd name="f5" fmla="val 0"/>
                  <a:gd name="f6" fmla="val 220"/>
                  <a:gd name="f7" fmla="val 216"/>
                  <a:gd name="f8" fmla="val 116"/>
                  <a:gd name="f9" fmla="val 100"/>
                  <a:gd name="f10" fmla="val 214"/>
                  <a:gd name="f11" fmla="val 64"/>
                  <a:gd name="f12" fmla="val 212"/>
                  <a:gd name="f13" fmla="val 44"/>
                  <a:gd name="f14" fmla="val 210"/>
                  <a:gd name="f15" fmla="val 26"/>
                  <a:gd name="f16" fmla="val 204"/>
                  <a:gd name="f17" fmla="val 10"/>
                  <a:gd name="f18" fmla="val 198"/>
                  <a:gd name="f19" fmla="val 4"/>
                  <a:gd name="f20" fmla="val 194"/>
                  <a:gd name="f21" fmla="val 2"/>
                  <a:gd name="f22" fmla="val 190"/>
                  <a:gd name="f23" fmla="val 182"/>
                  <a:gd name="f24" fmla="val 178"/>
                  <a:gd name="f25" fmla="val 174"/>
                  <a:gd name="f26" fmla="val 172"/>
                  <a:gd name="f27" fmla="val 18"/>
                  <a:gd name="f28" fmla="val 170"/>
                  <a:gd name="f29" fmla="val 48"/>
                  <a:gd name="f30" fmla="val 58"/>
                  <a:gd name="f31" fmla="val 66"/>
                  <a:gd name="f32" fmla="val 70"/>
                  <a:gd name="f33" fmla="val 166"/>
                  <a:gd name="f34" fmla="val 74"/>
                  <a:gd name="f35" fmla="val 160"/>
                  <a:gd name="f36" fmla="val 76"/>
                  <a:gd name="f37" fmla="val 152"/>
                  <a:gd name="f38" fmla="val 78"/>
                  <a:gd name="f39" fmla="val 144"/>
                  <a:gd name="f40" fmla="val 124"/>
                  <a:gd name="f41" fmla="val 104"/>
                  <a:gd name="f42" fmla="val 88"/>
                  <a:gd name="f43" fmla="val 72"/>
                  <a:gd name="f44" fmla="val 54"/>
                  <a:gd name="f45" fmla="val 46"/>
                  <a:gd name="f46" fmla="val 40"/>
                  <a:gd name="f47" fmla="val 32"/>
                  <a:gd name="f48" fmla="val 50"/>
                  <a:gd name="f49" fmla="val 24"/>
                  <a:gd name="f50" fmla="val 56"/>
                  <a:gd name="f51" fmla="val 62"/>
                  <a:gd name="f52" fmla="val 16"/>
                  <a:gd name="f53" fmla="val 80"/>
                  <a:gd name="f54" fmla="val 22"/>
                  <a:gd name="f55" fmla="val 94"/>
                  <a:gd name="f56" fmla="val 106"/>
                  <a:gd name="f57" fmla="val 114"/>
                  <a:gd name="f58" fmla="val 118"/>
                  <a:gd name="f59" fmla="val 122"/>
                  <a:gd name="f60" fmla="val 98"/>
                  <a:gd name="f61" fmla="val 92"/>
                  <a:gd name="f62" fmla="val 126"/>
                  <a:gd name="f63" fmla="val 52"/>
                  <a:gd name="f64" fmla="val 112"/>
                  <a:gd name="f65" fmla="val 12"/>
                  <a:gd name="f66" fmla="val 6"/>
                  <a:gd name="f67" fmla="val 130"/>
                  <a:gd name="f68" fmla="val 138"/>
                  <a:gd name="f69" fmla="val 146"/>
                  <a:gd name="f70" fmla="val 156"/>
                  <a:gd name="f71" fmla="val 20"/>
                  <a:gd name="f72" fmla="val 164"/>
                  <a:gd name="f73" fmla="val 176"/>
                  <a:gd name="f74" fmla="val 188"/>
                  <a:gd name="f75" fmla="val 200"/>
                  <a:gd name="f76" fmla="val 206"/>
                  <a:gd name="f77" fmla="val 28"/>
                  <a:gd name="f78" fmla="val 218"/>
                  <a:gd name="f79" fmla="val 86"/>
                  <a:gd name="f80" fmla="val 208"/>
                  <a:gd name="f81" fmla="val 110"/>
                  <a:gd name="f82" fmla="val 202"/>
                  <a:gd name="f83" fmla="val 196"/>
                  <a:gd name="f84" fmla="val 154"/>
                  <a:gd name="f85" fmla="val 192"/>
                  <a:gd name="f86" fmla="val 184"/>
                  <a:gd name="f87" fmla="val 186"/>
                  <a:gd name="f88" fmla="val 162"/>
                  <a:gd name="f89" fmla="val 148"/>
                  <a:gd name="f90" fmla="val 132"/>
                  <a:gd name="f91" fmla="+- 0 0 -90"/>
                  <a:gd name="f92" fmla="*/ f3 1 220"/>
                  <a:gd name="f93" fmla="*/ f4 1 216"/>
                  <a:gd name="f94" fmla="val f5"/>
                  <a:gd name="f95" fmla="val f6"/>
                  <a:gd name="f96" fmla="val f7"/>
                  <a:gd name="f97" fmla="*/ f91 f0 1"/>
                  <a:gd name="f98" fmla="+- f96 0 f94"/>
                  <a:gd name="f99" fmla="+- f95 0 f94"/>
                  <a:gd name="f100" fmla="*/ f97 1 f2"/>
                  <a:gd name="f101" fmla="*/ f99 1 220"/>
                  <a:gd name="f102" fmla="*/ f98 1 216"/>
                  <a:gd name="f103" fmla="*/ 116 f99 1"/>
                  <a:gd name="f104" fmla="*/ 216 f98 1"/>
                  <a:gd name="f105" fmla="*/ 64 f99 1"/>
                  <a:gd name="f106" fmla="*/ 212 f98 1"/>
                  <a:gd name="f107" fmla="*/ 26 f99 1"/>
                  <a:gd name="f108" fmla="*/ 204 f98 1"/>
                  <a:gd name="f109" fmla="*/ 4 f99 1"/>
                  <a:gd name="f110" fmla="*/ 194 f98 1"/>
                  <a:gd name="f111" fmla="*/ 2 f99 1"/>
                  <a:gd name="f112" fmla="*/ 190 f98 1"/>
                  <a:gd name="f113" fmla="*/ 0 f99 1"/>
                  <a:gd name="f114" fmla="*/ 178 f98 1"/>
                  <a:gd name="f115" fmla="*/ 10 f99 1"/>
                  <a:gd name="f116" fmla="*/ 172 f98 1"/>
                  <a:gd name="f117" fmla="*/ 170 f98 1"/>
                  <a:gd name="f118" fmla="*/ 48 f99 1"/>
                  <a:gd name="f119" fmla="*/ 66 f99 1"/>
                  <a:gd name="f120" fmla="*/ 74 f99 1"/>
                  <a:gd name="f121" fmla="*/ 160 f98 1"/>
                  <a:gd name="f122" fmla="*/ 78 f99 1"/>
                  <a:gd name="f123" fmla="*/ 144 f98 1"/>
                  <a:gd name="f124" fmla="*/ 124 f98 1"/>
                  <a:gd name="f125" fmla="*/ 88 f98 1"/>
                  <a:gd name="f126" fmla="*/ 54 f99 1"/>
                  <a:gd name="f127" fmla="*/ 58 f98 1"/>
                  <a:gd name="f128" fmla="*/ 48 f98 1"/>
                  <a:gd name="f129" fmla="*/ 46 f99 1"/>
                  <a:gd name="f130" fmla="*/ 32 f98 1"/>
                  <a:gd name="f131" fmla="*/ 56 f99 1"/>
                  <a:gd name="f132" fmla="*/ 18 f98 1"/>
                  <a:gd name="f133" fmla="*/ 72 f99 1"/>
                  <a:gd name="f134" fmla="*/ 80 f99 1"/>
                  <a:gd name="f135" fmla="*/ 22 f98 1"/>
                  <a:gd name="f136" fmla="*/ 106 f99 1"/>
                  <a:gd name="f137" fmla="*/ 118 f99 1"/>
                  <a:gd name="f138" fmla="*/ 100 f98 1"/>
                  <a:gd name="f139" fmla="*/ 122 f99 1"/>
                  <a:gd name="f140" fmla="*/ 98 f98 1"/>
                  <a:gd name="f141" fmla="*/ 126 f99 1"/>
                  <a:gd name="f142" fmla="*/ 74 f98 1"/>
                  <a:gd name="f143" fmla="*/ 62 f98 1"/>
                  <a:gd name="f144" fmla="*/ 114 f99 1"/>
                  <a:gd name="f145" fmla="*/ 26 f98 1"/>
                  <a:gd name="f146" fmla="*/ 112 f99 1"/>
                  <a:gd name="f147" fmla="*/ 6 f98 1"/>
                  <a:gd name="f148" fmla="*/ 130 f99 1"/>
                  <a:gd name="f149" fmla="*/ 0 f98 1"/>
                  <a:gd name="f150" fmla="*/ 146 f99 1"/>
                  <a:gd name="f151" fmla="*/ 152 f99 1"/>
                  <a:gd name="f152" fmla="*/ 12 f98 1"/>
                  <a:gd name="f153" fmla="*/ 160 f99 1"/>
                  <a:gd name="f154" fmla="*/ 164 f99 1"/>
                  <a:gd name="f155" fmla="*/ 76 f98 1"/>
                  <a:gd name="f156" fmla="*/ 94 f98 1"/>
                  <a:gd name="f157" fmla="*/ 170 f99 1"/>
                  <a:gd name="f158" fmla="*/ 188 f99 1"/>
                  <a:gd name="f159" fmla="*/ 190 f99 1"/>
                  <a:gd name="f160" fmla="*/ 24 f98 1"/>
                  <a:gd name="f161" fmla="*/ 200 f99 1"/>
                  <a:gd name="f162" fmla="*/ 212 f99 1"/>
                  <a:gd name="f163" fmla="*/ 220 f99 1"/>
                  <a:gd name="f164" fmla="*/ 40 f98 1"/>
                  <a:gd name="f165" fmla="*/ 54 f98 1"/>
                  <a:gd name="f166" fmla="*/ 214 f99 1"/>
                  <a:gd name="f167" fmla="*/ 86 f98 1"/>
                  <a:gd name="f168" fmla="*/ 202 f99 1"/>
                  <a:gd name="f169" fmla="*/ 130 f98 1"/>
                  <a:gd name="f170" fmla="*/ 198 f99 1"/>
                  <a:gd name="f171" fmla="*/ 146 f98 1"/>
                  <a:gd name="f172" fmla="*/ 192 f99 1"/>
                  <a:gd name="f173" fmla="*/ 164 f98 1"/>
                  <a:gd name="f174" fmla="*/ 174 f99 1"/>
                  <a:gd name="f175" fmla="*/ 186 f98 1"/>
                  <a:gd name="f176" fmla="*/ 148 f99 1"/>
                  <a:gd name="f177" fmla="+- f100 0 f1"/>
                  <a:gd name="f178" fmla="*/ f103 1 220"/>
                  <a:gd name="f179" fmla="*/ f104 1 216"/>
                  <a:gd name="f180" fmla="*/ f105 1 220"/>
                  <a:gd name="f181" fmla="*/ f106 1 216"/>
                  <a:gd name="f182" fmla="*/ f107 1 220"/>
                  <a:gd name="f183" fmla="*/ f108 1 216"/>
                  <a:gd name="f184" fmla="*/ f109 1 220"/>
                  <a:gd name="f185" fmla="*/ f110 1 216"/>
                  <a:gd name="f186" fmla="*/ f111 1 220"/>
                  <a:gd name="f187" fmla="*/ f112 1 216"/>
                  <a:gd name="f188" fmla="*/ f113 1 220"/>
                  <a:gd name="f189" fmla="*/ f114 1 216"/>
                  <a:gd name="f190" fmla="*/ f115 1 220"/>
                  <a:gd name="f191" fmla="*/ f116 1 216"/>
                  <a:gd name="f192" fmla="*/ f117 1 216"/>
                  <a:gd name="f193" fmla="*/ f118 1 220"/>
                  <a:gd name="f194" fmla="*/ f119 1 220"/>
                  <a:gd name="f195" fmla="*/ f120 1 220"/>
                  <a:gd name="f196" fmla="*/ f121 1 216"/>
                  <a:gd name="f197" fmla="*/ f122 1 220"/>
                  <a:gd name="f198" fmla="*/ f123 1 216"/>
                  <a:gd name="f199" fmla="*/ f124 1 216"/>
                  <a:gd name="f200" fmla="*/ f125 1 216"/>
                  <a:gd name="f201" fmla="*/ f126 1 220"/>
                  <a:gd name="f202" fmla="*/ f127 1 216"/>
                  <a:gd name="f203" fmla="*/ f128 1 216"/>
                  <a:gd name="f204" fmla="*/ f129 1 220"/>
                  <a:gd name="f205" fmla="*/ f130 1 216"/>
                  <a:gd name="f206" fmla="*/ f131 1 220"/>
                  <a:gd name="f207" fmla="*/ f132 1 216"/>
                  <a:gd name="f208" fmla="*/ f133 1 220"/>
                  <a:gd name="f209" fmla="*/ f134 1 220"/>
                  <a:gd name="f210" fmla="*/ f135 1 216"/>
                  <a:gd name="f211" fmla="*/ f136 1 220"/>
                  <a:gd name="f212" fmla="*/ f137 1 220"/>
                  <a:gd name="f213" fmla="*/ f138 1 216"/>
                  <a:gd name="f214" fmla="*/ f139 1 220"/>
                  <a:gd name="f215" fmla="*/ f140 1 216"/>
                  <a:gd name="f216" fmla="*/ f141 1 220"/>
                  <a:gd name="f217" fmla="*/ f142 1 216"/>
                  <a:gd name="f218" fmla="*/ f143 1 216"/>
                  <a:gd name="f219" fmla="*/ f144 1 220"/>
                  <a:gd name="f220" fmla="*/ f145 1 216"/>
                  <a:gd name="f221" fmla="*/ f146 1 220"/>
                  <a:gd name="f222" fmla="*/ f147 1 216"/>
                  <a:gd name="f223" fmla="*/ f148 1 220"/>
                  <a:gd name="f224" fmla="*/ f149 1 216"/>
                  <a:gd name="f225" fmla="*/ f150 1 220"/>
                  <a:gd name="f226" fmla="*/ f151 1 220"/>
                  <a:gd name="f227" fmla="*/ f152 1 216"/>
                  <a:gd name="f228" fmla="*/ f153 1 220"/>
                  <a:gd name="f229" fmla="*/ f154 1 220"/>
                  <a:gd name="f230" fmla="*/ f155 1 216"/>
                  <a:gd name="f231" fmla="*/ f156 1 216"/>
                  <a:gd name="f232" fmla="*/ f157 1 220"/>
                  <a:gd name="f233" fmla="*/ f158 1 220"/>
                  <a:gd name="f234" fmla="*/ f159 1 220"/>
                  <a:gd name="f235" fmla="*/ f160 1 216"/>
                  <a:gd name="f236" fmla="*/ f161 1 220"/>
                  <a:gd name="f237" fmla="*/ f162 1 220"/>
                  <a:gd name="f238" fmla="*/ f163 1 220"/>
                  <a:gd name="f239" fmla="*/ f164 1 216"/>
                  <a:gd name="f240" fmla="*/ f165 1 216"/>
                  <a:gd name="f241" fmla="*/ f166 1 220"/>
                  <a:gd name="f242" fmla="*/ f167 1 216"/>
                  <a:gd name="f243" fmla="*/ f168 1 220"/>
                  <a:gd name="f244" fmla="*/ f169 1 216"/>
                  <a:gd name="f245" fmla="*/ f170 1 220"/>
                  <a:gd name="f246" fmla="*/ f171 1 216"/>
                  <a:gd name="f247" fmla="*/ f172 1 220"/>
                  <a:gd name="f248" fmla="*/ f173 1 216"/>
                  <a:gd name="f249" fmla="*/ f174 1 220"/>
                  <a:gd name="f250" fmla="*/ f175 1 216"/>
                  <a:gd name="f251" fmla="*/ f176 1 220"/>
                  <a:gd name="f252" fmla="*/ 0 1 f101"/>
                  <a:gd name="f253" fmla="*/ f95 1 f101"/>
                  <a:gd name="f254" fmla="*/ 0 1 f102"/>
                  <a:gd name="f255" fmla="*/ f96 1 f102"/>
                  <a:gd name="f256" fmla="*/ f178 1 f101"/>
                  <a:gd name="f257" fmla="*/ f179 1 f102"/>
                  <a:gd name="f258" fmla="*/ f180 1 f101"/>
                  <a:gd name="f259" fmla="*/ f181 1 f102"/>
                  <a:gd name="f260" fmla="*/ f182 1 f101"/>
                  <a:gd name="f261" fmla="*/ f183 1 f102"/>
                  <a:gd name="f262" fmla="*/ f184 1 f101"/>
                  <a:gd name="f263" fmla="*/ f185 1 f102"/>
                  <a:gd name="f264" fmla="*/ f186 1 f101"/>
                  <a:gd name="f265" fmla="*/ f187 1 f102"/>
                  <a:gd name="f266" fmla="*/ f188 1 f101"/>
                  <a:gd name="f267" fmla="*/ f189 1 f102"/>
                  <a:gd name="f268" fmla="*/ f190 1 f101"/>
                  <a:gd name="f269" fmla="*/ f191 1 f102"/>
                  <a:gd name="f270" fmla="*/ f192 1 f102"/>
                  <a:gd name="f271" fmla="*/ f193 1 f101"/>
                  <a:gd name="f272" fmla="*/ f194 1 f101"/>
                  <a:gd name="f273" fmla="*/ f195 1 f101"/>
                  <a:gd name="f274" fmla="*/ f196 1 f102"/>
                  <a:gd name="f275" fmla="*/ f197 1 f101"/>
                  <a:gd name="f276" fmla="*/ f198 1 f102"/>
                  <a:gd name="f277" fmla="*/ f199 1 f102"/>
                  <a:gd name="f278" fmla="*/ f200 1 f102"/>
                  <a:gd name="f279" fmla="*/ f201 1 f101"/>
                  <a:gd name="f280" fmla="*/ f202 1 f102"/>
                  <a:gd name="f281" fmla="*/ f203 1 f102"/>
                  <a:gd name="f282" fmla="*/ f204 1 f101"/>
                  <a:gd name="f283" fmla="*/ f205 1 f102"/>
                  <a:gd name="f284" fmla="*/ f206 1 f101"/>
                  <a:gd name="f285" fmla="*/ f207 1 f102"/>
                  <a:gd name="f286" fmla="*/ f208 1 f101"/>
                  <a:gd name="f287" fmla="*/ f209 1 f101"/>
                  <a:gd name="f288" fmla="*/ f210 1 f102"/>
                  <a:gd name="f289" fmla="*/ f211 1 f101"/>
                  <a:gd name="f290" fmla="*/ f212 1 f101"/>
                  <a:gd name="f291" fmla="*/ f213 1 f102"/>
                  <a:gd name="f292" fmla="*/ f214 1 f101"/>
                  <a:gd name="f293" fmla="*/ f215 1 f102"/>
                  <a:gd name="f294" fmla="*/ f216 1 f101"/>
                  <a:gd name="f295" fmla="*/ f217 1 f102"/>
                  <a:gd name="f296" fmla="*/ f218 1 f102"/>
                  <a:gd name="f297" fmla="*/ f219 1 f101"/>
                  <a:gd name="f298" fmla="*/ f220 1 f102"/>
                  <a:gd name="f299" fmla="*/ f221 1 f101"/>
                  <a:gd name="f300" fmla="*/ f222 1 f102"/>
                  <a:gd name="f301" fmla="*/ f223 1 f101"/>
                  <a:gd name="f302" fmla="*/ f224 1 f102"/>
                  <a:gd name="f303" fmla="*/ f225 1 f101"/>
                  <a:gd name="f304" fmla="*/ f226 1 f101"/>
                  <a:gd name="f305" fmla="*/ f227 1 f102"/>
                  <a:gd name="f306" fmla="*/ f228 1 f101"/>
                  <a:gd name="f307" fmla="*/ f229 1 f101"/>
                  <a:gd name="f308" fmla="*/ f230 1 f102"/>
                  <a:gd name="f309" fmla="*/ f231 1 f102"/>
                  <a:gd name="f310" fmla="*/ f232 1 f101"/>
                  <a:gd name="f311" fmla="*/ f233 1 f101"/>
                  <a:gd name="f312" fmla="*/ f234 1 f101"/>
                  <a:gd name="f313" fmla="*/ f235 1 f102"/>
                  <a:gd name="f314" fmla="*/ f236 1 f101"/>
                  <a:gd name="f315" fmla="*/ f237 1 f101"/>
                  <a:gd name="f316" fmla="*/ f238 1 f101"/>
                  <a:gd name="f317" fmla="*/ f239 1 f102"/>
                  <a:gd name="f318" fmla="*/ f240 1 f102"/>
                  <a:gd name="f319" fmla="*/ f241 1 f101"/>
                  <a:gd name="f320" fmla="*/ f242 1 f102"/>
                  <a:gd name="f321" fmla="*/ f243 1 f101"/>
                  <a:gd name="f322" fmla="*/ f244 1 f102"/>
                  <a:gd name="f323" fmla="*/ f245 1 f101"/>
                  <a:gd name="f324" fmla="*/ f246 1 f102"/>
                  <a:gd name="f325" fmla="*/ f247 1 f101"/>
                  <a:gd name="f326" fmla="*/ f248 1 f102"/>
                  <a:gd name="f327" fmla="*/ f249 1 f101"/>
                  <a:gd name="f328" fmla="*/ f250 1 f102"/>
                  <a:gd name="f329" fmla="*/ f251 1 f101"/>
                  <a:gd name="f330" fmla="*/ f252 f92 1"/>
                  <a:gd name="f331" fmla="*/ f253 f92 1"/>
                  <a:gd name="f332" fmla="*/ f255 f93 1"/>
                  <a:gd name="f333" fmla="*/ f254 f93 1"/>
                  <a:gd name="f334" fmla="*/ f256 f92 1"/>
                  <a:gd name="f335" fmla="*/ f257 f93 1"/>
                  <a:gd name="f336" fmla="*/ f258 f92 1"/>
                  <a:gd name="f337" fmla="*/ f259 f93 1"/>
                  <a:gd name="f338" fmla="*/ f260 f92 1"/>
                  <a:gd name="f339" fmla="*/ f261 f93 1"/>
                  <a:gd name="f340" fmla="*/ f262 f92 1"/>
                  <a:gd name="f341" fmla="*/ f263 f93 1"/>
                  <a:gd name="f342" fmla="*/ f264 f92 1"/>
                  <a:gd name="f343" fmla="*/ f265 f93 1"/>
                  <a:gd name="f344" fmla="*/ f266 f92 1"/>
                  <a:gd name="f345" fmla="*/ f267 f93 1"/>
                  <a:gd name="f346" fmla="*/ f268 f92 1"/>
                  <a:gd name="f347" fmla="*/ f269 f93 1"/>
                  <a:gd name="f348" fmla="*/ f270 f93 1"/>
                  <a:gd name="f349" fmla="*/ f271 f92 1"/>
                  <a:gd name="f350" fmla="*/ f272 f92 1"/>
                  <a:gd name="f351" fmla="*/ f273 f92 1"/>
                  <a:gd name="f352" fmla="*/ f274 f93 1"/>
                  <a:gd name="f353" fmla="*/ f275 f92 1"/>
                  <a:gd name="f354" fmla="*/ f276 f93 1"/>
                  <a:gd name="f355" fmla="*/ f277 f93 1"/>
                  <a:gd name="f356" fmla="*/ f278 f93 1"/>
                  <a:gd name="f357" fmla="*/ f279 f92 1"/>
                  <a:gd name="f358" fmla="*/ f280 f93 1"/>
                  <a:gd name="f359" fmla="*/ f281 f93 1"/>
                  <a:gd name="f360" fmla="*/ f282 f92 1"/>
                  <a:gd name="f361" fmla="*/ f283 f93 1"/>
                  <a:gd name="f362" fmla="*/ f284 f92 1"/>
                  <a:gd name="f363" fmla="*/ f285 f93 1"/>
                  <a:gd name="f364" fmla="*/ f286 f92 1"/>
                  <a:gd name="f365" fmla="*/ f287 f92 1"/>
                  <a:gd name="f366" fmla="*/ f288 f93 1"/>
                  <a:gd name="f367" fmla="*/ f289 f92 1"/>
                  <a:gd name="f368" fmla="*/ f290 f92 1"/>
                  <a:gd name="f369" fmla="*/ f291 f93 1"/>
                  <a:gd name="f370" fmla="*/ f292 f92 1"/>
                  <a:gd name="f371" fmla="*/ f293 f93 1"/>
                  <a:gd name="f372" fmla="*/ f294 f92 1"/>
                  <a:gd name="f373" fmla="*/ f295 f93 1"/>
                  <a:gd name="f374" fmla="*/ f296 f93 1"/>
                  <a:gd name="f375" fmla="*/ f297 f92 1"/>
                  <a:gd name="f376" fmla="*/ f298 f93 1"/>
                  <a:gd name="f377" fmla="*/ f299 f92 1"/>
                  <a:gd name="f378" fmla="*/ f300 f93 1"/>
                  <a:gd name="f379" fmla="*/ f301 f92 1"/>
                  <a:gd name="f380" fmla="*/ f302 f93 1"/>
                  <a:gd name="f381" fmla="*/ f303 f92 1"/>
                  <a:gd name="f382" fmla="*/ f304 f92 1"/>
                  <a:gd name="f383" fmla="*/ f305 f93 1"/>
                  <a:gd name="f384" fmla="*/ f306 f92 1"/>
                  <a:gd name="f385" fmla="*/ f307 f92 1"/>
                  <a:gd name="f386" fmla="*/ f308 f93 1"/>
                  <a:gd name="f387" fmla="*/ f309 f93 1"/>
                  <a:gd name="f388" fmla="*/ f310 f92 1"/>
                  <a:gd name="f389" fmla="*/ f311 f92 1"/>
                  <a:gd name="f390" fmla="*/ f312 f92 1"/>
                  <a:gd name="f391" fmla="*/ f313 f93 1"/>
                  <a:gd name="f392" fmla="*/ f314 f92 1"/>
                  <a:gd name="f393" fmla="*/ f315 f92 1"/>
                  <a:gd name="f394" fmla="*/ f316 f92 1"/>
                  <a:gd name="f395" fmla="*/ f317 f93 1"/>
                  <a:gd name="f396" fmla="*/ f318 f93 1"/>
                  <a:gd name="f397" fmla="*/ f319 f92 1"/>
                  <a:gd name="f398" fmla="*/ f320 f93 1"/>
                  <a:gd name="f399" fmla="*/ f321 f92 1"/>
                  <a:gd name="f400" fmla="*/ f322 f93 1"/>
                  <a:gd name="f401" fmla="*/ f323 f92 1"/>
                  <a:gd name="f402" fmla="*/ f324 f93 1"/>
                  <a:gd name="f403" fmla="*/ f325 f92 1"/>
                  <a:gd name="f404" fmla="*/ f326 f93 1"/>
                  <a:gd name="f405" fmla="*/ f327 f92 1"/>
                  <a:gd name="f406" fmla="*/ f328 f93 1"/>
                  <a:gd name="f407" fmla="*/ f329 f92 1"/>
                </a:gdLst>
                <a:ahLst/>
                <a:cxnLst>
                  <a:cxn ang="3cd4">
                    <a:pos x="hc" y="t"/>
                  </a:cxn>
                  <a:cxn ang="0">
                    <a:pos x="r" y="vc"/>
                  </a:cxn>
                  <a:cxn ang="cd4">
                    <a:pos x="hc" y="b"/>
                  </a:cxn>
                  <a:cxn ang="cd2">
                    <a:pos x="l" y="vc"/>
                  </a:cxn>
                  <a:cxn ang="f177">
                    <a:pos x="f334" y="f335"/>
                  </a:cxn>
                  <a:cxn ang="f177">
                    <a:pos x="f336" y="f337"/>
                  </a:cxn>
                  <a:cxn ang="f177">
                    <a:pos x="f338" y="f339"/>
                  </a:cxn>
                  <a:cxn ang="f177">
                    <a:pos x="f340" y="f341"/>
                  </a:cxn>
                  <a:cxn ang="f177">
                    <a:pos x="f342" y="f343"/>
                  </a:cxn>
                  <a:cxn ang="f177">
                    <a:pos x="f344" y="f345"/>
                  </a:cxn>
                  <a:cxn ang="f177">
                    <a:pos x="f346" y="f347"/>
                  </a:cxn>
                  <a:cxn ang="f177">
                    <a:pos x="f338" y="f348"/>
                  </a:cxn>
                  <a:cxn ang="f177">
                    <a:pos x="f349" y="f347"/>
                  </a:cxn>
                  <a:cxn ang="f177">
                    <a:pos x="f350" y="f347"/>
                  </a:cxn>
                  <a:cxn ang="f177">
                    <a:pos x="f351" y="f352"/>
                  </a:cxn>
                  <a:cxn ang="f177">
                    <a:pos x="f353" y="f354"/>
                  </a:cxn>
                  <a:cxn ang="f177">
                    <a:pos x="f353" y="f355"/>
                  </a:cxn>
                  <a:cxn ang="f177">
                    <a:pos x="f351" y="f356"/>
                  </a:cxn>
                  <a:cxn ang="f177">
                    <a:pos x="f357" y="f358"/>
                  </a:cxn>
                  <a:cxn ang="f177">
                    <a:pos x="f349" y="f359"/>
                  </a:cxn>
                  <a:cxn ang="f177">
                    <a:pos x="f360" y="f361"/>
                  </a:cxn>
                  <a:cxn ang="f177">
                    <a:pos x="f362" y="f363"/>
                  </a:cxn>
                  <a:cxn ang="f177">
                    <a:pos x="f364" y="f363"/>
                  </a:cxn>
                  <a:cxn ang="f177">
                    <a:pos x="f365" y="f366"/>
                  </a:cxn>
                  <a:cxn ang="f177">
                    <a:pos x="f367" y="f358"/>
                  </a:cxn>
                  <a:cxn ang="f177">
                    <a:pos x="f368" y="f369"/>
                  </a:cxn>
                  <a:cxn ang="f177">
                    <a:pos x="f370" y="f371"/>
                  </a:cxn>
                  <a:cxn ang="f177">
                    <a:pos x="f372" y="f373"/>
                  </a:cxn>
                  <a:cxn ang="f177">
                    <a:pos x="f372" y="f374"/>
                  </a:cxn>
                  <a:cxn ang="f177">
                    <a:pos x="f375" y="f376"/>
                  </a:cxn>
                  <a:cxn ang="f177">
                    <a:pos x="f377" y="f363"/>
                  </a:cxn>
                  <a:cxn ang="f177">
                    <a:pos x="f368" y="f378"/>
                  </a:cxn>
                  <a:cxn ang="f177">
                    <a:pos x="f379" y="f380"/>
                  </a:cxn>
                  <a:cxn ang="f177">
                    <a:pos x="f381" y="f378"/>
                  </a:cxn>
                  <a:cxn ang="f177">
                    <a:pos x="f382" y="f383"/>
                  </a:cxn>
                  <a:cxn ang="f177">
                    <a:pos x="f384" y="f361"/>
                  </a:cxn>
                  <a:cxn ang="f177">
                    <a:pos x="f385" y="f386"/>
                  </a:cxn>
                  <a:cxn ang="f177">
                    <a:pos x="f385" y="f387"/>
                  </a:cxn>
                  <a:cxn ang="f177">
                    <a:pos x="f388" y="f356"/>
                  </a:cxn>
                  <a:cxn ang="f177">
                    <a:pos x="f389" y="f361"/>
                  </a:cxn>
                  <a:cxn ang="f177">
                    <a:pos x="f390" y="f391"/>
                  </a:cxn>
                  <a:cxn ang="f177">
                    <a:pos x="f392" y="f363"/>
                  </a:cxn>
                  <a:cxn ang="f177">
                    <a:pos x="f393" y="f366"/>
                  </a:cxn>
                  <a:cxn ang="f177">
                    <a:pos x="f394" y="f395"/>
                  </a:cxn>
                  <a:cxn ang="f177">
                    <a:pos x="f394" y="f396"/>
                  </a:cxn>
                  <a:cxn ang="f177">
                    <a:pos x="f397" y="f398"/>
                  </a:cxn>
                  <a:cxn ang="f177">
                    <a:pos x="f399" y="f400"/>
                  </a:cxn>
                  <a:cxn ang="f177">
                    <a:pos x="f401" y="f402"/>
                  </a:cxn>
                  <a:cxn ang="f177">
                    <a:pos x="f403" y="f404"/>
                  </a:cxn>
                  <a:cxn ang="f177">
                    <a:pos x="f405" y="f406"/>
                  </a:cxn>
                  <a:cxn ang="f177">
                    <a:pos x="f407" y="f339"/>
                  </a:cxn>
                  <a:cxn ang="f177">
                    <a:pos x="f334" y="f335"/>
                  </a:cxn>
                </a:cxnLst>
                <a:rect l="f330" t="f333" r="f331" b="f332"/>
                <a:pathLst>
                  <a:path w="220" h="216">
                    <a:moveTo>
                      <a:pt x="f8" y="f7"/>
                    </a:moveTo>
                    <a:lnTo>
                      <a:pt x="f8" y="f7"/>
                    </a:lnTo>
                    <a:lnTo>
                      <a:pt x="f9" y="f10"/>
                    </a:lnTo>
                    <a:lnTo>
                      <a:pt x="f11" y="f12"/>
                    </a:lnTo>
                    <a:lnTo>
                      <a:pt x="f13" y="f14"/>
                    </a:lnTo>
                    <a:lnTo>
                      <a:pt x="f15" y="f16"/>
                    </a:lnTo>
                    <a:lnTo>
                      <a:pt x="f17" y="f18"/>
                    </a:lnTo>
                    <a:lnTo>
                      <a:pt x="f19" y="f20"/>
                    </a:lnTo>
                    <a:lnTo>
                      <a:pt x="f21" y="f22"/>
                    </a:lnTo>
                    <a:lnTo>
                      <a:pt x="f21" y="f22"/>
                    </a:lnTo>
                    <a:lnTo>
                      <a:pt x="f5" y="f23"/>
                    </a:lnTo>
                    <a:lnTo>
                      <a:pt x="f5" y="f24"/>
                    </a:lnTo>
                    <a:lnTo>
                      <a:pt x="f19" y="f25"/>
                    </a:lnTo>
                    <a:lnTo>
                      <a:pt x="f17" y="f26"/>
                    </a:lnTo>
                    <a:lnTo>
                      <a:pt x="f27" y="f28"/>
                    </a:lnTo>
                    <a:lnTo>
                      <a:pt x="f15" y="f28"/>
                    </a:lnTo>
                    <a:lnTo>
                      <a:pt x="f29" y="f26"/>
                    </a:lnTo>
                    <a:lnTo>
                      <a:pt x="f29" y="f26"/>
                    </a:lnTo>
                    <a:lnTo>
                      <a:pt x="f30" y="f25"/>
                    </a:lnTo>
                    <a:lnTo>
                      <a:pt x="f31" y="f26"/>
                    </a:lnTo>
                    <a:lnTo>
                      <a:pt x="f32" y="f33"/>
                    </a:lnTo>
                    <a:lnTo>
                      <a:pt x="f34" y="f35"/>
                    </a:lnTo>
                    <a:lnTo>
                      <a:pt x="f36" y="f37"/>
                    </a:lnTo>
                    <a:lnTo>
                      <a:pt x="f38" y="f39"/>
                    </a:lnTo>
                    <a:lnTo>
                      <a:pt x="f38" y="f40"/>
                    </a:lnTo>
                    <a:lnTo>
                      <a:pt x="f38" y="f40"/>
                    </a:lnTo>
                    <a:lnTo>
                      <a:pt x="f36" y="f41"/>
                    </a:lnTo>
                    <a:lnTo>
                      <a:pt x="f34" y="f42"/>
                    </a:lnTo>
                    <a:lnTo>
                      <a:pt x="f31" y="f43"/>
                    </a:lnTo>
                    <a:lnTo>
                      <a:pt x="f44" y="f30"/>
                    </a:lnTo>
                    <a:lnTo>
                      <a:pt x="f44" y="f30"/>
                    </a:lnTo>
                    <a:lnTo>
                      <a:pt x="f29" y="f29"/>
                    </a:lnTo>
                    <a:lnTo>
                      <a:pt x="f45" y="f46"/>
                    </a:lnTo>
                    <a:lnTo>
                      <a:pt x="f45" y="f47"/>
                    </a:lnTo>
                    <a:lnTo>
                      <a:pt x="f48" y="f49"/>
                    </a:lnTo>
                    <a:lnTo>
                      <a:pt x="f50" y="f27"/>
                    </a:lnTo>
                    <a:lnTo>
                      <a:pt x="f51" y="f52"/>
                    </a:lnTo>
                    <a:lnTo>
                      <a:pt x="f43" y="f27"/>
                    </a:lnTo>
                    <a:lnTo>
                      <a:pt x="f53" y="f54"/>
                    </a:lnTo>
                    <a:lnTo>
                      <a:pt x="f53" y="f54"/>
                    </a:lnTo>
                    <a:lnTo>
                      <a:pt x="f55" y="f46"/>
                    </a:lnTo>
                    <a:lnTo>
                      <a:pt x="f56" y="f30"/>
                    </a:lnTo>
                    <a:lnTo>
                      <a:pt x="f57" y="f38"/>
                    </a:lnTo>
                    <a:lnTo>
                      <a:pt x="f58" y="f9"/>
                    </a:lnTo>
                    <a:lnTo>
                      <a:pt x="f58" y="f9"/>
                    </a:lnTo>
                    <a:lnTo>
                      <a:pt x="f59" y="f60"/>
                    </a:lnTo>
                    <a:lnTo>
                      <a:pt x="f40" y="f61"/>
                    </a:lnTo>
                    <a:lnTo>
                      <a:pt x="f62" y="f34"/>
                    </a:lnTo>
                    <a:lnTo>
                      <a:pt x="f62" y="f34"/>
                    </a:lnTo>
                    <a:lnTo>
                      <a:pt x="f62" y="f51"/>
                    </a:lnTo>
                    <a:lnTo>
                      <a:pt x="f40" y="f63"/>
                    </a:lnTo>
                    <a:lnTo>
                      <a:pt x="f57" y="f15"/>
                    </a:lnTo>
                    <a:lnTo>
                      <a:pt x="f57" y="f15"/>
                    </a:lnTo>
                    <a:lnTo>
                      <a:pt x="f64" y="f27"/>
                    </a:lnTo>
                    <a:lnTo>
                      <a:pt x="f57" y="f65"/>
                    </a:lnTo>
                    <a:lnTo>
                      <a:pt x="f58" y="f66"/>
                    </a:lnTo>
                    <a:lnTo>
                      <a:pt x="f40" y="f21"/>
                    </a:lnTo>
                    <a:lnTo>
                      <a:pt x="f67" y="f5"/>
                    </a:lnTo>
                    <a:lnTo>
                      <a:pt x="f68" y="f21"/>
                    </a:lnTo>
                    <a:lnTo>
                      <a:pt x="f69" y="f66"/>
                    </a:lnTo>
                    <a:lnTo>
                      <a:pt x="f37" y="f65"/>
                    </a:lnTo>
                    <a:lnTo>
                      <a:pt x="f37" y="f65"/>
                    </a:lnTo>
                    <a:lnTo>
                      <a:pt x="f70" y="f71"/>
                    </a:lnTo>
                    <a:lnTo>
                      <a:pt x="f35" y="f47"/>
                    </a:lnTo>
                    <a:lnTo>
                      <a:pt x="f72" y="f44"/>
                    </a:lnTo>
                    <a:lnTo>
                      <a:pt x="f72" y="f36"/>
                    </a:lnTo>
                    <a:lnTo>
                      <a:pt x="f72" y="f55"/>
                    </a:lnTo>
                    <a:lnTo>
                      <a:pt x="f72" y="f55"/>
                    </a:lnTo>
                    <a:lnTo>
                      <a:pt x="f33" y="f61"/>
                    </a:lnTo>
                    <a:lnTo>
                      <a:pt x="f28" y="f42"/>
                    </a:lnTo>
                    <a:lnTo>
                      <a:pt x="f73" y="f32"/>
                    </a:lnTo>
                    <a:lnTo>
                      <a:pt x="f74" y="f47"/>
                    </a:lnTo>
                    <a:lnTo>
                      <a:pt x="f74" y="f47"/>
                    </a:lnTo>
                    <a:lnTo>
                      <a:pt x="f22" y="f49"/>
                    </a:lnTo>
                    <a:lnTo>
                      <a:pt x="f20" y="f71"/>
                    </a:lnTo>
                    <a:lnTo>
                      <a:pt x="f75" y="f27"/>
                    </a:lnTo>
                    <a:lnTo>
                      <a:pt x="f76" y="f27"/>
                    </a:lnTo>
                    <a:lnTo>
                      <a:pt x="f12" y="f54"/>
                    </a:lnTo>
                    <a:lnTo>
                      <a:pt x="f7" y="f77"/>
                    </a:lnTo>
                    <a:lnTo>
                      <a:pt x="f6" y="f46"/>
                    </a:lnTo>
                    <a:lnTo>
                      <a:pt x="f6" y="f44"/>
                    </a:lnTo>
                    <a:lnTo>
                      <a:pt x="f6" y="f44"/>
                    </a:lnTo>
                    <a:lnTo>
                      <a:pt x="f78" y="f32"/>
                    </a:lnTo>
                    <a:lnTo>
                      <a:pt x="f10" y="f79"/>
                    </a:lnTo>
                    <a:lnTo>
                      <a:pt x="f80" y="f81"/>
                    </a:lnTo>
                    <a:lnTo>
                      <a:pt x="f82" y="f67"/>
                    </a:lnTo>
                    <a:lnTo>
                      <a:pt x="f18" y="f69"/>
                    </a:lnTo>
                    <a:lnTo>
                      <a:pt x="f18" y="f69"/>
                    </a:lnTo>
                    <a:lnTo>
                      <a:pt x="f83" y="f84"/>
                    </a:lnTo>
                    <a:lnTo>
                      <a:pt x="f85" y="f72"/>
                    </a:lnTo>
                    <a:lnTo>
                      <a:pt x="f86" y="f25"/>
                    </a:lnTo>
                    <a:lnTo>
                      <a:pt x="f25" y="f87"/>
                    </a:lnTo>
                    <a:lnTo>
                      <a:pt x="f88" y="f83"/>
                    </a:lnTo>
                    <a:lnTo>
                      <a:pt x="f89" y="f16"/>
                    </a:lnTo>
                    <a:lnTo>
                      <a:pt x="f90" y="f14"/>
                    </a:lnTo>
                    <a:lnTo>
                      <a:pt x="f8" y="f7"/>
                    </a:lnTo>
                    <a:lnTo>
                      <a:pt x="f8" y="f7"/>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8" name="Freeform 38">
                <a:extLst>
                  <a:ext uri="{FF2B5EF4-FFF2-40B4-BE49-F238E27FC236}">
                    <a16:creationId xmlns:a16="http://schemas.microsoft.com/office/drawing/2014/main" id="{256E2C3B-1771-7FEC-5BED-3EFBA408C485}"/>
                  </a:ext>
                </a:extLst>
              </p:cNvPr>
              <p:cNvSpPr/>
              <p:nvPr/>
            </p:nvSpPr>
            <p:spPr>
              <a:xfrm>
                <a:off x="3852815" y="5501844"/>
                <a:ext cx="465649" cy="289334"/>
              </a:xfrm>
              <a:custGeom>
                <a:avLst/>
                <a:gdLst>
                  <a:gd name="f0" fmla="val 10800000"/>
                  <a:gd name="f1" fmla="val 5400000"/>
                  <a:gd name="f2" fmla="val 180"/>
                  <a:gd name="f3" fmla="val w"/>
                  <a:gd name="f4" fmla="val h"/>
                  <a:gd name="f5" fmla="val 0"/>
                  <a:gd name="f6" fmla="val 412"/>
                  <a:gd name="f7" fmla="val 256"/>
                  <a:gd name="f8" fmla="val 106"/>
                  <a:gd name="f9" fmla="val 118"/>
                  <a:gd name="f10" fmla="val 408"/>
                  <a:gd name="f11" fmla="val 130"/>
                  <a:gd name="f12" fmla="val 404"/>
                  <a:gd name="f13" fmla="val 142"/>
                  <a:gd name="f14" fmla="val 396"/>
                  <a:gd name="f15" fmla="val 154"/>
                  <a:gd name="f16" fmla="val 386"/>
                  <a:gd name="f17" fmla="val 168"/>
                  <a:gd name="f18" fmla="val 376"/>
                  <a:gd name="f19" fmla="val 364"/>
                  <a:gd name="f20" fmla="val 192"/>
                  <a:gd name="f21" fmla="val 350"/>
                  <a:gd name="f22" fmla="val 204"/>
                  <a:gd name="f23" fmla="val 334"/>
                  <a:gd name="f24" fmla="val 214"/>
                  <a:gd name="f25" fmla="val 318"/>
                  <a:gd name="f26" fmla="val 224"/>
                  <a:gd name="f27" fmla="val 300"/>
                  <a:gd name="f28" fmla="val 234"/>
                  <a:gd name="f29" fmla="val 280"/>
                  <a:gd name="f30" fmla="val 242"/>
                  <a:gd name="f31" fmla="val 260"/>
                  <a:gd name="f32" fmla="val 248"/>
                  <a:gd name="f33" fmla="val 240"/>
                  <a:gd name="f34" fmla="val 252"/>
                  <a:gd name="f35" fmla="val 218"/>
                  <a:gd name="f36" fmla="val 196"/>
                  <a:gd name="f37" fmla="val 174"/>
                  <a:gd name="f38" fmla="val 254"/>
                  <a:gd name="f39" fmla="val 134"/>
                  <a:gd name="f40" fmla="val 116"/>
                  <a:gd name="f41" fmla="val 98"/>
                  <a:gd name="f42" fmla="val 84"/>
                  <a:gd name="f43" fmla="val 236"/>
                  <a:gd name="f44" fmla="val 68"/>
                  <a:gd name="f45" fmla="val 228"/>
                  <a:gd name="f46" fmla="val 56"/>
                  <a:gd name="f47" fmla="val 220"/>
                  <a:gd name="f48" fmla="val 44"/>
                  <a:gd name="f49" fmla="val 208"/>
                  <a:gd name="f50" fmla="val 34"/>
                  <a:gd name="f51" fmla="val 198"/>
                  <a:gd name="f52" fmla="val 24"/>
                  <a:gd name="f53" fmla="val 184"/>
                  <a:gd name="f54" fmla="val 16"/>
                  <a:gd name="f55" fmla="val 170"/>
                  <a:gd name="f56" fmla="val 10"/>
                  <a:gd name="f57" fmla="val 156"/>
                  <a:gd name="f58" fmla="val 6"/>
                  <a:gd name="f59" fmla="val 138"/>
                  <a:gd name="f60" fmla="val 2"/>
                  <a:gd name="f61" fmla="val 120"/>
                  <a:gd name="f62" fmla="val 100"/>
                  <a:gd name="f63" fmla="val 90"/>
                  <a:gd name="f64" fmla="val 4"/>
                  <a:gd name="f65" fmla="val 80"/>
                  <a:gd name="f66" fmla="val 8"/>
                  <a:gd name="f67" fmla="val 70"/>
                  <a:gd name="f68" fmla="val 14"/>
                  <a:gd name="f69" fmla="val 60"/>
                  <a:gd name="f70" fmla="val 22"/>
                  <a:gd name="f71" fmla="val 52"/>
                  <a:gd name="f72" fmla="val 30"/>
                  <a:gd name="f73" fmla="val 42"/>
                  <a:gd name="f74" fmla="val 36"/>
                  <a:gd name="f75" fmla="val 54"/>
                  <a:gd name="f76" fmla="val 28"/>
                  <a:gd name="f77" fmla="val 82"/>
                  <a:gd name="f78" fmla="val 282"/>
                  <a:gd name="f79" fmla="val 18"/>
                  <a:gd name="f80" fmla="val 32"/>
                  <a:gd name="f81" fmla="val 38"/>
                  <a:gd name="f82" fmla="val 46"/>
                  <a:gd name="f83" fmla="val 66"/>
                  <a:gd name="f84" fmla="val 74"/>
                  <a:gd name="f85" fmla="val 86"/>
                  <a:gd name="f86" fmla="val 96"/>
                  <a:gd name="f87" fmla="+- 0 0 -90"/>
                  <a:gd name="f88" fmla="*/ f3 1 412"/>
                  <a:gd name="f89" fmla="*/ f4 1 256"/>
                  <a:gd name="f90" fmla="val f5"/>
                  <a:gd name="f91" fmla="val f6"/>
                  <a:gd name="f92" fmla="val f7"/>
                  <a:gd name="f93" fmla="*/ f87 f0 1"/>
                  <a:gd name="f94" fmla="+- f92 0 f90"/>
                  <a:gd name="f95" fmla="+- f91 0 f90"/>
                  <a:gd name="f96" fmla="*/ f93 1 f2"/>
                  <a:gd name="f97" fmla="*/ f95 1 412"/>
                  <a:gd name="f98" fmla="*/ f94 1 256"/>
                  <a:gd name="f99" fmla="*/ 412 f95 1"/>
                  <a:gd name="f100" fmla="*/ 106 f94 1"/>
                  <a:gd name="f101" fmla="*/ 118 f94 1"/>
                  <a:gd name="f102" fmla="*/ 408 f95 1"/>
                  <a:gd name="f103" fmla="*/ 130 f94 1"/>
                  <a:gd name="f104" fmla="*/ 404 f95 1"/>
                  <a:gd name="f105" fmla="*/ 142 f94 1"/>
                  <a:gd name="f106" fmla="*/ 396 f95 1"/>
                  <a:gd name="f107" fmla="*/ 154 f94 1"/>
                  <a:gd name="f108" fmla="*/ 386 f95 1"/>
                  <a:gd name="f109" fmla="*/ 168 f94 1"/>
                  <a:gd name="f110" fmla="*/ 376 f95 1"/>
                  <a:gd name="f111" fmla="*/ 180 f94 1"/>
                  <a:gd name="f112" fmla="*/ 364 f95 1"/>
                  <a:gd name="f113" fmla="*/ 192 f94 1"/>
                  <a:gd name="f114" fmla="*/ 350 f95 1"/>
                  <a:gd name="f115" fmla="*/ 204 f94 1"/>
                  <a:gd name="f116" fmla="*/ 334 f95 1"/>
                  <a:gd name="f117" fmla="*/ 214 f94 1"/>
                  <a:gd name="f118" fmla="*/ 318 f95 1"/>
                  <a:gd name="f119" fmla="*/ 224 f94 1"/>
                  <a:gd name="f120" fmla="*/ 300 f95 1"/>
                  <a:gd name="f121" fmla="*/ 234 f94 1"/>
                  <a:gd name="f122" fmla="*/ 280 f95 1"/>
                  <a:gd name="f123" fmla="*/ 242 f94 1"/>
                  <a:gd name="f124" fmla="*/ 260 f95 1"/>
                  <a:gd name="f125" fmla="*/ 248 f94 1"/>
                  <a:gd name="f126" fmla="*/ 240 f95 1"/>
                  <a:gd name="f127" fmla="*/ 252 f94 1"/>
                  <a:gd name="f128" fmla="*/ 218 f95 1"/>
                  <a:gd name="f129" fmla="*/ 256 f94 1"/>
                  <a:gd name="f130" fmla="*/ 196 f95 1"/>
                  <a:gd name="f131" fmla="*/ 174 f95 1"/>
                  <a:gd name="f132" fmla="*/ 154 f95 1"/>
                  <a:gd name="f133" fmla="*/ 254 f94 1"/>
                  <a:gd name="f134" fmla="*/ 134 f95 1"/>
                  <a:gd name="f135" fmla="*/ 116 f95 1"/>
                  <a:gd name="f136" fmla="*/ 98 f95 1"/>
                  <a:gd name="f137" fmla="*/ 84 f95 1"/>
                  <a:gd name="f138" fmla="*/ 236 f94 1"/>
                  <a:gd name="f139" fmla="*/ 68 f95 1"/>
                  <a:gd name="f140" fmla="*/ 228 f94 1"/>
                  <a:gd name="f141" fmla="*/ 56 f95 1"/>
                  <a:gd name="f142" fmla="*/ 220 f94 1"/>
                  <a:gd name="f143" fmla="*/ 44 f95 1"/>
                  <a:gd name="f144" fmla="*/ 208 f94 1"/>
                  <a:gd name="f145" fmla="*/ 34 f95 1"/>
                  <a:gd name="f146" fmla="*/ 198 f94 1"/>
                  <a:gd name="f147" fmla="*/ 24 f95 1"/>
                  <a:gd name="f148" fmla="*/ 184 f94 1"/>
                  <a:gd name="f149" fmla="*/ 16 f95 1"/>
                  <a:gd name="f150" fmla="*/ 170 f94 1"/>
                  <a:gd name="f151" fmla="*/ 10 f95 1"/>
                  <a:gd name="f152" fmla="*/ 156 f94 1"/>
                  <a:gd name="f153" fmla="*/ 6 f95 1"/>
                  <a:gd name="f154" fmla="*/ 138 f94 1"/>
                  <a:gd name="f155" fmla="*/ 2 f95 1"/>
                  <a:gd name="f156" fmla="*/ 120 f94 1"/>
                  <a:gd name="f157" fmla="*/ 0 f95 1"/>
                  <a:gd name="f158" fmla="*/ 100 f94 1"/>
                  <a:gd name="f159" fmla="*/ 90 f94 1"/>
                  <a:gd name="f160" fmla="*/ 4 f95 1"/>
                  <a:gd name="f161" fmla="*/ 80 f94 1"/>
                  <a:gd name="f162" fmla="*/ 8 f95 1"/>
                  <a:gd name="f163" fmla="*/ 70 f94 1"/>
                  <a:gd name="f164" fmla="*/ 14 f95 1"/>
                  <a:gd name="f165" fmla="*/ 60 f94 1"/>
                  <a:gd name="f166" fmla="*/ 22 f95 1"/>
                  <a:gd name="f167" fmla="*/ 52 f94 1"/>
                  <a:gd name="f168" fmla="*/ 30 f95 1"/>
                  <a:gd name="f169" fmla="*/ 44 f94 1"/>
                  <a:gd name="f170" fmla="*/ 42 f95 1"/>
                  <a:gd name="f171" fmla="*/ 36 f94 1"/>
                  <a:gd name="f172" fmla="*/ 54 f95 1"/>
                  <a:gd name="f173" fmla="*/ 28 f94 1"/>
                  <a:gd name="f174" fmla="*/ 82 f95 1"/>
                  <a:gd name="f175" fmla="*/ 16 f94 1"/>
                  <a:gd name="f176" fmla="*/ 8 f94 1"/>
                  <a:gd name="f177" fmla="*/ 2 f94 1"/>
                  <a:gd name="f178" fmla="*/ 198 f95 1"/>
                  <a:gd name="f179" fmla="*/ 0 f94 1"/>
                  <a:gd name="f180" fmla="*/ 282 f95 1"/>
                  <a:gd name="f181" fmla="*/ 18 f94 1"/>
                  <a:gd name="f182" fmla="*/ 32 f94 1"/>
                  <a:gd name="f183" fmla="*/ 38 f94 1"/>
                  <a:gd name="f184" fmla="*/ 46 f94 1"/>
                  <a:gd name="f185" fmla="*/ 56 f94 1"/>
                  <a:gd name="f186" fmla="*/ 66 f94 1"/>
                  <a:gd name="f187" fmla="*/ 74 f94 1"/>
                  <a:gd name="f188" fmla="*/ 86 f94 1"/>
                  <a:gd name="f189" fmla="*/ 96 f94 1"/>
                  <a:gd name="f190" fmla="+- f96 0 f1"/>
                  <a:gd name="f191" fmla="*/ f99 1 412"/>
                  <a:gd name="f192" fmla="*/ f100 1 256"/>
                  <a:gd name="f193" fmla="*/ f101 1 256"/>
                  <a:gd name="f194" fmla="*/ f102 1 412"/>
                  <a:gd name="f195" fmla="*/ f103 1 256"/>
                  <a:gd name="f196" fmla="*/ f104 1 412"/>
                  <a:gd name="f197" fmla="*/ f105 1 256"/>
                  <a:gd name="f198" fmla="*/ f106 1 412"/>
                  <a:gd name="f199" fmla="*/ f107 1 256"/>
                  <a:gd name="f200" fmla="*/ f108 1 412"/>
                  <a:gd name="f201" fmla="*/ f109 1 256"/>
                  <a:gd name="f202" fmla="*/ f110 1 412"/>
                  <a:gd name="f203" fmla="*/ f111 1 256"/>
                  <a:gd name="f204" fmla="*/ f112 1 412"/>
                  <a:gd name="f205" fmla="*/ f113 1 256"/>
                  <a:gd name="f206" fmla="*/ f114 1 412"/>
                  <a:gd name="f207" fmla="*/ f115 1 256"/>
                  <a:gd name="f208" fmla="*/ f116 1 412"/>
                  <a:gd name="f209" fmla="*/ f117 1 256"/>
                  <a:gd name="f210" fmla="*/ f118 1 412"/>
                  <a:gd name="f211" fmla="*/ f119 1 256"/>
                  <a:gd name="f212" fmla="*/ f120 1 412"/>
                  <a:gd name="f213" fmla="*/ f121 1 256"/>
                  <a:gd name="f214" fmla="*/ f122 1 412"/>
                  <a:gd name="f215" fmla="*/ f123 1 256"/>
                  <a:gd name="f216" fmla="*/ f124 1 412"/>
                  <a:gd name="f217" fmla="*/ f125 1 256"/>
                  <a:gd name="f218" fmla="*/ f126 1 412"/>
                  <a:gd name="f219" fmla="*/ f127 1 256"/>
                  <a:gd name="f220" fmla="*/ f128 1 412"/>
                  <a:gd name="f221" fmla="*/ f129 1 256"/>
                  <a:gd name="f222" fmla="*/ f130 1 412"/>
                  <a:gd name="f223" fmla="*/ f131 1 412"/>
                  <a:gd name="f224" fmla="*/ f132 1 412"/>
                  <a:gd name="f225" fmla="*/ f133 1 256"/>
                  <a:gd name="f226" fmla="*/ f134 1 412"/>
                  <a:gd name="f227" fmla="*/ f135 1 412"/>
                  <a:gd name="f228" fmla="*/ f136 1 412"/>
                  <a:gd name="f229" fmla="*/ f137 1 412"/>
                  <a:gd name="f230" fmla="*/ f138 1 256"/>
                  <a:gd name="f231" fmla="*/ f139 1 412"/>
                  <a:gd name="f232" fmla="*/ f140 1 256"/>
                  <a:gd name="f233" fmla="*/ f141 1 412"/>
                  <a:gd name="f234" fmla="*/ f142 1 256"/>
                  <a:gd name="f235" fmla="*/ f143 1 412"/>
                  <a:gd name="f236" fmla="*/ f144 1 256"/>
                  <a:gd name="f237" fmla="*/ f145 1 412"/>
                  <a:gd name="f238" fmla="*/ f146 1 256"/>
                  <a:gd name="f239" fmla="*/ f147 1 412"/>
                  <a:gd name="f240" fmla="*/ f148 1 256"/>
                  <a:gd name="f241" fmla="*/ f149 1 412"/>
                  <a:gd name="f242" fmla="*/ f150 1 256"/>
                  <a:gd name="f243" fmla="*/ f151 1 412"/>
                  <a:gd name="f244" fmla="*/ f152 1 256"/>
                  <a:gd name="f245" fmla="*/ f153 1 412"/>
                  <a:gd name="f246" fmla="*/ f154 1 256"/>
                  <a:gd name="f247" fmla="*/ f155 1 412"/>
                  <a:gd name="f248" fmla="*/ f156 1 256"/>
                  <a:gd name="f249" fmla="*/ f157 1 412"/>
                  <a:gd name="f250" fmla="*/ f158 1 256"/>
                  <a:gd name="f251" fmla="*/ f159 1 256"/>
                  <a:gd name="f252" fmla="*/ f160 1 412"/>
                  <a:gd name="f253" fmla="*/ f161 1 256"/>
                  <a:gd name="f254" fmla="*/ f162 1 412"/>
                  <a:gd name="f255" fmla="*/ f163 1 256"/>
                  <a:gd name="f256" fmla="*/ f164 1 412"/>
                  <a:gd name="f257" fmla="*/ f165 1 256"/>
                  <a:gd name="f258" fmla="*/ f166 1 412"/>
                  <a:gd name="f259" fmla="*/ f167 1 256"/>
                  <a:gd name="f260" fmla="*/ f168 1 412"/>
                  <a:gd name="f261" fmla="*/ f169 1 256"/>
                  <a:gd name="f262" fmla="*/ f170 1 412"/>
                  <a:gd name="f263" fmla="*/ f171 1 256"/>
                  <a:gd name="f264" fmla="*/ f172 1 412"/>
                  <a:gd name="f265" fmla="*/ f173 1 256"/>
                  <a:gd name="f266" fmla="*/ f174 1 412"/>
                  <a:gd name="f267" fmla="*/ f175 1 256"/>
                  <a:gd name="f268" fmla="*/ f176 1 256"/>
                  <a:gd name="f269" fmla="*/ f177 1 256"/>
                  <a:gd name="f270" fmla="*/ f178 1 412"/>
                  <a:gd name="f271" fmla="*/ f179 1 256"/>
                  <a:gd name="f272" fmla="*/ f180 1 412"/>
                  <a:gd name="f273" fmla="*/ f181 1 256"/>
                  <a:gd name="f274" fmla="*/ f182 1 256"/>
                  <a:gd name="f275" fmla="*/ f183 1 256"/>
                  <a:gd name="f276" fmla="*/ f184 1 256"/>
                  <a:gd name="f277" fmla="*/ f185 1 256"/>
                  <a:gd name="f278" fmla="*/ f186 1 256"/>
                  <a:gd name="f279" fmla="*/ f187 1 256"/>
                  <a:gd name="f280" fmla="*/ f188 1 256"/>
                  <a:gd name="f281" fmla="*/ f189 1 256"/>
                  <a:gd name="f282" fmla="*/ 0 1 f97"/>
                  <a:gd name="f283" fmla="*/ f91 1 f97"/>
                  <a:gd name="f284" fmla="*/ 0 1 f98"/>
                  <a:gd name="f285" fmla="*/ f92 1 f98"/>
                  <a:gd name="f286" fmla="*/ f191 1 f97"/>
                  <a:gd name="f287" fmla="*/ f192 1 f98"/>
                  <a:gd name="f288" fmla="*/ f193 1 f98"/>
                  <a:gd name="f289" fmla="*/ f194 1 f97"/>
                  <a:gd name="f290" fmla="*/ f195 1 f98"/>
                  <a:gd name="f291" fmla="*/ f196 1 f97"/>
                  <a:gd name="f292" fmla="*/ f197 1 f98"/>
                  <a:gd name="f293" fmla="*/ f198 1 f97"/>
                  <a:gd name="f294" fmla="*/ f199 1 f98"/>
                  <a:gd name="f295" fmla="*/ f200 1 f97"/>
                  <a:gd name="f296" fmla="*/ f201 1 f98"/>
                  <a:gd name="f297" fmla="*/ f202 1 f97"/>
                  <a:gd name="f298" fmla="*/ f203 1 f98"/>
                  <a:gd name="f299" fmla="*/ f204 1 f97"/>
                  <a:gd name="f300" fmla="*/ f205 1 f98"/>
                  <a:gd name="f301" fmla="*/ f206 1 f97"/>
                  <a:gd name="f302" fmla="*/ f207 1 f98"/>
                  <a:gd name="f303" fmla="*/ f208 1 f97"/>
                  <a:gd name="f304" fmla="*/ f209 1 f98"/>
                  <a:gd name="f305" fmla="*/ f210 1 f97"/>
                  <a:gd name="f306" fmla="*/ f211 1 f98"/>
                  <a:gd name="f307" fmla="*/ f212 1 f97"/>
                  <a:gd name="f308" fmla="*/ f213 1 f98"/>
                  <a:gd name="f309" fmla="*/ f214 1 f97"/>
                  <a:gd name="f310" fmla="*/ f215 1 f98"/>
                  <a:gd name="f311" fmla="*/ f216 1 f97"/>
                  <a:gd name="f312" fmla="*/ f217 1 f98"/>
                  <a:gd name="f313" fmla="*/ f218 1 f97"/>
                  <a:gd name="f314" fmla="*/ f219 1 f98"/>
                  <a:gd name="f315" fmla="*/ f220 1 f97"/>
                  <a:gd name="f316" fmla="*/ f221 1 f98"/>
                  <a:gd name="f317" fmla="*/ f222 1 f97"/>
                  <a:gd name="f318" fmla="*/ f223 1 f97"/>
                  <a:gd name="f319" fmla="*/ f224 1 f97"/>
                  <a:gd name="f320" fmla="*/ f225 1 f98"/>
                  <a:gd name="f321" fmla="*/ f226 1 f97"/>
                  <a:gd name="f322" fmla="*/ f227 1 f97"/>
                  <a:gd name="f323" fmla="*/ f228 1 f97"/>
                  <a:gd name="f324" fmla="*/ f229 1 f97"/>
                  <a:gd name="f325" fmla="*/ f230 1 f98"/>
                  <a:gd name="f326" fmla="*/ f231 1 f97"/>
                  <a:gd name="f327" fmla="*/ f232 1 f98"/>
                  <a:gd name="f328" fmla="*/ f233 1 f97"/>
                  <a:gd name="f329" fmla="*/ f234 1 f98"/>
                  <a:gd name="f330" fmla="*/ f235 1 f97"/>
                  <a:gd name="f331" fmla="*/ f236 1 f98"/>
                  <a:gd name="f332" fmla="*/ f237 1 f97"/>
                  <a:gd name="f333" fmla="*/ f238 1 f98"/>
                  <a:gd name="f334" fmla="*/ f239 1 f97"/>
                  <a:gd name="f335" fmla="*/ f240 1 f98"/>
                  <a:gd name="f336" fmla="*/ f241 1 f97"/>
                  <a:gd name="f337" fmla="*/ f242 1 f98"/>
                  <a:gd name="f338" fmla="*/ f243 1 f97"/>
                  <a:gd name="f339" fmla="*/ f244 1 f98"/>
                  <a:gd name="f340" fmla="*/ f245 1 f97"/>
                  <a:gd name="f341" fmla="*/ f246 1 f98"/>
                  <a:gd name="f342" fmla="*/ f247 1 f97"/>
                  <a:gd name="f343" fmla="*/ f248 1 f98"/>
                  <a:gd name="f344" fmla="*/ f249 1 f97"/>
                  <a:gd name="f345" fmla="*/ f250 1 f98"/>
                  <a:gd name="f346" fmla="*/ f251 1 f98"/>
                  <a:gd name="f347" fmla="*/ f252 1 f97"/>
                  <a:gd name="f348" fmla="*/ f253 1 f98"/>
                  <a:gd name="f349" fmla="*/ f254 1 f97"/>
                  <a:gd name="f350" fmla="*/ f255 1 f98"/>
                  <a:gd name="f351" fmla="*/ f256 1 f97"/>
                  <a:gd name="f352" fmla="*/ f257 1 f98"/>
                  <a:gd name="f353" fmla="*/ f258 1 f97"/>
                  <a:gd name="f354" fmla="*/ f259 1 f98"/>
                  <a:gd name="f355" fmla="*/ f260 1 f97"/>
                  <a:gd name="f356" fmla="*/ f261 1 f98"/>
                  <a:gd name="f357" fmla="*/ f262 1 f97"/>
                  <a:gd name="f358" fmla="*/ f263 1 f98"/>
                  <a:gd name="f359" fmla="*/ f264 1 f97"/>
                  <a:gd name="f360" fmla="*/ f265 1 f98"/>
                  <a:gd name="f361" fmla="*/ f266 1 f97"/>
                  <a:gd name="f362" fmla="*/ f267 1 f98"/>
                  <a:gd name="f363" fmla="*/ f268 1 f98"/>
                  <a:gd name="f364" fmla="*/ f269 1 f98"/>
                  <a:gd name="f365" fmla="*/ f270 1 f97"/>
                  <a:gd name="f366" fmla="*/ f271 1 f98"/>
                  <a:gd name="f367" fmla="*/ f272 1 f97"/>
                  <a:gd name="f368" fmla="*/ f273 1 f98"/>
                  <a:gd name="f369" fmla="*/ f274 1 f98"/>
                  <a:gd name="f370" fmla="*/ f275 1 f98"/>
                  <a:gd name="f371" fmla="*/ f276 1 f98"/>
                  <a:gd name="f372" fmla="*/ f277 1 f98"/>
                  <a:gd name="f373" fmla="*/ f278 1 f98"/>
                  <a:gd name="f374" fmla="*/ f279 1 f98"/>
                  <a:gd name="f375" fmla="*/ f280 1 f98"/>
                  <a:gd name="f376" fmla="*/ f281 1 f98"/>
                  <a:gd name="f377" fmla="*/ f282 f88 1"/>
                  <a:gd name="f378" fmla="*/ f283 f88 1"/>
                  <a:gd name="f379" fmla="*/ f285 f89 1"/>
                  <a:gd name="f380" fmla="*/ f284 f89 1"/>
                  <a:gd name="f381" fmla="*/ f286 f88 1"/>
                  <a:gd name="f382" fmla="*/ f287 f89 1"/>
                  <a:gd name="f383" fmla="*/ f288 f89 1"/>
                  <a:gd name="f384" fmla="*/ f289 f88 1"/>
                  <a:gd name="f385" fmla="*/ f290 f89 1"/>
                  <a:gd name="f386" fmla="*/ f291 f88 1"/>
                  <a:gd name="f387" fmla="*/ f292 f89 1"/>
                  <a:gd name="f388" fmla="*/ f293 f88 1"/>
                  <a:gd name="f389" fmla="*/ f294 f89 1"/>
                  <a:gd name="f390" fmla="*/ f295 f88 1"/>
                  <a:gd name="f391" fmla="*/ f296 f89 1"/>
                  <a:gd name="f392" fmla="*/ f297 f88 1"/>
                  <a:gd name="f393" fmla="*/ f298 f89 1"/>
                  <a:gd name="f394" fmla="*/ f299 f88 1"/>
                  <a:gd name="f395" fmla="*/ f300 f89 1"/>
                  <a:gd name="f396" fmla="*/ f301 f88 1"/>
                  <a:gd name="f397" fmla="*/ f302 f89 1"/>
                  <a:gd name="f398" fmla="*/ f303 f88 1"/>
                  <a:gd name="f399" fmla="*/ f304 f89 1"/>
                  <a:gd name="f400" fmla="*/ f305 f88 1"/>
                  <a:gd name="f401" fmla="*/ f306 f89 1"/>
                  <a:gd name="f402" fmla="*/ f307 f88 1"/>
                  <a:gd name="f403" fmla="*/ f308 f89 1"/>
                  <a:gd name="f404" fmla="*/ f309 f88 1"/>
                  <a:gd name="f405" fmla="*/ f310 f89 1"/>
                  <a:gd name="f406" fmla="*/ f311 f88 1"/>
                  <a:gd name="f407" fmla="*/ f312 f89 1"/>
                  <a:gd name="f408" fmla="*/ f313 f88 1"/>
                  <a:gd name="f409" fmla="*/ f314 f89 1"/>
                  <a:gd name="f410" fmla="*/ f315 f88 1"/>
                  <a:gd name="f411" fmla="*/ f316 f89 1"/>
                  <a:gd name="f412" fmla="*/ f317 f88 1"/>
                  <a:gd name="f413" fmla="*/ f318 f88 1"/>
                  <a:gd name="f414" fmla="*/ f319 f88 1"/>
                  <a:gd name="f415" fmla="*/ f320 f89 1"/>
                  <a:gd name="f416" fmla="*/ f321 f88 1"/>
                  <a:gd name="f417" fmla="*/ f322 f88 1"/>
                  <a:gd name="f418" fmla="*/ f323 f88 1"/>
                  <a:gd name="f419" fmla="*/ f324 f88 1"/>
                  <a:gd name="f420" fmla="*/ f325 f89 1"/>
                  <a:gd name="f421" fmla="*/ f326 f88 1"/>
                  <a:gd name="f422" fmla="*/ f327 f89 1"/>
                  <a:gd name="f423" fmla="*/ f328 f88 1"/>
                  <a:gd name="f424" fmla="*/ f329 f89 1"/>
                  <a:gd name="f425" fmla="*/ f330 f88 1"/>
                  <a:gd name="f426" fmla="*/ f331 f89 1"/>
                  <a:gd name="f427" fmla="*/ f332 f88 1"/>
                  <a:gd name="f428" fmla="*/ f333 f89 1"/>
                  <a:gd name="f429" fmla="*/ f334 f88 1"/>
                  <a:gd name="f430" fmla="*/ f335 f89 1"/>
                  <a:gd name="f431" fmla="*/ f336 f88 1"/>
                  <a:gd name="f432" fmla="*/ f337 f89 1"/>
                  <a:gd name="f433" fmla="*/ f338 f88 1"/>
                  <a:gd name="f434" fmla="*/ f339 f89 1"/>
                  <a:gd name="f435" fmla="*/ f340 f88 1"/>
                  <a:gd name="f436" fmla="*/ f341 f89 1"/>
                  <a:gd name="f437" fmla="*/ f342 f88 1"/>
                  <a:gd name="f438" fmla="*/ f343 f89 1"/>
                  <a:gd name="f439" fmla="*/ f344 f88 1"/>
                  <a:gd name="f440" fmla="*/ f345 f89 1"/>
                  <a:gd name="f441" fmla="*/ f346 f89 1"/>
                  <a:gd name="f442" fmla="*/ f347 f88 1"/>
                  <a:gd name="f443" fmla="*/ f348 f89 1"/>
                  <a:gd name="f444" fmla="*/ f349 f88 1"/>
                  <a:gd name="f445" fmla="*/ f350 f89 1"/>
                  <a:gd name="f446" fmla="*/ f351 f88 1"/>
                  <a:gd name="f447" fmla="*/ f352 f89 1"/>
                  <a:gd name="f448" fmla="*/ f353 f88 1"/>
                  <a:gd name="f449" fmla="*/ f354 f89 1"/>
                  <a:gd name="f450" fmla="*/ f355 f88 1"/>
                  <a:gd name="f451" fmla="*/ f356 f89 1"/>
                  <a:gd name="f452" fmla="*/ f357 f88 1"/>
                  <a:gd name="f453" fmla="*/ f358 f89 1"/>
                  <a:gd name="f454" fmla="*/ f359 f88 1"/>
                  <a:gd name="f455" fmla="*/ f360 f89 1"/>
                  <a:gd name="f456" fmla="*/ f361 f88 1"/>
                  <a:gd name="f457" fmla="*/ f362 f89 1"/>
                  <a:gd name="f458" fmla="*/ f363 f89 1"/>
                  <a:gd name="f459" fmla="*/ f364 f89 1"/>
                  <a:gd name="f460" fmla="*/ f365 f88 1"/>
                  <a:gd name="f461" fmla="*/ f366 f89 1"/>
                  <a:gd name="f462" fmla="*/ f367 f88 1"/>
                  <a:gd name="f463" fmla="*/ f368 f89 1"/>
                  <a:gd name="f464" fmla="*/ f369 f89 1"/>
                  <a:gd name="f465" fmla="*/ f370 f89 1"/>
                  <a:gd name="f466" fmla="*/ f371 f89 1"/>
                  <a:gd name="f467" fmla="*/ f372 f89 1"/>
                  <a:gd name="f468" fmla="*/ f373 f89 1"/>
                  <a:gd name="f469" fmla="*/ f374 f89 1"/>
                  <a:gd name="f470" fmla="*/ f375 f89 1"/>
                  <a:gd name="f471" fmla="*/ f376 f89 1"/>
                </a:gdLst>
                <a:ahLst/>
                <a:cxnLst>
                  <a:cxn ang="3cd4">
                    <a:pos x="hc" y="t"/>
                  </a:cxn>
                  <a:cxn ang="0">
                    <a:pos x="r" y="vc"/>
                  </a:cxn>
                  <a:cxn ang="cd4">
                    <a:pos x="hc" y="b"/>
                  </a:cxn>
                  <a:cxn ang="cd2">
                    <a:pos x="l" y="vc"/>
                  </a:cxn>
                  <a:cxn ang="f190">
                    <a:pos x="f381" y="f382"/>
                  </a:cxn>
                  <a:cxn ang="f190">
                    <a:pos x="f381" y="f382"/>
                  </a:cxn>
                  <a:cxn ang="f190">
                    <a:pos x="f381" y="f383"/>
                  </a:cxn>
                  <a:cxn ang="f190">
                    <a:pos x="f384" y="f385"/>
                  </a:cxn>
                  <a:cxn ang="f190">
                    <a:pos x="f386" y="f387"/>
                  </a:cxn>
                  <a:cxn ang="f190">
                    <a:pos x="f388" y="f389"/>
                  </a:cxn>
                  <a:cxn ang="f190">
                    <a:pos x="f390" y="f391"/>
                  </a:cxn>
                  <a:cxn ang="f190">
                    <a:pos x="f392" y="f393"/>
                  </a:cxn>
                  <a:cxn ang="f190">
                    <a:pos x="f394" y="f395"/>
                  </a:cxn>
                  <a:cxn ang="f190">
                    <a:pos x="f396" y="f397"/>
                  </a:cxn>
                  <a:cxn ang="f190">
                    <a:pos x="f398" y="f399"/>
                  </a:cxn>
                  <a:cxn ang="f190">
                    <a:pos x="f400" y="f401"/>
                  </a:cxn>
                  <a:cxn ang="f190">
                    <a:pos x="f402" y="f403"/>
                  </a:cxn>
                  <a:cxn ang="f190">
                    <a:pos x="f404" y="f405"/>
                  </a:cxn>
                  <a:cxn ang="f190">
                    <a:pos x="f406" y="f407"/>
                  </a:cxn>
                  <a:cxn ang="f190">
                    <a:pos x="f408" y="f409"/>
                  </a:cxn>
                  <a:cxn ang="f190">
                    <a:pos x="f410" y="f411"/>
                  </a:cxn>
                  <a:cxn ang="f190">
                    <a:pos x="f412" y="f411"/>
                  </a:cxn>
                  <a:cxn ang="f190">
                    <a:pos x="f412" y="f411"/>
                  </a:cxn>
                  <a:cxn ang="f190">
                    <a:pos x="f413" y="f411"/>
                  </a:cxn>
                  <a:cxn ang="f190">
                    <a:pos x="f414" y="f415"/>
                  </a:cxn>
                  <a:cxn ang="f190">
                    <a:pos x="f416" y="f409"/>
                  </a:cxn>
                  <a:cxn ang="f190">
                    <a:pos x="f417" y="f407"/>
                  </a:cxn>
                  <a:cxn ang="f190">
                    <a:pos x="f418" y="f405"/>
                  </a:cxn>
                  <a:cxn ang="f190">
                    <a:pos x="f419" y="f420"/>
                  </a:cxn>
                  <a:cxn ang="f190">
                    <a:pos x="f421" y="f422"/>
                  </a:cxn>
                  <a:cxn ang="f190">
                    <a:pos x="f423" y="f424"/>
                  </a:cxn>
                  <a:cxn ang="f190">
                    <a:pos x="f425" y="f426"/>
                  </a:cxn>
                  <a:cxn ang="f190">
                    <a:pos x="f427" y="f428"/>
                  </a:cxn>
                  <a:cxn ang="f190">
                    <a:pos x="f429" y="f430"/>
                  </a:cxn>
                  <a:cxn ang="f190">
                    <a:pos x="f431" y="f432"/>
                  </a:cxn>
                  <a:cxn ang="f190">
                    <a:pos x="f433" y="f434"/>
                  </a:cxn>
                  <a:cxn ang="f190">
                    <a:pos x="f435" y="f436"/>
                  </a:cxn>
                  <a:cxn ang="f190">
                    <a:pos x="f437" y="f438"/>
                  </a:cxn>
                  <a:cxn ang="f190">
                    <a:pos x="f439" y="f440"/>
                  </a:cxn>
                  <a:cxn ang="f190">
                    <a:pos x="f439" y="f440"/>
                  </a:cxn>
                  <a:cxn ang="f190">
                    <a:pos x="f437" y="f441"/>
                  </a:cxn>
                  <a:cxn ang="f190">
                    <a:pos x="f442" y="f443"/>
                  </a:cxn>
                  <a:cxn ang="f190">
                    <a:pos x="f444" y="f445"/>
                  </a:cxn>
                  <a:cxn ang="f190">
                    <a:pos x="f446" y="f447"/>
                  </a:cxn>
                  <a:cxn ang="f190">
                    <a:pos x="f448" y="f449"/>
                  </a:cxn>
                  <a:cxn ang="f190">
                    <a:pos x="f450" y="f451"/>
                  </a:cxn>
                  <a:cxn ang="f190">
                    <a:pos x="f452" y="f453"/>
                  </a:cxn>
                  <a:cxn ang="f190">
                    <a:pos x="f454" y="f455"/>
                  </a:cxn>
                  <a:cxn ang="f190">
                    <a:pos x="f456" y="f457"/>
                  </a:cxn>
                  <a:cxn ang="f190">
                    <a:pos x="f417" y="f458"/>
                  </a:cxn>
                  <a:cxn ang="f190">
                    <a:pos x="f414" y="f459"/>
                  </a:cxn>
                  <a:cxn ang="f190">
                    <a:pos x="f460" y="f461"/>
                  </a:cxn>
                  <a:cxn ang="f190">
                    <a:pos x="f460" y="f461"/>
                  </a:cxn>
                  <a:cxn ang="f190">
                    <a:pos x="f408" y="f459"/>
                  </a:cxn>
                  <a:cxn ang="f190">
                    <a:pos x="f462" y="f458"/>
                  </a:cxn>
                  <a:cxn ang="f190">
                    <a:pos x="f400" y="f463"/>
                  </a:cxn>
                  <a:cxn ang="f190">
                    <a:pos x="f396" y="f464"/>
                  </a:cxn>
                  <a:cxn ang="f190">
                    <a:pos x="f394" y="f465"/>
                  </a:cxn>
                  <a:cxn ang="f190">
                    <a:pos x="f392" y="f466"/>
                  </a:cxn>
                  <a:cxn ang="f190">
                    <a:pos x="f390" y="f467"/>
                  </a:cxn>
                  <a:cxn ang="f190">
                    <a:pos x="f388" y="f468"/>
                  </a:cxn>
                  <a:cxn ang="f190">
                    <a:pos x="f386" y="f469"/>
                  </a:cxn>
                  <a:cxn ang="f190">
                    <a:pos x="f384" y="f470"/>
                  </a:cxn>
                  <a:cxn ang="f190">
                    <a:pos x="f381" y="f471"/>
                  </a:cxn>
                  <a:cxn ang="f190">
                    <a:pos x="f381" y="f382"/>
                  </a:cxn>
                  <a:cxn ang="f190">
                    <a:pos x="f381" y="f382"/>
                  </a:cxn>
                </a:cxnLst>
                <a:rect l="f377" t="f380" r="f378" b="f379"/>
                <a:pathLst>
                  <a:path w="412" h="256">
                    <a:moveTo>
                      <a:pt x="f6" y="f8"/>
                    </a:moveTo>
                    <a:lnTo>
                      <a:pt x="f6" y="f8"/>
                    </a:lnTo>
                    <a:lnTo>
                      <a:pt x="f6" y="f9"/>
                    </a:lnTo>
                    <a:lnTo>
                      <a:pt x="f10" y="f11"/>
                    </a:lnTo>
                    <a:lnTo>
                      <a:pt x="f12" y="f13"/>
                    </a:lnTo>
                    <a:lnTo>
                      <a:pt x="f14" y="f15"/>
                    </a:lnTo>
                    <a:lnTo>
                      <a:pt x="f16" y="f17"/>
                    </a:lnTo>
                    <a:lnTo>
                      <a:pt x="f18" y="f2"/>
                    </a:lnTo>
                    <a:lnTo>
                      <a:pt x="f19" y="f20"/>
                    </a:lnTo>
                    <a:lnTo>
                      <a:pt x="f21" y="f22"/>
                    </a:lnTo>
                    <a:lnTo>
                      <a:pt x="f23" y="f24"/>
                    </a:lnTo>
                    <a:lnTo>
                      <a:pt x="f25" y="f26"/>
                    </a:lnTo>
                    <a:lnTo>
                      <a:pt x="f27" y="f28"/>
                    </a:lnTo>
                    <a:lnTo>
                      <a:pt x="f29" y="f30"/>
                    </a:lnTo>
                    <a:lnTo>
                      <a:pt x="f31" y="f32"/>
                    </a:lnTo>
                    <a:lnTo>
                      <a:pt x="f33" y="f34"/>
                    </a:lnTo>
                    <a:lnTo>
                      <a:pt x="f35" y="f7"/>
                    </a:lnTo>
                    <a:lnTo>
                      <a:pt x="f36" y="f7"/>
                    </a:lnTo>
                    <a:lnTo>
                      <a:pt x="f36" y="f7"/>
                    </a:lnTo>
                    <a:lnTo>
                      <a:pt x="f37" y="f7"/>
                    </a:lnTo>
                    <a:lnTo>
                      <a:pt x="f15" y="f38"/>
                    </a:lnTo>
                    <a:lnTo>
                      <a:pt x="f39" y="f34"/>
                    </a:lnTo>
                    <a:lnTo>
                      <a:pt x="f40" y="f32"/>
                    </a:lnTo>
                    <a:lnTo>
                      <a:pt x="f41" y="f30"/>
                    </a:lnTo>
                    <a:lnTo>
                      <a:pt x="f42" y="f43"/>
                    </a:lnTo>
                    <a:lnTo>
                      <a:pt x="f44" y="f45"/>
                    </a:lnTo>
                    <a:lnTo>
                      <a:pt x="f46" y="f47"/>
                    </a:lnTo>
                    <a:lnTo>
                      <a:pt x="f48" y="f49"/>
                    </a:lnTo>
                    <a:lnTo>
                      <a:pt x="f50" y="f51"/>
                    </a:lnTo>
                    <a:lnTo>
                      <a:pt x="f52" y="f53"/>
                    </a:lnTo>
                    <a:lnTo>
                      <a:pt x="f54" y="f55"/>
                    </a:lnTo>
                    <a:lnTo>
                      <a:pt x="f56" y="f57"/>
                    </a:lnTo>
                    <a:lnTo>
                      <a:pt x="f58" y="f59"/>
                    </a:lnTo>
                    <a:lnTo>
                      <a:pt x="f60" y="f61"/>
                    </a:lnTo>
                    <a:lnTo>
                      <a:pt x="f5" y="f62"/>
                    </a:lnTo>
                    <a:lnTo>
                      <a:pt x="f5" y="f62"/>
                    </a:lnTo>
                    <a:lnTo>
                      <a:pt x="f60" y="f63"/>
                    </a:lnTo>
                    <a:lnTo>
                      <a:pt x="f64" y="f65"/>
                    </a:lnTo>
                    <a:lnTo>
                      <a:pt x="f66" y="f67"/>
                    </a:lnTo>
                    <a:lnTo>
                      <a:pt x="f68" y="f69"/>
                    </a:lnTo>
                    <a:lnTo>
                      <a:pt x="f70" y="f71"/>
                    </a:lnTo>
                    <a:lnTo>
                      <a:pt x="f72" y="f48"/>
                    </a:lnTo>
                    <a:lnTo>
                      <a:pt x="f73" y="f74"/>
                    </a:lnTo>
                    <a:lnTo>
                      <a:pt x="f75" y="f76"/>
                    </a:lnTo>
                    <a:lnTo>
                      <a:pt x="f77" y="f54"/>
                    </a:lnTo>
                    <a:lnTo>
                      <a:pt x="f40" y="f66"/>
                    </a:lnTo>
                    <a:lnTo>
                      <a:pt x="f15" y="f60"/>
                    </a:lnTo>
                    <a:lnTo>
                      <a:pt x="f51" y="f5"/>
                    </a:lnTo>
                    <a:lnTo>
                      <a:pt x="f51" y="f5"/>
                    </a:lnTo>
                    <a:lnTo>
                      <a:pt x="f33" y="f60"/>
                    </a:lnTo>
                    <a:lnTo>
                      <a:pt x="f78" y="f66"/>
                    </a:lnTo>
                    <a:lnTo>
                      <a:pt x="f25" y="f79"/>
                    </a:lnTo>
                    <a:lnTo>
                      <a:pt x="f21" y="f80"/>
                    </a:lnTo>
                    <a:lnTo>
                      <a:pt x="f19" y="f81"/>
                    </a:lnTo>
                    <a:lnTo>
                      <a:pt x="f18" y="f82"/>
                    </a:lnTo>
                    <a:lnTo>
                      <a:pt x="f16" y="f46"/>
                    </a:lnTo>
                    <a:lnTo>
                      <a:pt x="f14" y="f83"/>
                    </a:lnTo>
                    <a:lnTo>
                      <a:pt x="f12" y="f84"/>
                    </a:lnTo>
                    <a:lnTo>
                      <a:pt x="f10" y="f85"/>
                    </a:lnTo>
                    <a:lnTo>
                      <a:pt x="f6" y="f86"/>
                    </a:lnTo>
                    <a:lnTo>
                      <a:pt x="f6" y="f8"/>
                    </a:lnTo>
                    <a:lnTo>
                      <a:pt x="f6" y="f8"/>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59" name="Freeform 39">
                <a:extLst>
                  <a:ext uri="{FF2B5EF4-FFF2-40B4-BE49-F238E27FC236}">
                    <a16:creationId xmlns:a16="http://schemas.microsoft.com/office/drawing/2014/main" id="{2520B1E4-F6D2-A78B-7E3F-9FE53953FB4D}"/>
                  </a:ext>
                </a:extLst>
              </p:cNvPr>
              <p:cNvSpPr/>
              <p:nvPr/>
            </p:nvSpPr>
            <p:spPr>
              <a:xfrm>
                <a:off x="4689180" y="4813547"/>
                <a:ext cx="70070" cy="63294"/>
              </a:xfrm>
              <a:custGeom>
                <a:avLst/>
                <a:gdLst>
                  <a:gd name="f0" fmla="val 10800000"/>
                  <a:gd name="f1" fmla="val 5400000"/>
                  <a:gd name="f2" fmla="val 180"/>
                  <a:gd name="f3" fmla="val w"/>
                  <a:gd name="f4" fmla="val h"/>
                  <a:gd name="f5" fmla="val 0"/>
                  <a:gd name="f6" fmla="val 62"/>
                  <a:gd name="f7" fmla="val 56"/>
                  <a:gd name="f8" fmla="val 46"/>
                  <a:gd name="f9" fmla="val 50"/>
                  <a:gd name="f10" fmla="val 34"/>
                  <a:gd name="f11" fmla="val 22"/>
                  <a:gd name="f12" fmla="val 12"/>
                  <a:gd name="f13" fmla="val 54"/>
                  <a:gd name="f14" fmla="val 6"/>
                  <a:gd name="f15" fmla="val 52"/>
                  <a:gd name="f16" fmla="val 4"/>
                  <a:gd name="f17" fmla="val 48"/>
                  <a:gd name="f18" fmla="val 2"/>
                  <a:gd name="f19" fmla="val 42"/>
                  <a:gd name="f20" fmla="val 38"/>
                  <a:gd name="f21" fmla="val 26"/>
                  <a:gd name="f22" fmla="val 8"/>
                  <a:gd name="f23" fmla="val 16"/>
                  <a:gd name="f24" fmla="val 18"/>
                  <a:gd name="f25" fmla="val 30"/>
                  <a:gd name="f26" fmla="val 40"/>
                  <a:gd name="f27" fmla="val 60"/>
                  <a:gd name="f28" fmla="val 10"/>
                  <a:gd name="f29" fmla="val 14"/>
                  <a:gd name="f30" fmla="val 20"/>
                  <a:gd name="f31" fmla="+- 0 0 -90"/>
                  <a:gd name="f32" fmla="*/ f3 1 62"/>
                  <a:gd name="f33" fmla="*/ f4 1 56"/>
                  <a:gd name="f34" fmla="val f5"/>
                  <a:gd name="f35" fmla="val f6"/>
                  <a:gd name="f36" fmla="val f7"/>
                  <a:gd name="f37" fmla="*/ f31 f0 1"/>
                  <a:gd name="f38" fmla="+- f36 0 f34"/>
                  <a:gd name="f39" fmla="+- f35 0 f34"/>
                  <a:gd name="f40" fmla="*/ f37 1 f2"/>
                  <a:gd name="f41" fmla="*/ f39 1 62"/>
                  <a:gd name="f42" fmla="*/ f38 1 56"/>
                  <a:gd name="f43" fmla="*/ 46 f39 1"/>
                  <a:gd name="f44" fmla="*/ 50 f38 1"/>
                  <a:gd name="f45" fmla="*/ 34 f39 1"/>
                  <a:gd name="f46" fmla="*/ 56 f38 1"/>
                  <a:gd name="f47" fmla="*/ 22 f39 1"/>
                  <a:gd name="f48" fmla="*/ 12 f39 1"/>
                  <a:gd name="f49" fmla="*/ 54 f38 1"/>
                  <a:gd name="f50" fmla="*/ 6 f39 1"/>
                  <a:gd name="f51" fmla="*/ 52 f38 1"/>
                  <a:gd name="f52" fmla="*/ 4 f39 1"/>
                  <a:gd name="f53" fmla="*/ 48 f38 1"/>
                  <a:gd name="f54" fmla="*/ 2 f39 1"/>
                  <a:gd name="f55" fmla="*/ 42 f38 1"/>
                  <a:gd name="f56" fmla="*/ 0 f39 1"/>
                  <a:gd name="f57" fmla="*/ 38 f38 1"/>
                  <a:gd name="f58" fmla="*/ 26 f38 1"/>
                  <a:gd name="f59" fmla="*/ 8 f39 1"/>
                  <a:gd name="f60" fmla="*/ 16 f38 1"/>
                  <a:gd name="f61" fmla="*/ 18 f39 1"/>
                  <a:gd name="f62" fmla="*/ 8 f38 1"/>
                  <a:gd name="f63" fmla="*/ 30 f39 1"/>
                  <a:gd name="f64" fmla="*/ 2 f38 1"/>
                  <a:gd name="f65" fmla="*/ 40 f39 1"/>
                  <a:gd name="f66" fmla="*/ 0 f38 1"/>
                  <a:gd name="f67" fmla="*/ 52 f39 1"/>
                  <a:gd name="f68" fmla="*/ 4 f38 1"/>
                  <a:gd name="f69" fmla="*/ 56 f39 1"/>
                  <a:gd name="f70" fmla="*/ 6 f38 1"/>
                  <a:gd name="f71" fmla="*/ 60 f39 1"/>
                  <a:gd name="f72" fmla="*/ 10 f38 1"/>
                  <a:gd name="f73" fmla="*/ 62 f39 1"/>
                  <a:gd name="f74" fmla="*/ 14 f38 1"/>
                  <a:gd name="f75" fmla="*/ 20 f38 1"/>
                  <a:gd name="f76" fmla="*/ 30 f38 1"/>
                  <a:gd name="f77" fmla="+- f40 0 f1"/>
                  <a:gd name="f78" fmla="*/ f43 1 62"/>
                  <a:gd name="f79" fmla="*/ f44 1 56"/>
                  <a:gd name="f80" fmla="*/ f45 1 62"/>
                  <a:gd name="f81" fmla="*/ f46 1 56"/>
                  <a:gd name="f82" fmla="*/ f47 1 62"/>
                  <a:gd name="f83" fmla="*/ f48 1 62"/>
                  <a:gd name="f84" fmla="*/ f49 1 56"/>
                  <a:gd name="f85" fmla="*/ f50 1 62"/>
                  <a:gd name="f86" fmla="*/ f51 1 56"/>
                  <a:gd name="f87" fmla="*/ f52 1 62"/>
                  <a:gd name="f88" fmla="*/ f53 1 56"/>
                  <a:gd name="f89" fmla="*/ f54 1 62"/>
                  <a:gd name="f90" fmla="*/ f55 1 56"/>
                  <a:gd name="f91" fmla="*/ f56 1 62"/>
                  <a:gd name="f92" fmla="*/ f57 1 56"/>
                  <a:gd name="f93" fmla="*/ f58 1 56"/>
                  <a:gd name="f94" fmla="*/ f59 1 62"/>
                  <a:gd name="f95" fmla="*/ f60 1 56"/>
                  <a:gd name="f96" fmla="*/ f61 1 62"/>
                  <a:gd name="f97" fmla="*/ f62 1 56"/>
                  <a:gd name="f98" fmla="*/ f63 1 62"/>
                  <a:gd name="f99" fmla="*/ f64 1 56"/>
                  <a:gd name="f100" fmla="*/ f65 1 62"/>
                  <a:gd name="f101" fmla="*/ f66 1 56"/>
                  <a:gd name="f102" fmla="*/ f67 1 62"/>
                  <a:gd name="f103" fmla="*/ f68 1 56"/>
                  <a:gd name="f104" fmla="*/ f69 1 62"/>
                  <a:gd name="f105" fmla="*/ f70 1 56"/>
                  <a:gd name="f106" fmla="*/ f71 1 62"/>
                  <a:gd name="f107" fmla="*/ f72 1 56"/>
                  <a:gd name="f108" fmla="*/ f73 1 62"/>
                  <a:gd name="f109" fmla="*/ f74 1 56"/>
                  <a:gd name="f110" fmla="*/ f75 1 56"/>
                  <a:gd name="f111" fmla="*/ f76 1 56"/>
                  <a:gd name="f112" fmla="*/ 0 1 f41"/>
                  <a:gd name="f113" fmla="*/ f35 1 f41"/>
                  <a:gd name="f114" fmla="*/ 0 1 f42"/>
                  <a:gd name="f115" fmla="*/ f36 1 f42"/>
                  <a:gd name="f116" fmla="*/ f78 1 f41"/>
                  <a:gd name="f117" fmla="*/ f79 1 f42"/>
                  <a:gd name="f118" fmla="*/ f80 1 f41"/>
                  <a:gd name="f119" fmla="*/ f81 1 f42"/>
                  <a:gd name="f120" fmla="*/ f82 1 f41"/>
                  <a:gd name="f121" fmla="*/ f83 1 f41"/>
                  <a:gd name="f122" fmla="*/ f84 1 f42"/>
                  <a:gd name="f123" fmla="*/ f85 1 f41"/>
                  <a:gd name="f124" fmla="*/ f86 1 f42"/>
                  <a:gd name="f125" fmla="*/ f87 1 f41"/>
                  <a:gd name="f126" fmla="*/ f88 1 f42"/>
                  <a:gd name="f127" fmla="*/ f89 1 f41"/>
                  <a:gd name="f128" fmla="*/ f90 1 f42"/>
                  <a:gd name="f129" fmla="*/ f91 1 f41"/>
                  <a:gd name="f130" fmla="*/ f92 1 f42"/>
                  <a:gd name="f131" fmla="*/ f93 1 f42"/>
                  <a:gd name="f132" fmla="*/ f94 1 f41"/>
                  <a:gd name="f133" fmla="*/ f95 1 f42"/>
                  <a:gd name="f134" fmla="*/ f96 1 f41"/>
                  <a:gd name="f135" fmla="*/ f97 1 f42"/>
                  <a:gd name="f136" fmla="*/ f98 1 f41"/>
                  <a:gd name="f137" fmla="*/ f99 1 f42"/>
                  <a:gd name="f138" fmla="*/ f100 1 f41"/>
                  <a:gd name="f139" fmla="*/ f101 1 f42"/>
                  <a:gd name="f140" fmla="*/ f102 1 f41"/>
                  <a:gd name="f141" fmla="*/ f103 1 f42"/>
                  <a:gd name="f142" fmla="*/ f104 1 f41"/>
                  <a:gd name="f143" fmla="*/ f105 1 f42"/>
                  <a:gd name="f144" fmla="*/ f106 1 f41"/>
                  <a:gd name="f145" fmla="*/ f107 1 f42"/>
                  <a:gd name="f146" fmla="*/ f108 1 f41"/>
                  <a:gd name="f147" fmla="*/ f109 1 f42"/>
                  <a:gd name="f148" fmla="*/ f110 1 f42"/>
                  <a:gd name="f149" fmla="*/ f111 1 f42"/>
                  <a:gd name="f150" fmla="*/ f112 f32 1"/>
                  <a:gd name="f151" fmla="*/ f113 f32 1"/>
                  <a:gd name="f152" fmla="*/ f115 f33 1"/>
                  <a:gd name="f153" fmla="*/ f114 f33 1"/>
                  <a:gd name="f154" fmla="*/ f116 f32 1"/>
                  <a:gd name="f155" fmla="*/ f117 f33 1"/>
                  <a:gd name="f156" fmla="*/ f118 f32 1"/>
                  <a:gd name="f157" fmla="*/ f119 f33 1"/>
                  <a:gd name="f158" fmla="*/ f120 f32 1"/>
                  <a:gd name="f159" fmla="*/ f121 f32 1"/>
                  <a:gd name="f160" fmla="*/ f122 f33 1"/>
                  <a:gd name="f161" fmla="*/ f123 f32 1"/>
                  <a:gd name="f162" fmla="*/ f124 f33 1"/>
                  <a:gd name="f163" fmla="*/ f125 f32 1"/>
                  <a:gd name="f164" fmla="*/ f126 f33 1"/>
                  <a:gd name="f165" fmla="*/ f127 f32 1"/>
                  <a:gd name="f166" fmla="*/ f128 f33 1"/>
                  <a:gd name="f167" fmla="*/ f129 f32 1"/>
                  <a:gd name="f168" fmla="*/ f130 f33 1"/>
                  <a:gd name="f169" fmla="*/ f131 f33 1"/>
                  <a:gd name="f170" fmla="*/ f132 f32 1"/>
                  <a:gd name="f171" fmla="*/ f133 f33 1"/>
                  <a:gd name="f172" fmla="*/ f134 f32 1"/>
                  <a:gd name="f173" fmla="*/ f135 f33 1"/>
                  <a:gd name="f174" fmla="*/ f136 f32 1"/>
                  <a:gd name="f175" fmla="*/ f137 f33 1"/>
                  <a:gd name="f176" fmla="*/ f138 f32 1"/>
                  <a:gd name="f177" fmla="*/ f139 f33 1"/>
                  <a:gd name="f178" fmla="*/ f140 f32 1"/>
                  <a:gd name="f179" fmla="*/ f141 f33 1"/>
                  <a:gd name="f180" fmla="*/ f142 f32 1"/>
                  <a:gd name="f181" fmla="*/ f143 f33 1"/>
                  <a:gd name="f182" fmla="*/ f144 f32 1"/>
                  <a:gd name="f183" fmla="*/ f145 f33 1"/>
                  <a:gd name="f184" fmla="*/ f146 f32 1"/>
                  <a:gd name="f185" fmla="*/ f147 f33 1"/>
                  <a:gd name="f186" fmla="*/ f148 f33 1"/>
                  <a:gd name="f187" fmla="*/ f149 f33 1"/>
                </a:gdLst>
                <a:ahLst/>
                <a:cxnLst>
                  <a:cxn ang="3cd4">
                    <a:pos x="hc" y="t"/>
                  </a:cxn>
                  <a:cxn ang="0">
                    <a:pos x="r" y="vc"/>
                  </a:cxn>
                  <a:cxn ang="cd4">
                    <a:pos x="hc" y="b"/>
                  </a:cxn>
                  <a:cxn ang="cd2">
                    <a:pos x="l" y="vc"/>
                  </a:cxn>
                  <a:cxn ang="f77">
                    <a:pos x="f154" y="f155"/>
                  </a:cxn>
                  <a:cxn ang="f77">
                    <a:pos x="f154" y="f155"/>
                  </a:cxn>
                  <a:cxn ang="f77">
                    <a:pos x="f156" y="f157"/>
                  </a:cxn>
                  <a:cxn ang="f77">
                    <a:pos x="f158" y="f157"/>
                  </a:cxn>
                  <a:cxn ang="f77">
                    <a:pos x="f159" y="f160"/>
                  </a:cxn>
                  <a:cxn ang="f77">
                    <a:pos x="f161" y="f162"/>
                  </a:cxn>
                  <a:cxn ang="f77">
                    <a:pos x="f163" y="f164"/>
                  </a:cxn>
                  <a:cxn ang="f77">
                    <a:pos x="f163" y="f164"/>
                  </a:cxn>
                  <a:cxn ang="f77">
                    <a:pos x="f165" y="f166"/>
                  </a:cxn>
                  <a:cxn ang="f77">
                    <a:pos x="f167" y="f168"/>
                  </a:cxn>
                  <a:cxn ang="f77">
                    <a:pos x="f165" y="f169"/>
                  </a:cxn>
                  <a:cxn ang="f77">
                    <a:pos x="f170" y="f171"/>
                  </a:cxn>
                  <a:cxn ang="f77">
                    <a:pos x="f172" y="f173"/>
                  </a:cxn>
                  <a:cxn ang="f77">
                    <a:pos x="f172" y="f173"/>
                  </a:cxn>
                  <a:cxn ang="f77">
                    <a:pos x="f174" y="f175"/>
                  </a:cxn>
                  <a:cxn ang="f77">
                    <a:pos x="f176" y="f177"/>
                  </a:cxn>
                  <a:cxn ang="f77">
                    <a:pos x="f178" y="f179"/>
                  </a:cxn>
                  <a:cxn ang="f77">
                    <a:pos x="f180" y="f181"/>
                  </a:cxn>
                  <a:cxn ang="f77">
                    <a:pos x="f182" y="f183"/>
                  </a:cxn>
                  <a:cxn ang="f77">
                    <a:pos x="f182" y="f183"/>
                  </a:cxn>
                  <a:cxn ang="f77">
                    <a:pos x="f184" y="f185"/>
                  </a:cxn>
                  <a:cxn ang="f77">
                    <a:pos x="f184" y="f186"/>
                  </a:cxn>
                  <a:cxn ang="f77">
                    <a:pos x="f182" y="f187"/>
                  </a:cxn>
                  <a:cxn ang="f77">
                    <a:pos x="f180" y="f166"/>
                  </a:cxn>
                  <a:cxn ang="f77">
                    <a:pos x="f154" y="f155"/>
                  </a:cxn>
                  <a:cxn ang="f77">
                    <a:pos x="f154" y="f155"/>
                  </a:cxn>
                </a:cxnLst>
                <a:rect l="f150" t="f153" r="f151" b="f152"/>
                <a:pathLst>
                  <a:path w="62" h="56">
                    <a:moveTo>
                      <a:pt x="f8" y="f9"/>
                    </a:moveTo>
                    <a:lnTo>
                      <a:pt x="f8" y="f9"/>
                    </a:lnTo>
                    <a:lnTo>
                      <a:pt x="f10" y="f7"/>
                    </a:lnTo>
                    <a:lnTo>
                      <a:pt x="f11" y="f7"/>
                    </a:lnTo>
                    <a:lnTo>
                      <a:pt x="f12" y="f13"/>
                    </a:lnTo>
                    <a:lnTo>
                      <a:pt x="f14" y="f15"/>
                    </a:lnTo>
                    <a:lnTo>
                      <a:pt x="f16" y="f17"/>
                    </a:lnTo>
                    <a:lnTo>
                      <a:pt x="f16" y="f17"/>
                    </a:lnTo>
                    <a:lnTo>
                      <a:pt x="f18" y="f19"/>
                    </a:lnTo>
                    <a:lnTo>
                      <a:pt x="f5" y="f20"/>
                    </a:lnTo>
                    <a:lnTo>
                      <a:pt x="f18" y="f21"/>
                    </a:lnTo>
                    <a:lnTo>
                      <a:pt x="f22" y="f23"/>
                    </a:lnTo>
                    <a:lnTo>
                      <a:pt x="f24" y="f22"/>
                    </a:lnTo>
                    <a:lnTo>
                      <a:pt x="f24" y="f22"/>
                    </a:lnTo>
                    <a:lnTo>
                      <a:pt x="f25" y="f18"/>
                    </a:lnTo>
                    <a:lnTo>
                      <a:pt x="f26" y="f5"/>
                    </a:lnTo>
                    <a:lnTo>
                      <a:pt x="f15" y="f16"/>
                    </a:lnTo>
                    <a:lnTo>
                      <a:pt x="f7" y="f14"/>
                    </a:lnTo>
                    <a:lnTo>
                      <a:pt x="f27" y="f28"/>
                    </a:lnTo>
                    <a:lnTo>
                      <a:pt x="f27" y="f28"/>
                    </a:lnTo>
                    <a:lnTo>
                      <a:pt x="f6" y="f29"/>
                    </a:lnTo>
                    <a:lnTo>
                      <a:pt x="f6" y="f30"/>
                    </a:lnTo>
                    <a:lnTo>
                      <a:pt x="f27" y="f25"/>
                    </a:lnTo>
                    <a:lnTo>
                      <a:pt x="f7" y="f19"/>
                    </a:lnTo>
                    <a:lnTo>
                      <a:pt x="f8" y="f9"/>
                    </a:lnTo>
                    <a:lnTo>
                      <a:pt x="f8" y="f9"/>
                    </a:lnTo>
                    <a:close/>
                  </a:path>
                </a:pathLst>
              </a:custGeom>
              <a:solidFill>
                <a:srgbClr val="2B2C2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0" name="Freeform 40">
                <a:extLst>
                  <a:ext uri="{FF2B5EF4-FFF2-40B4-BE49-F238E27FC236}">
                    <a16:creationId xmlns:a16="http://schemas.microsoft.com/office/drawing/2014/main" id="{7EE359ED-23AF-C8BF-D338-F5D5595E0E13}"/>
                  </a:ext>
                </a:extLst>
              </p:cNvPr>
              <p:cNvSpPr/>
              <p:nvPr/>
            </p:nvSpPr>
            <p:spPr>
              <a:xfrm>
                <a:off x="3600779" y="4872316"/>
                <a:ext cx="72338" cy="58768"/>
              </a:xfrm>
              <a:custGeom>
                <a:avLst/>
                <a:gdLst>
                  <a:gd name="f0" fmla="val 10800000"/>
                  <a:gd name="f1" fmla="val 5400000"/>
                  <a:gd name="f2" fmla="val 180"/>
                  <a:gd name="f3" fmla="val w"/>
                  <a:gd name="f4" fmla="val h"/>
                  <a:gd name="f5" fmla="val 0"/>
                  <a:gd name="f6" fmla="val 64"/>
                  <a:gd name="f7" fmla="val 52"/>
                  <a:gd name="f8" fmla="val 22"/>
                  <a:gd name="f9" fmla="val 48"/>
                  <a:gd name="f10" fmla="val 10"/>
                  <a:gd name="f11" fmla="val 42"/>
                  <a:gd name="f12" fmla="val 4"/>
                  <a:gd name="f13" fmla="val 32"/>
                  <a:gd name="f14" fmla="val 16"/>
                  <a:gd name="f15" fmla="val 2"/>
                  <a:gd name="f16" fmla="val 12"/>
                  <a:gd name="f17" fmla="val 8"/>
                  <a:gd name="f18" fmla="val 18"/>
                  <a:gd name="f19" fmla="val 30"/>
                  <a:gd name="f20" fmla="val 44"/>
                  <a:gd name="f21" fmla="val 54"/>
                  <a:gd name="f22" fmla="val 62"/>
                  <a:gd name="f23" fmla="val 20"/>
                  <a:gd name="f24" fmla="val 36"/>
                  <a:gd name="f25" fmla="val 40"/>
                  <a:gd name="f26" fmla="val 60"/>
                  <a:gd name="f27" fmla="val 56"/>
                  <a:gd name="f28" fmla="val 46"/>
                  <a:gd name="f29" fmla="val 34"/>
                  <a:gd name="f30" fmla="+- 0 0 -90"/>
                  <a:gd name="f31" fmla="*/ f3 1 64"/>
                  <a:gd name="f32" fmla="*/ f4 1 52"/>
                  <a:gd name="f33" fmla="val f5"/>
                  <a:gd name="f34" fmla="val f6"/>
                  <a:gd name="f35" fmla="val f7"/>
                  <a:gd name="f36" fmla="*/ f30 f0 1"/>
                  <a:gd name="f37" fmla="+- f35 0 f33"/>
                  <a:gd name="f38" fmla="+- f34 0 f33"/>
                  <a:gd name="f39" fmla="*/ f36 1 f2"/>
                  <a:gd name="f40" fmla="*/ f38 1 64"/>
                  <a:gd name="f41" fmla="*/ f37 1 52"/>
                  <a:gd name="f42" fmla="*/ 22 f38 1"/>
                  <a:gd name="f43" fmla="*/ 48 f37 1"/>
                  <a:gd name="f44" fmla="*/ 10 f38 1"/>
                  <a:gd name="f45" fmla="*/ 42 f37 1"/>
                  <a:gd name="f46" fmla="*/ 4 f38 1"/>
                  <a:gd name="f47" fmla="*/ 32 f37 1"/>
                  <a:gd name="f48" fmla="*/ 0 f38 1"/>
                  <a:gd name="f49" fmla="*/ 22 f37 1"/>
                  <a:gd name="f50" fmla="*/ 16 f37 1"/>
                  <a:gd name="f51" fmla="*/ 2 f38 1"/>
                  <a:gd name="f52" fmla="*/ 12 f37 1"/>
                  <a:gd name="f53" fmla="*/ 8 f37 1"/>
                  <a:gd name="f54" fmla="*/ 8 f38 1"/>
                  <a:gd name="f55" fmla="*/ 4 f37 1"/>
                  <a:gd name="f56" fmla="*/ 18 f38 1"/>
                  <a:gd name="f57" fmla="*/ 0 f37 1"/>
                  <a:gd name="f58" fmla="*/ 30 f38 1"/>
                  <a:gd name="f59" fmla="*/ 44 f38 1"/>
                  <a:gd name="f60" fmla="*/ 2 f37 1"/>
                  <a:gd name="f61" fmla="*/ 54 f38 1"/>
                  <a:gd name="f62" fmla="*/ 10 f37 1"/>
                  <a:gd name="f63" fmla="*/ 62 f38 1"/>
                  <a:gd name="f64" fmla="*/ 20 f37 1"/>
                  <a:gd name="f65" fmla="*/ 64 f38 1"/>
                  <a:gd name="f66" fmla="*/ 30 f37 1"/>
                  <a:gd name="f67" fmla="*/ 36 f37 1"/>
                  <a:gd name="f68" fmla="*/ 40 f37 1"/>
                  <a:gd name="f69" fmla="*/ 60 f38 1"/>
                  <a:gd name="f70" fmla="*/ 44 f37 1"/>
                  <a:gd name="f71" fmla="*/ 56 f38 1"/>
                  <a:gd name="f72" fmla="*/ 46 f38 1"/>
                  <a:gd name="f73" fmla="*/ 52 f37 1"/>
                  <a:gd name="f74" fmla="*/ 34 f38 1"/>
                  <a:gd name="f75" fmla="+- f39 0 f1"/>
                  <a:gd name="f76" fmla="*/ f42 1 64"/>
                  <a:gd name="f77" fmla="*/ f43 1 52"/>
                  <a:gd name="f78" fmla="*/ f44 1 64"/>
                  <a:gd name="f79" fmla="*/ f45 1 52"/>
                  <a:gd name="f80" fmla="*/ f46 1 64"/>
                  <a:gd name="f81" fmla="*/ f47 1 52"/>
                  <a:gd name="f82" fmla="*/ f48 1 64"/>
                  <a:gd name="f83" fmla="*/ f49 1 52"/>
                  <a:gd name="f84" fmla="*/ f50 1 52"/>
                  <a:gd name="f85" fmla="*/ f51 1 64"/>
                  <a:gd name="f86" fmla="*/ f52 1 52"/>
                  <a:gd name="f87" fmla="*/ f53 1 52"/>
                  <a:gd name="f88" fmla="*/ f54 1 64"/>
                  <a:gd name="f89" fmla="*/ f55 1 52"/>
                  <a:gd name="f90" fmla="*/ f56 1 64"/>
                  <a:gd name="f91" fmla="*/ f57 1 52"/>
                  <a:gd name="f92" fmla="*/ f58 1 64"/>
                  <a:gd name="f93" fmla="*/ f59 1 64"/>
                  <a:gd name="f94" fmla="*/ f60 1 52"/>
                  <a:gd name="f95" fmla="*/ f61 1 64"/>
                  <a:gd name="f96" fmla="*/ f62 1 52"/>
                  <a:gd name="f97" fmla="*/ f63 1 64"/>
                  <a:gd name="f98" fmla="*/ f64 1 52"/>
                  <a:gd name="f99" fmla="*/ f65 1 64"/>
                  <a:gd name="f100" fmla="*/ f66 1 52"/>
                  <a:gd name="f101" fmla="*/ f67 1 52"/>
                  <a:gd name="f102" fmla="*/ f68 1 52"/>
                  <a:gd name="f103" fmla="*/ f69 1 64"/>
                  <a:gd name="f104" fmla="*/ f70 1 52"/>
                  <a:gd name="f105" fmla="*/ f71 1 64"/>
                  <a:gd name="f106" fmla="*/ f72 1 64"/>
                  <a:gd name="f107" fmla="*/ f73 1 52"/>
                  <a:gd name="f108" fmla="*/ f74 1 64"/>
                  <a:gd name="f109" fmla="*/ 0 1 f40"/>
                  <a:gd name="f110" fmla="*/ f34 1 f40"/>
                  <a:gd name="f111" fmla="*/ 0 1 f41"/>
                  <a:gd name="f112" fmla="*/ f35 1 f41"/>
                  <a:gd name="f113" fmla="*/ f76 1 f40"/>
                  <a:gd name="f114" fmla="*/ f77 1 f41"/>
                  <a:gd name="f115" fmla="*/ f78 1 f40"/>
                  <a:gd name="f116" fmla="*/ f79 1 f41"/>
                  <a:gd name="f117" fmla="*/ f80 1 f40"/>
                  <a:gd name="f118" fmla="*/ f81 1 f41"/>
                  <a:gd name="f119" fmla="*/ f82 1 f40"/>
                  <a:gd name="f120" fmla="*/ f83 1 f41"/>
                  <a:gd name="f121" fmla="*/ f84 1 f41"/>
                  <a:gd name="f122" fmla="*/ f85 1 f40"/>
                  <a:gd name="f123" fmla="*/ f86 1 f41"/>
                  <a:gd name="f124" fmla="*/ f87 1 f41"/>
                  <a:gd name="f125" fmla="*/ f88 1 f40"/>
                  <a:gd name="f126" fmla="*/ f89 1 f41"/>
                  <a:gd name="f127" fmla="*/ f90 1 f40"/>
                  <a:gd name="f128" fmla="*/ f91 1 f41"/>
                  <a:gd name="f129" fmla="*/ f92 1 f40"/>
                  <a:gd name="f130" fmla="*/ f93 1 f40"/>
                  <a:gd name="f131" fmla="*/ f94 1 f41"/>
                  <a:gd name="f132" fmla="*/ f95 1 f40"/>
                  <a:gd name="f133" fmla="*/ f96 1 f41"/>
                  <a:gd name="f134" fmla="*/ f97 1 f40"/>
                  <a:gd name="f135" fmla="*/ f98 1 f41"/>
                  <a:gd name="f136" fmla="*/ f99 1 f40"/>
                  <a:gd name="f137" fmla="*/ f100 1 f41"/>
                  <a:gd name="f138" fmla="*/ f101 1 f41"/>
                  <a:gd name="f139" fmla="*/ f102 1 f41"/>
                  <a:gd name="f140" fmla="*/ f103 1 f40"/>
                  <a:gd name="f141" fmla="*/ f104 1 f41"/>
                  <a:gd name="f142" fmla="*/ f105 1 f40"/>
                  <a:gd name="f143" fmla="*/ f106 1 f40"/>
                  <a:gd name="f144" fmla="*/ f107 1 f41"/>
                  <a:gd name="f145" fmla="*/ f108 1 f40"/>
                  <a:gd name="f146" fmla="*/ f109 f31 1"/>
                  <a:gd name="f147" fmla="*/ f110 f31 1"/>
                  <a:gd name="f148" fmla="*/ f112 f32 1"/>
                  <a:gd name="f149" fmla="*/ f111 f32 1"/>
                  <a:gd name="f150" fmla="*/ f113 f31 1"/>
                  <a:gd name="f151" fmla="*/ f114 f32 1"/>
                  <a:gd name="f152" fmla="*/ f115 f31 1"/>
                  <a:gd name="f153" fmla="*/ f116 f32 1"/>
                  <a:gd name="f154" fmla="*/ f117 f31 1"/>
                  <a:gd name="f155" fmla="*/ f118 f32 1"/>
                  <a:gd name="f156" fmla="*/ f119 f31 1"/>
                  <a:gd name="f157" fmla="*/ f120 f32 1"/>
                  <a:gd name="f158" fmla="*/ f121 f32 1"/>
                  <a:gd name="f159" fmla="*/ f122 f31 1"/>
                  <a:gd name="f160" fmla="*/ f123 f32 1"/>
                  <a:gd name="f161" fmla="*/ f124 f32 1"/>
                  <a:gd name="f162" fmla="*/ f125 f31 1"/>
                  <a:gd name="f163" fmla="*/ f126 f32 1"/>
                  <a:gd name="f164" fmla="*/ f127 f31 1"/>
                  <a:gd name="f165" fmla="*/ f128 f32 1"/>
                  <a:gd name="f166" fmla="*/ f129 f31 1"/>
                  <a:gd name="f167" fmla="*/ f130 f31 1"/>
                  <a:gd name="f168" fmla="*/ f131 f32 1"/>
                  <a:gd name="f169" fmla="*/ f132 f31 1"/>
                  <a:gd name="f170" fmla="*/ f133 f32 1"/>
                  <a:gd name="f171" fmla="*/ f134 f31 1"/>
                  <a:gd name="f172" fmla="*/ f135 f32 1"/>
                  <a:gd name="f173" fmla="*/ f136 f31 1"/>
                  <a:gd name="f174" fmla="*/ f137 f32 1"/>
                  <a:gd name="f175" fmla="*/ f138 f32 1"/>
                  <a:gd name="f176" fmla="*/ f139 f32 1"/>
                  <a:gd name="f177" fmla="*/ f140 f31 1"/>
                  <a:gd name="f178" fmla="*/ f141 f32 1"/>
                  <a:gd name="f179" fmla="*/ f142 f31 1"/>
                  <a:gd name="f180" fmla="*/ f143 f31 1"/>
                  <a:gd name="f181" fmla="*/ f144 f32 1"/>
                  <a:gd name="f182" fmla="*/ f145 f31 1"/>
                </a:gdLst>
                <a:ahLst/>
                <a:cxnLst>
                  <a:cxn ang="3cd4">
                    <a:pos x="hc" y="t"/>
                  </a:cxn>
                  <a:cxn ang="0">
                    <a:pos x="r" y="vc"/>
                  </a:cxn>
                  <a:cxn ang="cd4">
                    <a:pos x="hc" y="b"/>
                  </a:cxn>
                  <a:cxn ang="cd2">
                    <a:pos x="l" y="vc"/>
                  </a:cxn>
                  <a:cxn ang="f75">
                    <a:pos x="f150" y="f151"/>
                  </a:cxn>
                  <a:cxn ang="f75">
                    <a:pos x="f150" y="f151"/>
                  </a:cxn>
                  <a:cxn ang="f75">
                    <a:pos x="f152" y="f153"/>
                  </a:cxn>
                  <a:cxn ang="f75">
                    <a:pos x="f154" y="f155"/>
                  </a:cxn>
                  <a:cxn ang="f75">
                    <a:pos x="f156" y="f157"/>
                  </a:cxn>
                  <a:cxn ang="f75">
                    <a:pos x="f156" y="f158"/>
                  </a:cxn>
                  <a:cxn ang="f75">
                    <a:pos x="f159" y="f160"/>
                  </a:cxn>
                  <a:cxn ang="f75">
                    <a:pos x="f159" y="f160"/>
                  </a:cxn>
                  <a:cxn ang="f75">
                    <a:pos x="f154" y="f161"/>
                  </a:cxn>
                  <a:cxn ang="f75">
                    <a:pos x="f162" y="f163"/>
                  </a:cxn>
                  <a:cxn ang="f75">
                    <a:pos x="f164" y="f165"/>
                  </a:cxn>
                  <a:cxn ang="f75">
                    <a:pos x="f166" y="f165"/>
                  </a:cxn>
                  <a:cxn ang="f75">
                    <a:pos x="f167" y="f168"/>
                  </a:cxn>
                  <a:cxn ang="f75">
                    <a:pos x="f167" y="f168"/>
                  </a:cxn>
                  <a:cxn ang="f75">
                    <a:pos x="f169" y="f170"/>
                  </a:cxn>
                  <a:cxn ang="f75">
                    <a:pos x="f171" y="f172"/>
                  </a:cxn>
                  <a:cxn ang="f75">
                    <a:pos x="f173" y="f174"/>
                  </a:cxn>
                  <a:cxn ang="f75">
                    <a:pos x="f173" y="f175"/>
                  </a:cxn>
                  <a:cxn ang="f75">
                    <a:pos x="f171" y="f176"/>
                  </a:cxn>
                  <a:cxn ang="f75">
                    <a:pos x="f171" y="f176"/>
                  </a:cxn>
                  <a:cxn ang="f75">
                    <a:pos x="f177" y="f178"/>
                  </a:cxn>
                  <a:cxn ang="f75">
                    <a:pos x="f179" y="f151"/>
                  </a:cxn>
                  <a:cxn ang="f75">
                    <a:pos x="f180" y="f181"/>
                  </a:cxn>
                  <a:cxn ang="f75">
                    <a:pos x="f182" y="f181"/>
                  </a:cxn>
                  <a:cxn ang="f75">
                    <a:pos x="f150" y="f151"/>
                  </a:cxn>
                  <a:cxn ang="f75">
                    <a:pos x="f150" y="f151"/>
                  </a:cxn>
                </a:cxnLst>
                <a:rect l="f146" t="f149" r="f147" b="f148"/>
                <a:pathLst>
                  <a:path w="64" h="52">
                    <a:moveTo>
                      <a:pt x="f8" y="f9"/>
                    </a:moveTo>
                    <a:lnTo>
                      <a:pt x="f8" y="f9"/>
                    </a:lnTo>
                    <a:lnTo>
                      <a:pt x="f10" y="f11"/>
                    </a:lnTo>
                    <a:lnTo>
                      <a:pt x="f12" y="f13"/>
                    </a:lnTo>
                    <a:lnTo>
                      <a:pt x="f5" y="f8"/>
                    </a:lnTo>
                    <a:lnTo>
                      <a:pt x="f5" y="f14"/>
                    </a:lnTo>
                    <a:lnTo>
                      <a:pt x="f15" y="f16"/>
                    </a:lnTo>
                    <a:lnTo>
                      <a:pt x="f15" y="f16"/>
                    </a:lnTo>
                    <a:lnTo>
                      <a:pt x="f12" y="f17"/>
                    </a:lnTo>
                    <a:lnTo>
                      <a:pt x="f17" y="f12"/>
                    </a:lnTo>
                    <a:lnTo>
                      <a:pt x="f18" y="f5"/>
                    </a:lnTo>
                    <a:lnTo>
                      <a:pt x="f19" y="f5"/>
                    </a:lnTo>
                    <a:lnTo>
                      <a:pt x="f20" y="f15"/>
                    </a:lnTo>
                    <a:lnTo>
                      <a:pt x="f20" y="f15"/>
                    </a:lnTo>
                    <a:lnTo>
                      <a:pt x="f21" y="f10"/>
                    </a:lnTo>
                    <a:lnTo>
                      <a:pt x="f22" y="f23"/>
                    </a:lnTo>
                    <a:lnTo>
                      <a:pt x="f6" y="f19"/>
                    </a:lnTo>
                    <a:lnTo>
                      <a:pt x="f6" y="f24"/>
                    </a:lnTo>
                    <a:lnTo>
                      <a:pt x="f22" y="f25"/>
                    </a:lnTo>
                    <a:lnTo>
                      <a:pt x="f22" y="f25"/>
                    </a:lnTo>
                    <a:lnTo>
                      <a:pt x="f26" y="f20"/>
                    </a:lnTo>
                    <a:lnTo>
                      <a:pt x="f27" y="f9"/>
                    </a:lnTo>
                    <a:lnTo>
                      <a:pt x="f28" y="f7"/>
                    </a:lnTo>
                    <a:lnTo>
                      <a:pt x="f29" y="f7"/>
                    </a:lnTo>
                    <a:lnTo>
                      <a:pt x="f8" y="f9"/>
                    </a:lnTo>
                    <a:lnTo>
                      <a:pt x="f8" y="f9"/>
                    </a:lnTo>
                    <a:close/>
                  </a:path>
                </a:pathLst>
              </a:custGeom>
              <a:solidFill>
                <a:srgbClr val="2B2C2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1" name="Freeform 41">
                <a:extLst>
                  <a:ext uri="{FF2B5EF4-FFF2-40B4-BE49-F238E27FC236}">
                    <a16:creationId xmlns:a16="http://schemas.microsoft.com/office/drawing/2014/main" id="{9D693EED-E559-761F-7BC3-B7CF87245C03}"/>
                  </a:ext>
                </a:extLst>
              </p:cNvPr>
              <p:cNvSpPr/>
              <p:nvPr/>
            </p:nvSpPr>
            <p:spPr>
              <a:xfrm>
                <a:off x="4189625" y="5990106"/>
                <a:ext cx="56509" cy="76855"/>
              </a:xfrm>
              <a:custGeom>
                <a:avLst/>
                <a:gdLst>
                  <a:gd name="f0" fmla="val 10800000"/>
                  <a:gd name="f1" fmla="val 5400000"/>
                  <a:gd name="f2" fmla="val 180"/>
                  <a:gd name="f3" fmla="val w"/>
                  <a:gd name="f4" fmla="val h"/>
                  <a:gd name="f5" fmla="val 0"/>
                  <a:gd name="f6" fmla="val 50"/>
                  <a:gd name="f7" fmla="val 68"/>
                  <a:gd name="f8" fmla="val 34"/>
                  <a:gd name="f9" fmla="val 48"/>
                  <a:gd name="f10" fmla="val 46"/>
                  <a:gd name="f11" fmla="val 44"/>
                  <a:gd name="f12" fmla="val 58"/>
                  <a:gd name="f13" fmla="val 36"/>
                  <a:gd name="f14" fmla="val 64"/>
                  <a:gd name="f15" fmla="val 30"/>
                  <a:gd name="f16" fmla="val 66"/>
                  <a:gd name="f17" fmla="val 26"/>
                  <a:gd name="f18" fmla="val 20"/>
                  <a:gd name="f19" fmla="val 16"/>
                  <a:gd name="f20" fmla="val 8"/>
                  <a:gd name="f21" fmla="val 2"/>
                  <a:gd name="f22" fmla="val 10"/>
                  <a:gd name="f23" fmla="val 4"/>
                  <a:gd name="f24" fmla="+- 0 0 -90"/>
                  <a:gd name="f25" fmla="*/ f3 1 50"/>
                  <a:gd name="f26" fmla="*/ f4 1 68"/>
                  <a:gd name="f27" fmla="val f5"/>
                  <a:gd name="f28" fmla="val f6"/>
                  <a:gd name="f29" fmla="val f7"/>
                  <a:gd name="f30" fmla="*/ f24 f0 1"/>
                  <a:gd name="f31" fmla="+- f29 0 f27"/>
                  <a:gd name="f32" fmla="+- f28 0 f27"/>
                  <a:gd name="f33" fmla="*/ f30 1 f2"/>
                  <a:gd name="f34" fmla="*/ f32 1 50"/>
                  <a:gd name="f35" fmla="*/ f31 1 68"/>
                  <a:gd name="f36" fmla="*/ 50 f32 1"/>
                  <a:gd name="f37" fmla="*/ 34 f31 1"/>
                  <a:gd name="f38" fmla="*/ 48 f32 1"/>
                  <a:gd name="f39" fmla="*/ 46 f31 1"/>
                  <a:gd name="f40" fmla="*/ 44 f32 1"/>
                  <a:gd name="f41" fmla="*/ 58 f31 1"/>
                  <a:gd name="f42" fmla="*/ 36 f32 1"/>
                  <a:gd name="f43" fmla="*/ 64 f31 1"/>
                  <a:gd name="f44" fmla="*/ 30 f32 1"/>
                  <a:gd name="f45" fmla="*/ 66 f31 1"/>
                  <a:gd name="f46" fmla="*/ 26 f32 1"/>
                  <a:gd name="f47" fmla="*/ 68 f31 1"/>
                  <a:gd name="f48" fmla="*/ 20 f32 1"/>
                  <a:gd name="f49" fmla="*/ 16 f32 1"/>
                  <a:gd name="f50" fmla="*/ 8 f32 1"/>
                  <a:gd name="f51" fmla="*/ 2 f32 1"/>
                  <a:gd name="f52" fmla="*/ 0 f32 1"/>
                  <a:gd name="f53" fmla="*/ 20 f31 1"/>
                  <a:gd name="f54" fmla="*/ 10 f31 1"/>
                  <a:gd name="f55" fmla="*/ 4 f31 1"/>
                  <a:gd name="f56" fmla="*/ 2 f31 1"/>
                  <a:gd name="f57" fmla="*/ 0 f31 1"/>
                  <a:gd name="f58" fmla="+- f33 0 f1"/>
                  <a:gd name="f59" fmla="*/ f36 1 50"/>
                  <a:gd name="f60" fmla="*/ f37 1 68"/>
                  <a:gd name="f61" fmla="*/ f38 1 50"/>
                  <a:gd name="f62" fmla="*/ f39 1 68"/>
                  <a:gd name="f63" fmla="*/ f40 1 50"/>
                  <a:gd name="f64" fmla="*/ f41 1 68"/>
                  <a:gd name="f65" fmla="*/ f42 1 50"/>
                  <a:gd name="f66" fmla="*/ f43 1 68"/>
                  <a:gd name="f67" fmla="*/ f44 1 50"/>
                  <a:gd name="f68" fmla="*/ f45 1 68"/>
                  <a:gd name="f69" fmla="*/ f46 1 50"/>
                  <a:gd name="f70" fmla="*/ f47 1 68"/>
                  <a:gd name="f71" fmla="*/ f48 1 50"/>
                  <a:gd name="f72" fmla="*/ f49 1 50"/>
                  <a:gd name="f73" fmla="*/ f50 1 50"/>
                  <a:gd name="f74" fmla="*/ f51 1 50"/>
                  <a:gd name="f75" fmla="*/ f52 1 50"/>
                  <a:gd name="f76" fmla="*/ f53 1 68"/>
                  <a:gd name="f77" fmla="*/ f54 1 68"/>
                  <a:gd name="f78" fmla="*/ f55 1 68"/>
                  <a:gd name="f79" fmla="*/ f56 1 68"/>
                  <a:gd name="f80" fmla="*/ f57 1 68"/>
                  <a:gd name="f81" fmla="*/ 0 1 f34"/>
                  <a:gd name="f82" fmla="*/ f28 1 f34"/>
                  <a:gd name="f83" fmla="*/ 0 1 f35"/>
                  <a:gd name="f84" fmla="*/ f29 1 f35"/>
                  <a:gd name="f85" fmla="*/ f59 1 f34"/>
                  <a:gd name="f86" fmla="*/ f60 1 f35"/>
                  <a:gd name="f87" fmla="*/ f61 1 f34"/>
                  <a:gd name="f88" fmla="*/ f62 1 f35"/>
                  <a:gd name="f89" fmla="*/ f63 1 f34"/>
                  <a:gd name="f90" fmla="*/ f64 1 f35"/>
                  <a:gd name="f91" fmla="*/ f65 1 f34"/>
                  <a:gd name="f92" fmla="*/ f66 1 f35"/>
                  <a:gd name="f93" fmla="*/ f67 1 f34"/>
                  <a:gd name="f94" fmla="*/ f68 1 f35"/>
                  <a:gd name="f95" fmla="*/ f69 1 f34"/>
                  <a:gd name="f96" fmla="*/ f70 1 f35"/>
                  <a:gd name="f97" fmla="*/ f71 1 f34"/>
                  <a:gd name="f98" fmla="*/ f72 1 f34"/>
                  <a:gd name="f99" fmla="*/ f73 1 f34"/>
                  <a:gd name="f100" fmla="*/ f74 1 f34"/>
                  <a:gd name="f101" fmla="*/ f75 1 f34"/>
                  <a:gd name="f102" fmla="*/ f76 1 f35"/>
                  <a:gd name="f103" fmla="*/ f77 1 f35"/>
                  <a:gd name="f104" fmla="*/ f78 1 f35"/>
                  <a:gd name="f105" fmla="*/ f79 1 f35"/>
                  <a:gd name="f106" fmla="*/ f80 1 f35"/>
                  <a:gd name="f107" fmla="*/ f81 f25 1"/>
                  <a:gd name="f108" fmla="*/ f82 f25 1"/>
                  <a:gd name="f109" fmla="*/ f84 f26 1"/>
                  <a:gd name="f110" fmla="*/ f83 f26 1"/>
                  <a:gd name="f111" fmla="*/ f85 f25 1"/>
                  <a:gd name="f112" fmla="*/ f86 f26 1"/>
                  <a:gd name="f113" fmla="*/ f87 f25 1"/>
                  <a:gd name="f114" fmla="*/ f88 f26 1"/>
                  <a:gd name="f115" fmla="*/ f89 f25 1"/>
                  <a:gd name="f116" fmla="*/ f90 f26 1"/>
                  <a:gd name="f117" fmla="*/ f91 f25 1"/>
                  <a:gd name="f118" fmla="*/ f92 f26 1"/>
                  <a:gd name="f119" fmla="*/ f93 f25 1"/>
                  <a:gd name="f120" fmla="*/ f94 f26 1"/>
                  <a:gd name="f121" fmla="*/ f95 f25 1"/>
                  <a:gd name="f122" fmla="*/ f96 f26 1"/>
                  <a:gd name="f123" fmla="*/ f97 f25 1"/>
                  <a:gd name="f124" fmla="*/ f98 f25 1"/>
                  <a:gd name="f125" fmla="*/ f99 f25 1"/>
                  <a:gd name="f126" fmla="*/ f100 f25 1"/>
                  <a:gd name="f127" fmla="*/ f101 f25 1"/>
                  <a:gd name="f128" fmla="*/ f102 f26 1"/>
                  <a:gd name="f129" fmla="*/ f103 f26 1"/>
                  <a:gd name="f130" fmla="*/ f104 f26 1"/>
                  <a:gd name="f131" fmla="*/ f105 f26 1"/>
                  <a:gd name="f132" fmla="*/ f106 f26 1"/>
                </a:gdLst>
                <a:ahLst/>
                <a:cxnLst>
                  <a:cxn ang="3cd4">
                    <a:pos x="hc" y="t"/>
                  </a:cxn>
                  <a:cxn ang="0">
                    <a:pos x="r" y="vc"/>
                  </a:cxn>
                  <a:cxn ang="cd4">
                    <a:pos x="hc" y="b"/>
                  </a:cxn>
                  <a:cxn ang="cd2">
                    <a:pos x="l" y="vc"/>
                  </a:cxn>
                  <a:cxn ang="f58">
                    <a:pos x="f111" y="f112"/>
                  </a:cxn>
                  <a:cxn ang="f58">
                    <a:pos x="f111" y="f112"/>
                  </a:cxn>
                  <a:cxn ang="f58">
                    <a:pos x="f113" y="f114"/>
                  </a:cxn>
                  <a:cxn ang="f58">
                    <a:pos x="f115" y="f116"/>
                  </a:cxn>
                  <a:cxn ang="f58">
                    <a:pos x="f117" y="f118"/>
                  </a:cxn>
                  <a:cxn ang="f58">
                    <a:pos x="f119" y="f120"/>
                  </a:cxn>
                  <a:cxn ang="f58">
                    <a:pos x="f121" y="f122"/>
                  </a:cxn>
                  <a:cxn ang="f58">
                    <a:pos x="f121" y="f122"/>
                  </a:cxn>
                  <a:cxn ang="f58">
                    <a:pos x="f123" y="f120"/>
                  </a:cxn>
                  <a:cxn ang="f58">
                    <a:pos x="f124" y="f118"/>
                  </a:cxn>
                  <a:cxn ang="f58">
                    <a:pos x="f125" y="f116"/>
                  </a:cxn>
                  <a:cxn ang="f58">
                    <a:pos x="f126" y="f114"/>
                  </a:cxn>
                  <a:cxn ang="f58">
                    <a:pos x="f127" y="f112"/>
                  </a:cxn>
                  <a:cxn ang="f58">
                    <a:pos x="f127" y="f112"/>
                  </a:cxn>
                  <a:cxn ang="f58">
                    <a:pos x="f126" y="f128"/>
                  </a:cxn>
                  <a:cxn ang="f58">
                    <a:pos x="f125" y="f129"/>
                  </a:cxn>
                  <a:cxn ang="f58">
                    <a:pos x="f124" y="f130"/>
                  </a:cxn>
                  <a:cxn ang="f58">
                    <a:pos x="f123" y="f131"/>
                  </a:cxn>
                  <a:cxn ang="f58">
                    <a:pos x="f121" y="f132"/>
                  </a:cxn>
                  <a:cxn ang="f58">
                    <a:pos x="f121" y="f132"/>
                  </a:cxn>
                  <a:cxn ang="f58">
                    <a:pos x="f119" y="f131"/>
                  </a:cxn>
                  <a:cxn ang="f58">
                    <a:pos x="f117" y="f130"/>
                  </a:cxn>
                  <a:cxn ang="f58">
                    <a:pos x="f115" y="f129"/>
                  </a:cxn>
                  <a:cxn ang="f58">
                    <a:pos x="f113" y="f128"/>
                  </a:cxn>
                  <a:cxn ang="f58">
                    <a:pos x="f111" y="f112"/>
                  </a:cxn>
                  <a:cxn ang="f58">
                    <a:pos x="f111" y="f112"/>
                  </a:cxn>
                </a:cxnLst>
                <a:rect l="f107" t="f110" r="f108" b="f109"/>
                <a:pathLst>
                  <a:path w="50" h="68">
                    <a:moveTo>
                      <a:pt x="f6" y="f8"/>
                    </a:moveTo>
                    <a:lnTo>
                      <a:pt x="f6" y="f8"/>
                    </a:lnTo>
                    <a:lnTo>
                      <a:pt x="f9" y="f10"/>
                    </a:lnTo>
                    <a:lnTo>
                      <a:pt x="f11" y="f12"/>
                    </a:lnTo>
                    <a:lnTo>
                      <a:pt x="f13" y="f14"/>
                    </a:lnTo>
                    <a:lnTo>
                      <a:pt x="f15" y="f16"/>
                    </a:lnTo>
                    <a:lnTo>
                      <a:pt x="f17" y="f7"/>
                    </a:lnTo>
                    <a:lnTo>
                      <a:pt x="f17" y="f7"/>
                    </a:lnTo>
                    <a:lnTo>
                      <a:pt x="f18" y="f16"/>
                    </a:lnTo>
                    <a:lnTo>
                      <a:pt x="f19" y="f14"/>
                    </a:lnTo>
                    <a:lnTo>
                      <a:pt x="f20" y="f12"/>
                    </a:lnTo>
                    <a:lnTo>
                      <a:pt x="f21" y="f10"/>
                    </a:lnTo>
                    <a:lnTo>
                      <a:pt x="f5" y="f8"/>
                    </a:lnTo>
                    <a:lnTo>
                      <a:pt x="f5" y="f8"/>
                    </a:lnTo>
                    <a:lnTo>
                      <a:pt x="f21" y="f18"/>
                    </a:lnTo>
                    <a:lnTo>
                      <a:pt x="f20" y="f22"/>
                    </a:lnTo>
                    <a:lnTo>
                      <a:pt x="f19" y="f23"/>
                    </a:lnTo>
                    <a:lnTo>
                      <a:pt x="f18" y="f21"/>
                    </a:lnTo>
                    <a:lnTo>
                      <a:pt x="f17" y="f5"/>
                    </a:lnTo>
                    <a:lnTo>
                      <a:pt x="f17" y="f5"/>
                    </a:lnTo>
                    <a:lnTo>
                      <a:pt x="f15" y="f21"/>
                    </a:lnTo>
                    <a:lnTo>
                      <a:pt x="f13" y="f23"/>
                    </a:lnTo>
                    <a:lnTo>
                      <a:pt x="f11" y="f22"/>
                    </a:lnTo>
                    <a:lnTo>
                      <a:pt x="f9" y="f18"/>
                    </a:lnTo>
                    <a:lnTo>
                      <a:pt x="f6" y="f8"/>
                    </a:lnTo>
                    <a:lnTo>
                      <a:pt x="f6" y="f8"/>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2" name="Freeform 42">
                <a:extLst>
                  <a:ext uri="{FF2B5EF4-FFF2-40B4-BE49-F238E27FC236}">
                    <a16:creationId xmlns:a16="http://schemas.microsoft.com/office/drawing/2014/main" id="{BA311846-F67B-1E47-D550-783B404C4E03}"/>
                  </a:ext>
                </a:extLst>
              </p:cNvPr>
              <p:cNvSpPr/>
              <p:nvPr/>
            </p:nvSpPr>
            <p:spPr>
              <a:xfrm>
                <a:off x="4291343" y="4271043"/>
                <a:ext cx="621618" cy="707517"/>
              </a:xfrm>
              <a:custGeom>
                <a:avLst/>
                <a:gdLst>
                  <a:gd name="f0" fmla="val 10800000"/>
                  <a:gd name="f1" fmla="val 5400000"/>
                  <a:gd name="f2" fmla="val 360"/>
                  <a:gd name="f3" fmla="val 180"/>
                  <a:gd name="f4" fmla="val w"/>
                  <a:gd name="f5" fmla="val h"/>
                  <a:gd name="f6" fmla="val 0"/>
                  <a:gd name="f7" fmla="val 550"/>
                  <a:gd name="f8" fmla="val 626"/>
                  <a:gd name="f9" fmla="val 540"/>
                  <a:gd name="f10" fmla="val 26"/>
                  <a:gd name="f11" fmla="val 538"/>
                  <a:gd name="f12" fmla="val 56"/>
                  <a:gd name="f13" fmla="val 536"/>
                  <a:gd name="f14" fmla="val 92"/>
                  <a:gd name="f15" fmla="val 532"/>
                  <a:gd name="f16" fmla="val 134"/>
                  <a:gd name="f17" fmla="val 524"/>
                  <a:gd name="f18" fmla="val 512"/>
                  <a:gd name="f19" fmla="val 226"/>
                  <a:gd name="f20" fmla="val 496"/>
                  <a:gd name="f21" fmla="val 250"/>
                  <a:gd name="f22" fmla="val 488"/>
                  <a:gd name="f23" fmla="val 272"/>
                  <a:gd name="f24" fmla="val 476"/>
                  <a:gd name="f25" fmla="val 294"/>
                  <a:gd name="f26" fmla="val 464"/>
                  <a:gd name="f27" fmla="val 314"/>
                  <a:gd name="f28" fmla="val 450"/>
                  <a:gd name="f29" fmla="val 332"/>
                  <a:gd name="f30" fmla="val 434"/>
                  <a:gd name="f31" fmla="val 350"/>
                  <a:gd name="f32" fmla="val 416"/>
                  <a:gd name="f33" fmla="val 364"/>
                  <a:gd name="f34" fmla="val 398"/>
                  <a:gd name="f35" fmla="val 378"/>
                  <a:gd name="f36" fmla="val 376"/>
                  <a:gd name="f37" fmla="val 388"/>
                  <a:gd name="f38" fmla="val 352"/>
                  <a:gd name="f39" fmla="val 396"/>
                  <a:gd name="f40" fmla="val 328"/>
                  <a:gd name="f41" fmla="val 400"/>
                  <a:gd name="f42" fmla="val 300"/>
                  <a:gd name="f43" fmla="val 402"/>
                  <a:gd name="f44" fmla="val 270"/>
                  <a:gd name="f45" fmla="val 238"/>
                  <a:gd name="f46" fmla="val 392"/>
                  <a:gd name="f47" fmla="val 204"/>
                  <a:gd name="f48" fmla="val 382"/>
                  <a:gd name="f49" fmla="val 168"/>
                  <a:gd name="f50" fmla="val 366"/>
                  <a:gd name="f51" fmla="val 128"/>
                  <a:gd name="f52" fmla="val 346"/>
                  <a:gd name="f53" fmla="val 86"/>
                  <a:gd name="f54" fmla="val 322"/>
                  <a:gd name="f55" fmla="val 40"/>
                  <a:gd name="f56" fmla="val 340"/>
                  <a:gd name="f57" fmla="val 30"/>
                  <a:gd name="f58" fmla="val 18"/>
                  <a:gd name="f59" fmla="val 386"/>
                  <a:gd name="f60" fmla="val 8"/>
                  <a:gd name="f61" fmla="val 4"/>
                  <a:gd name="f62" fmla="val 414"/>
                  <a:gd name="f63" fmla="val 2"/>
                  <a:gd name="f64" fmla="val 430"/>
                  <a:gd name="f65" fmla="val 446"/>
                  <a:gd name="f66" fmla="val 462"/>
                  <a:gd name="f67" fmla="val 478"/>
                  <a:gd name="f68" fmla="val 492"/>
                  <a:gd name="f69" fmla="val 16"/>
                  <a:gd name="f70" fmla="val 506"/>
                  <a:gd name="f71" fmla="val 516"/>
                  <a:gd name="f72" fmla="val 50"/>
                  <a:gd name="f73" fmla="val 526"/>
                  <a:gd name="f74" fmla="val 76"/>
                  <a:gd name="f75" fmla="val 110"/>
                  <a:gd name="f76" fmla="val 544"/>
                  <a:gd name="f77" fmla="val 152"/>
                  <a:gd name="f78" fmla="val 548"/>
                  <a:gd name="f79" fmla="val 174"/>
                  <a:gd name="f80" fmla="val 198"/>
                  <a:gd name="f81" fmla="val 222"/>
                  <a:gd name="f82" fmla="val 248"/>
                  <a:gd name="f83" fmla="val 274"/>
                  <a:gd name="f84" fmla="val 542"/>
                  <a:gd name="f85" fmla="val 354"/>
                  <a:gd name="f86" fmla="val 514"/>
                  <a:gd name="f87" fmla="val 380"/>
                  <a:gd name="f88" fmla="val 500"/>
                  <a:gd name="f89" fmla="val 406"/>
                  <a:gd name="f90" fmla="val 482"/>
                  <a:gd name="f91" fmla="val 432"/>
                  <a:gd name="f92" fmla="val 460"/>
                  <a:gd name="f93" fmla="val 456"/>
                  <a:gd name="f94" fmla="val 480"/>
                  <a:gd name="f95" fmla="val 504"/>
                  <a:gd name="f96" fmla="val 372"/>
                  <a:gd name="f97" fmla="val 334"/>
                  <a:gd name="f98" fmla="val 546"/>
                  <a:gd name="f99" fmla="val 292"/>
                  <a:gd name="f100" fmla="val 564"/>
                  <a:gd name="f101" fmla="val 246"/>
                  <a:gd name="f102" fmla="val 580"/>
                  <a:gd name="f103" fmla="val 194"/>
                  <a:gd name="f104" fmla="val 594"/>
                  <a:gd name="f105" fmla="val 136"/>
                  <a:gd name="f106" fmla="val 608"/>
                  <a:gd name="f107" fmla="val 72"/>
                  <a:gd name="f108" fmla="val 618"/>
                  <a:gd name="f109" fmla="+- 0 0 -90"/>
                  <a:gd name="f110" fmla="*/ f4 1 550"/>
                  <a:gd name="f111" fmla="*/ f5 1 626"/>
                  <a:gd name="f112" fmla="val f6"/>
                  <a:gd name="f113" fmla="val f7"/>
                  <a:gd name="f114" fmla="val f8"/>
                  <a:gd name="f115" fmla="*/ f109 f0 1"/>
                  <a:gd name="f116" fmla="+- f114 0 f112"/>
                  <a:gd name="f117" fmla="+- f113 0 f112"/>
                  <a:gd name="f118" fmla="*/ f115 1 f3"/>
                  <a:gd name="f119" fmla="*/ f117 1 550"/>
                  <a:gd name="f120" fmla="*/ f116 1 626"/>
                  <a:gd name="f121" fmla="*/ 0 f117 1"/>
                  <a:gd name="f122" fmla="*/ 540 f116 1"/>
                  <a:gd name="f123" fmla="*/ 56 f117 1"/>
                  <a:gd name="f124" fmla="*/ 536 f116 1"/>
                  <a:gd name="f125" fmla="*/ 134 f117 1"/>
                  <a:gd name="f126" fmla="*/ 524 f116 1"/>
                  <a:gd name="f127" fmla="*/ 226 f117 1"/>
                  <a:gd name="f128" fmla="*/ 496 f116 1"/>
                  <a:gd name="f129" fmla="*/ 272 f117 1"/>
                  <a:gd name="f130" fmla="*/ 476 f116 1"/>
                  <a:gd name="f131" fmla="*/ 314 f117 1"/>
                  <a:gd name="f132" fmla="*/ 450 f116 1"/>
                  <a:gd name="f133" fmla="*/ 350 f117 1"/>
                  <a:gd name="f134" fmla="*/ 416 f116 1"/>
                  <a:gd name="f135" fmla="*/ 378 f117 1"/>
                  <a:gd name="f136" fmla="*/ 376 f116 1"/>
                  <a:gd name="f137" fmla="*/ 396 f117 1"/>
                  <a:gd name="f138" fmla="*/ 328 f116 1"/>
                  <a:gd name="f139" fmla="*/ 402 f117 1"/>
                  <a:gd name="f140" fmla="*/ 270 f116 1"/>
                  <a:gd name="f141" fmla="*/ 392 f117 1"/>
                  <a:gd name="f142" fmla="*/ 204 f116 1"/>
                  <a:gd name="f143" fmla="*/ 366 f117 1"/>
                  <a:gd name="f144" fmla="*/ 128 f116 1"/>
                  <a:gd name="f145" fmla="*/ 322 f117 1"/>
                  <a:gd name="f146" fmla="*/ 40 f116 1"/>
                  <a:gd name="f147" fmla="*/ 340 f117 1"/>
                  <a:gd name="f148" fmla="*/ 30 f116 1"/>
                  <a:gd name="f149" fmla="*/ 386 f117 1"/>
                  <a:gd name="f150" fmla="*/ 8 f116 1"/>
                  <a:gd name="f151" fmla="*/ 414 f117 1"/>
                  <a:gd name="f152" fmla="*/ 2 f116 1"/>
                  <a:gd name="f153" fmla="*/ 446 f117 1"/>
                  <a:gd name="f154" fmla="*/ 0 f116 1"/>
                  <a:gd name="f155" fmla="*/ 478 f117 1"/>
                  <a:gd name="f156" fmla="*/ 506 f117 1"/>
                  <a:gd name="f157" fmla="*/ 26 f116 1"/>
                  <a:gd name="f158" fmla="*/ 516 f117 1"/>
                  <a:gd name="f159" fmla="*/ 50 f116 1"/>
                  <a:gd name="f160" fmla="*/ 536 f117 1"/>
                  <a:gd name="f161" fmla="*/ 110 f116 1"/>
                  <a:gd name="f162" fmla="*/ 548 f117 1"/>
                  <a:gd name="f163" fmla="*/ 174 f116 1"/>
                  <a:gd name="f164" fmla="*/ 550 f117 1"/>
                  <a:gd name="f165" fmla="*/ 222 f116 1"/>
                  <a:gd name="f166" fmla="*/ 274 f116 1"/>
                  <a:gd name="f167" fmla="*/ 514 f117 1"/>
                  <a:gd name="f168" fmla="*/ 380 f116 1"/>
                  <a:gd name="f169" fmla="*/ 482 f117 1"/>
                  <a:gd name="f170" fmla="*/ 432 f116 1"/>
                  <a:gd name="f171" fmla="*/ 434 f117 1"/>
                  <a:gd name="f172" fmla="*/ 480 f116 1"/>
                  <a:gd name="f173" fmla="*/ 372 f117 1"/>
                  <a:gd name="f174" fmla="*/ 526 f116 1"/>
                  <a:gd name="f175" fmla="*/ 292 f117 1"/>
                  <a:gd name="f176" fmla="*/ 564 f116 1"/>
                  <a:gd name="f177" fmla="*/ 194 f117 1"/>
                  <a:gd name="f178" fmla="*/ 594 f116 1"/>
                  <a:gd name="f179" fmla="*/ 72 f117 1"/>
                  <a:gd name="f180" fmla="*/ 618 f116 1"/>
                  <a:gd name="f181" fmla="+- f118 0 f1"/>
                  <a:gd name="f182" fmla="*/ f121 1 550"/>
                  <a:gd name="f183" fmla="*/ f122 1 626"/>
                  <a:gd name="f184" fmla="*/ f123 1 550"/>
                  <a:gd name="f185" fmla="*/ f124 1 626"/>
                  <a:gd name="f186" fmla="*/ f125 1 550"/>
                  <a:gd name="f187" fmla="*/ f126 1 626"/>
                  <a:gd name="f188" fmla="*/ f127 1 550"/>
                  <a:gd name="f189" fmla="*/ f128 1 626"/>
                  <a:gd name="f190" fmla="*/ f129 1 550"/>
                  <a:gd name="f191" fmla="*/ f130 1 626"/>
                  <a:gd name="f192" fmla="*/ f131 1 550"/>
                  <a:gd name="f193" fmla="*/ f132 1 626"/>
                  <a:gd name="f194" fmla="*/ f133 1 550"/>
                  <a:gd name="f195" fmla="*/ f134 1 626"/>
                  <a:gd name="f196" fmla="*/ f135 1 550"/>
                  <a:gd name="f197" fmla="*/ f136 1 626"/>
                  <a:gd name="f198" fmla="*/ f137 1 550"/>
                  <a:gd name="f199" fmla="*/ f138 1 626"/>
                  <a:gd name="f200" fmla="*/ f139 1 550"/>
                  <a:gd name="f201" fmla="*/ f140 1 626"/>
                  <a:gd name="f202" fmla="*/ f141 1 550"/>
                  <a:gd name="f203" fmla="*/ f142 1 626"/>
                  <a:gd name="f204" fmla="*/ f143 1 550"/>
                  <a:gd name="f205" fmla="*/ f144 1 626"/>
                  <a:gd name="f206" fmla="*/ f145 1 550"/>
                  <a:gd name="f207" fmla="*/ f146 1 626"/>
                  <a:gd name="f208" fmla="*/ f147 1 550"/>
                  <a:gd name="f209" fmla="*/ f148 1 626"/>
                  <a:gd name="f210" fmla="*/ f149 1 550"/>
                  <a:gd name="f211" fmla="*/ f150 1 626"/>
                  <a:gd name="f212" fmla="*/ f151 1 550"/>
                  <a:gd name="f213" fmla="*/ f152 1 626"/>
                  <a:gd name="f214" fmla="*/ f153 1 550"/>
                  <a:gd name="f215" fmla="*/ f154 1 626"/>
                  <a:gd name="f216" fmla="*/ f155 1 550"/>
                  <a:gd name="f217" fmla="*/ f156 1 550"/>
                  <a:gd name="f218" fmla="*/ f157 1 626"/>
                  <a:gd name="f219" fmla="*/ f158 1 550"/>
                  <a:gd name="f220" fmla="*/ f159 1 626"/>
                  <a:gd name="f221" fmla="*/ f160 1 550"/>
                  <a:gd name="f222" fmla="*/ f161 1 626"/>
                  <a:gd name="f223" fmla="*/ f162 1 550"/>
                  <a:gd name="f224" fmla="*/ f163 1 626"/>
                  <a:gd name="f225" fmla="*/ f164 1 550"/>
                  <a:gd name="f226" fmla="*/ f165 1 626"/>
                  <a:gd name="f227" fmla="*/ f166 1 626"/>
                  <a:gd name="f228" fmla="*/ f167 1 550"/>
                  <a:gd name="f229" fmla="*/ f168 1 626"/>
                  <a:gd name="f230" fmla="*/ f169 1 550"/>
                  <a:gd name="f231" fmla="*/ f170 1 626"/>
                  <a:gd name="f232" fmla="*/ f171 1 550"/>
                  <a:gd name="f233" fmla="*/ f172 1 626"/>
                  <a:gd name="f234" fmla="*/ f173 1 550"/>
                  <a:gd name="f235" fmla="*/ f174 1 626"/>
                  <a:gd name="f236" fmla="*/ f175 1 550"/>
                  <a:gd name="f237" fmla="*/ f176 1 626"/>
                  <a:gd name="f238" fmla="*/ f177 1 550"/>
                  <a:gd name="f239" fmla="*/ f178 1 626"/>
                  <a:gd name="f240" fmla="*/ f179 1 550"/>
                  <a:gd name="f241" fmla="*/ f180 1 626"/>
                  <a:gd name="f242" fmla="*/ 0 1 f119"/>
                  <a:gd name="f243" fmla="*/ f113 1 f119"/>
                  <a:gd name="f244" fmla="*/ 0 1 f120"/>
                  <a:gd name="f245" fmla="*/ f114 1 f120"/>
                  <a:gd name="f246" fmla="*/ f182 1 f119"/>
                  <a:gd name="f247" fmla="*/ f183 1 f120"/>
                  <a:gd name="f248" fmla="*/ f184 1 f119"/>
                  <a:gd name="f249" fmla="*/ f185 1 f120"/>
                  <a:gd name="f250" fmla="*/ f186 1 f119"/>
                  <a:gd name="f251" fmla="*/ f187 1 f120"/>
                  <a:gd name="f252" fmla="*/ f188 1 f119"/>
                  <a:gd name="f253" fmla="*/ f189 1 f120"/>
                  <a:gd name="f254" fmla="*/ f190 1 f119"/>
                  <a:gd name="f255" fmla="*/ f191 1 f120"/>
                  <a:gd name="f256" fmla="*/ f192 1 f119"/>
                  <a:gd name="f257" fmla="*/ f193 1 f120"/>
                  <a:gd name="f258" fmla="*/ f194 1 f119"/>
                  <a:gd name="f259" fmla="*/ f195 1 f120"/>
                  <a:gd name="f260" fmla="*/ f196 1 f119"/>
                  <a:gd name="f261" fmla="*/ f197 1 f120"/>
                  <a:gd name="f262" fmla="*/ f198 1 f119"/>
                  <a:gd name="f263" fmla="*/ f199 1 f120"/>
                  <a:gd name="f264" fmla="*/ f200 1 f119"/>
                  <a:gd name="f265" fmla="*/ f201 1 f120"/>
                  <a:gd name="f266" fmla="*/ f202 1 f119"/>
                  <a:gd name="f267" fmla="*/ f203 1 f120"/>
                  <a:gd name="f268" fmla="*/ f204 1 f119"/>
                  <a:gd name="f269" fmla="*/ f205 1 f120"/>
                  <a:gd name="f270" fmla="*/ f206 1 f119"/>
                  <a:gd name="f271" fmla="*/ f207 1 f120"/>
                  <a:gd name="f272" fmla="*/ f208 1 f119"/>
                  <a:gd name="f273" fmla="*/ f209 1 f120"/>
                  <a:gd name="f274" fmla="*/ f210 1 f119"/>
                  <a:gd name="f275" fmla="*/ f211 1 f120"/>
                  <a:gd name="f276" fmla="*/ f212 1 f119"/>
                  <a:gd name="f277" fmla="*/ f213 1 f120"/>
                  <a:gd name="f278" fmla="*/ f214 1 f119"/>
                  <a:gd name="f279" fmla="*/ f215 1 f120"/>
                  <a:gd name="f280" fmla="*/ f216 1 f119"/>
                  <a:gd name="f281" fmla="*/ f217 1 f119"/>
                  <a:gd name="f282" fmla="*/ f218 1 f120"/>
                  <a:gd name="f283" fmla="*/ f219 1 f119"/>
                  <a:gd name="f284" fmla="*/ f220 1 f120"/>
                  <a:gd name="f285" fmla="*/ f221 1 f119"/>
                  <a:gd name="f286" fmla="*/ f222 1 f120"/>
                  <a:gd name="f287" fmla="*/ f223 1 f119"/>
                  <a:gd name="f288" fmla="*/ f224 1 f120"/>
                  <a:gd name="f289" fmla="*/ f225 1 f119"/>
                  <a:gd name="f290" fmla="*/ f226 1 f120"/>
                  <a:gd name="f291" fmla="*/ f227 1 f120"/>
                  <a:gd name="f292" fmla="*/ f228 1 f119"/>
                  <a:gd name="f293" fmla="*/ f229 1 f120"/>
                  <a:gd name="f294" fmla="*/ f230 1 f119"/>
                  <a:gd name="f295" fmla="*/ f231 1 f120"/>
                  <a:gd name="f296" fmla="*/ f232 1 f119"/>
                  <a:gd name="f297" fmla="*/ f233 1 f120"/>
                  <a:gd name="f298" fmla="*/ f234 1 f119"/>
                  <a:gd name="f299" fmla="*/ f235 1 f120"/>
                  <a:gd name="f300" fmla="*/ f236 1 f119"/>
                  <a:gd name="f301" fmla="*/ f237 1 f120"/>
                  <a:gd name="f302" fmla="*/ f238 1 f119"/>
                  <a:gd name="f303" fmla="*/ f239 1 f120"/>
                  <a:gd name="f304" fmla="*/ f240 1 f119"/>
                  <a:gd name="f305" fmla="*/ f241 1 f120"/>
                  <a:gd name="f306" fmla="*/ f242 f110 1"/>
                  <a:gd name="f307" fmla="*/ f243 f110 1"/>
                  <a:gd name="f308" fmla="*/ f245 f111 1"/>
                  <a:gd name="f309" fmla="*/ f244 f111 1"/>
                  <a:gd name="f310" fmla="*/ f246 f110 1"/>
                  <a:gd name="f311" fmla="*/ f247 f111 1"/>
                  <a:gd name="f312" fmla="*/ f248 f110 1"/>
                  <a:gd name="f313" fmla="*/ f249 f111 1"/>
                  <a:gd name="f314" fmla="*/ f250 f110 1"/>
                  <a:gd name="f315" fmla="*/ f251 f111 1"/>
                  <a:gd name="f316" fmla="*/ f252 f110 1"/>
                  <a:gd name="f317" fmla="*/ f253 f111 1"/>
                  <a:gd name="f318" fmla="*/ f254 f110 1"/>
                  <a:gd name="f319" fmla="*/ f255 f111 1"/>
                  <a:gd name="f320" fmla="*/ f256 f110 1"/>
                  <a:gd name="f321" fmla="*/ f257 f111 1"/>
                  <a:gd name="f322" fmla="*/ f258 f110 1"/>
                  <a:gd name="f323" fmla="*/ f259 f111 1"/>
                  <a:gd name="f324" fmla="*/ f260 f110 1"/>
                  <a:gd name="f325" fmla="*/ f261 f111 1"/>
                  <a:gd name="f326" fmla="*/ f262 f110 1"/>
                  <a:gd name="f327" fmla="*/ f263 f111 1"/>
                  <a:gd name="f328" fmla="*/ f264 f110 1"/>
                  <a:gd name="f329" fmla="*/ f265 f111 1"/>
                  <a:gd name="f330" fmla="*/ f266 f110 1"/>
                  <a:gd name="f331" fmla="*/ f267 f111 1"/>
                  <a:gd name="f332" fmla="*/ f268 f110 1"/>
                  <a:gd name="f333" fmla="*/ f269 f111 1"/>
                  <a:gd name="f334" fmla="*/ f270 f110 1"/>
                  <a:gd name="f335" fmla="*/ f271 f111 1"/>
                  <a:gd name="f336" fmla="*/ f272 f110 1"/>
                  <a:gd name="f337" fmla="*/ f273 f111 1"/>
                  <a:gd name="f338" fmla="*/ f274 f110 1"/>
                  <a:gd name="f339" fmla="*/ f275 f111 1"/>
                  <a:gd name="f340" fmla="*/ f276 f110 1"/>
                  <a:gd name="f341" fmla="*/ f277 f111 1"/>
                  <a:gd name="f342" fmla="*/ f278 f110 1"/>
                  <a:gd name="f343" fmla="*/ f279 f111 1"/>
                  <a:gd name="f344" fmla="*/ f280 f110 1"/>
                  <a:gd name="f345" fmla="*/ f281 f110 1"/>
                  <a:gd name="f346" fmla="*/ f282 f111 1"/>
                  <a:gd name="f347" fmla="*/ f283 f110 1"/>
                  <a:gd name="f348" fmla="*/ f284 f111 1"/>
                  <a:gd name="f349" fmla="*/ f285 f110 1"/>
                  <a:gd name="f350" fmla="*/ f286 f111 1"/>
                  <a:gd name="f351" fmla="*/ f287 f110 1"/>
                  <a:gd name="f352" fmla="*/ f288 f111 1"/>
                  <a:gd name="f353" fmla="*/ f289 f110 1"/>
                  <a:gd name="f354" fmla="*/ f290 f111 1"/>
                  <a:gd name="f355" fmla="*/ f291 f111 1"/>
                  <a:gd name="f356" fmla="*/ f292 f110 1"/>
                  <a:gd name="f357" fmla="*/ f293 f111 1"/>
                  <a:gd name="f358" fmla="*/ f294 f110 1"/>
                  <a:gd name="f359" fmla="*/ f295 f111 1"/>
                  <a:gd name="f360" fmla="*/ f296 f110 1"/>
                  <a:gd name="f361" fmla="*/ f297 f111 1"/>
                  <a:gd name="f362" fmla="*/ f298 f110 1"/>
                  <a:gd name="f363" fmla="*/ f299 f111 1"/>
                  <a:gd name="f364" fmla="*/ f300 f110 1"/>
                  <a:gd name="f365" fmla="*/ f301 f111 1"/>
                  <a:gd name="f366" fmla="*/ f302 f110 1"/>
                  <a:gd name="f367" fmla="*/ f303 f111 1"/>
                  <a:gd name="f368" fmla="*/ f304 f110 1"/>
                  <a:gd name="f369" fmla="*/ f305 f111 1"/>
                </a:gdLst>
                <a:ahLst/>
                <a:cxnLst>
                  <a:cxn ang="3cd4">
                    <a:pos x="hc" y="t"/>
                  </a:cxn>
                  <a:cxn ang="0">
                    <a:pos x="r" y="vc"/>
                  </a:cxn>
                  <a:cxn ang="cd4">
                    <a:pos x="hc" y="b"/>
                  </a:cxn>
                  <a:cxn ang="cd2">
                    <a:pos x="l" y="vc"/>
                  </a:cxn>
                  <a:cxn ang="f181">
                    <a:pos x="f310" y="f311"/>
                  </a:cxn>
                  <a:cxn ang="f181">
                    <a:pos x="f312" y="f313"/>
                  </a:cxn>
                  <a:cxn ang="f181">
                    <a:pos x="f314" y="f315"/>
                  </a:cxn>
                  <a:cxn ang="f181">
                    <a:pos x="f316" y="f317"/>
                  </a:cxn>
                  <a:cxn ang="f181">
                    <a:pos x="f318" y="f319"/>
                  </a:cxn>
                  <a:cxn ang="f181">
                    <a:pos x="f320" y="f321"/>
                  </a:cxn>
                  <a:cxn ang="f181">
                    <a:pos x="f322" y="f323"/>
                  </a:cxn>
                  <a:cxn ang="f181">
                    <a:pos x="f324" y="f325"/>
                  </a:cxn>
                  <a:cxn ang="f181">
                    <a:pos x="f326" y="f327"/>
                  </a:cxn>
                  <a:cxn ang="f181">
                    <a:pos x="f328" y="f329"/>
                  </a:cxn>
                  <a:cxn ang="f181">
                    <a:pos x="f330" y="f331"/>
                  </a:cxn>
                  <a:cxn ang="f181">
                    <a:pos x="f332" y="f333"/>
                  </a:cxn>
                  <a:cxn ang="f181">
                    <a:pos x="f334" y="f335"/>
                  </a:cxn>
                  <a:cxn ang="f181">
                    <a:pos x="f336" y="f337"/>
                  </a:cxn>
                  <a:cxn ang="f181">
                    <a:pos x="f338" y="f339"/>
                  </a:cxn>
                  <a:cxn ang="f181">
                    <a:pos x="f340" y="f341"/>
                  </a:cxn>
                  <a:cxn ang="f181">
                    <a:pos x="f342" y="f343"/>
                  </a:cxn>
                  <a:cxn ang="f181">
                    <a:pos x="f344" y="f339"/>
                  </a:cxn>
                  <a:cxn ang="f181">
                    <a:pos x="f345" y="f346"/>
                  </a:cxn>
                  <a:cxn ang="f181">
                    <a:pos x="f347" y="f348"/>
                  </a:cxn>
                  <a:cxn ang="f181">
                    <a:pos x="f349" y="f350"/>
                  </a:cxn>
                  <a:cxn ang="f181">
                    <a:pos x="f351" y="f352"/>
                  </a:cxn>
                  <a:cxn ang="f181">
                    <a:pos x="f353" y="f354"/>
                  </a:cxn>
                  <a:cxn ang="f181">
                    <a:pos x="f351" y="f355"/>
                  </a:cxn>
                  <a:cxn ang="f181">
                    <a:pos x="f349" y="f327"/>
                  </a:cxn>
                  <a:cxn ang="f181">
                    <a:pos x="f356" y="f357"/>
                  </a:cxn>
                  <a:cxn ang="f181">
                    <a:pos x="f358" y="f359"/>
                  </a:cxn>
                  <a:cxn ang="f181">
                    <a:pos x="f360" y="f361"/>
                  </a:cxn>
                  <a:cxn ang="f181">
                    <a:pos x="f362" y="f363"/>
                  </a:cxn>
                  <a:cxn ang="f181">
                    <a:pos x="f364" y="f365"/>
                  </a:cxn>
                  <a:cxn ang="f181">
                    <a:pos x="f366" y="f367"/>
                  </a:cxn>
                  <a:cxn ang="f181">
                    <a:pos x="f368" y="f369"/>
                  </a:cxn>
                  <a:cxn ang="f181">
                    <a:pos x="f310" y="f311"/>
                  </a:cxn>
                </a:cxnLst>
                <a:rect l="f306" t="f309" r="f307" b="f308"/>
                <a:pathLst>
                  <a:path w="550" h="626">
                    <a:moveTo>
                      <a:pt x="f6" y="f9"/>
                    </a:moveTo>
                    <a:lnTo>
                      <a:pt x="f6" y="f9"/>
                    </a:lnTo>
                    <a:lnTo>
                      <a:pt x="f10" y="f11"/>
                    </a:lnTo>
                    <a:lnTo>
                      <a:pt x="f12" y="f13"/>
                    </a:lnTo>
                    <a:lnTo>
                      <a:pt x="f14" y="f15"/>
                    </a:lnTo>
                    <a:lnTo>
                      <a:pt x="f16" y="f17"/>
                    </a:lnTo>
                    <a:lnTo>
                      <a:pt x="f3"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41" y="f42"/>
                    </a:lnTo>
                    <a:lnTo>
                      <a:pt x="f43" y="f44"/>
                    </a:lnTo>
                    <a:lnTo>
                      <a:pt x="f34" y="f45"/>
                    </a:lnTo>
                    <a:lnTo>
                      <a:pt x="f46" y="f47"/>
                    </a:lnTo>
                    <a:lnTo>
                      <a:pt x="f48" y="f49"/>
                    </a:lnTo>
                    <a:lnTo>
                      <a:pt x="f50" y="f51"/>
                    </a:lnTo>
                    <a:lnTo>
                      <a:pt x="f52" y="f53"/>
                    </a:lnTo>
                    <a:lnTo>
                      <a:pt x="f54" y="f55"/>
                    </a:lnTo>
                    <a:lnTo>
                      <a:pt x="f54" y="f55"/>
                    </a:lnTo>
                    <a:lnTo>
                      <a:pt x="f56" y="f57"/>
                    </a:lnTo>
                    <a:lnTo>
                      <a:pt x="f2" y="f58"/>
                    </a:lnTo>
                    <a:lnTo>
                      <a:pt x="f59" y="f60"/>
                    </a:lnTo>
                    <a:lnTo>
                      <a:pt x="f41" y="f61"/>
                    </a:lnTo>
                    <a:lnTo>
                      <a:pt x="f62" y="f63"/>
                    </a:lnTo>
                    <a:lnTo>
                      <a:pt x="f64" y="f6"/>
                    </a:lnTo>
                    <a:lnTo>
                      <a:pt x="f65" y="f6"/>
                    </a:lnTo>
                    <a:lnTo>
                      <a:pt x="f66" y="f63"/>
                    </a:lnTo>
                    <a:lnTo>
                      <a:pt x="f67" y="f60"/>
                    </a:lnTo>
                    <a:lnTo>
                      <a:pt x="f68" y="f69"/>
                    </a:lnTo>
                    <a:lnTo>
                      <a:pt x="f70" y="f10"/>
                    </a:lnTo>
                    <a:lnTo>
                      <a:pt x="f70" y="f10"/>
                    </a:lnTo>
                    <a:lnTo>
                      <a:pt x="f71" y="f72"/>
                    </a:lnTo>
                    <a:lnTo>
                      <a:pt x="f73" y="f74"/>
                    </a:lnTo>
                    <a:lnTo>
                      <a:pt x="f13" y="f75"/>
                    </a:lnTo>
                    <a:lnTo>
                      <a:pt x="f76" y="f77"/>
                    </a:lnTo>
                    <a:lnTo>
                      <a:pt x="f78" y="f79"/>
                    </a:lnTo>
                    <a:lnTo>
                      <a:pt x="f7" y="f80"/>
                    </a:lnTo>
                    <a:lnTo>
                      <a:pt x="f7" y="f81"/>
                    </a:lnTo>
                    <a:lnTo>
                      <a:pt x="f7" y="f82"/>
                    </a:lnTo>
                    <a:lnTo>
                      <a:pt x="f78" y="f83"/>
                    </a:lnTo>
                    <a:lnTo>
                      <a:pt x="f84" y="f42"/>
                    </a:lnTo>
                    <a:lnTo>
                      <a:pt x="f13" y="f40"/>
                    </a:lnTo>
                    <a:lnTo>
                      <a:pt x="f73" y="f85"/>
                    </a:lnTo>
                    <a:lnTo>
                      <a:pt x="f86" y="f87"/>
                    </a:lnTo>
                    <a:lnTo>
                      <a:pt x="f88" y="f89"/>
                    </a:lnTo>
                    <a:lnTo>
                      <a:pt x="f90" y="f91"/>
                    </a:lnTo>
                    <a:lnTo>
                      <a:pt x="f92" y="f93"/>
                    </a:lnTo>
                    <a:lnTo>
                      <a:pt x="f30" y="f94"/>
                    </a:lnTo>
                    <a:lnTo>
                      <a:pt x="f89" y="f95"/>
                    </a:lnTo>
                    <a:lnTo>
                      <a:pt x="f96" y="f73"/>
                    </a:lnTo>
                    <a:lnTo>
                      <a:pt x="f97" y="f98"/>
                    </a:lnTo>
                    <a:lnTo>
                      <a:pt x="f99" y="f100"/>
                    </a:lnTo>
                    <a:lnTo>
                      <a:pt x="f101" y="f102"/>
                    </a:lnTo>
                    <a:lnTo>
                      <a:pt x="f103" y="f104"/>
                    </a:lnTo>
                    <a:lnTo>
                      <a:pt x="f105" y="f106"/>
                    </a:lnTo>
                    <a:lnTo>
                      <a:pt x="f107" y="f108"/>
                    </a:lnTo>
                    <a:lnTo>
                      <a:pt x="f61" y="f8"/>
                    </a:lnTo>
                    <a:lnTo>
                      <a:pt x="f6" y="f9"/>
                    </a:lnTo>
                    <a:close/>
                  </a:path>
                </a:pathLst>
              </a:custGeom>
              <a:solidFill>
                <a:srgbClr val="2B2C2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3" name="Freeform 43">
                <a:extLst>
                  <a:ext uri="{FF2B5EF4-FFF2-40B4-BE49-F238E27FC236}">
                    <a16:creationId xmlns:a16="http://schemas.microsoft.com/office/drawing/2014/main" id="{96CFFFC2-871C-4C0D-3ADB-A056CADB3C86}"/>
                  </a:ext>
                </a:extLst>
              </p:cNvPr>
              <p:cNvSpPr/>
              <p:nvPr/>
            </p:nvSpPr>
            <p:spPr>
              <a:xfrm>
                <a:off x="3480974" y="4076642"/>
                <a:ext cx="247518" cy="241867"/>
              </a:xfrm>
              <a:custGeom>
                <a:avLst/>
                <a:gdLst>
                  <a:gd name="f0" fmla="val 10800000"/>
                  <a:gd name="f1" fmla="val 5400000"/>
                  <a:gd name="f2" fmla="val 180"/>
                  <a:gd name="f3" fmla="val w"/>
                  <a:gd name="f4" fmla="val h"/>
                  <a:gd name="f5" fmla="val 0"/>
                  <a:gd name="f6" fmla="val 219"/>
                  <a:gd name="f7" fmla="val 214"/>
                  <a:gd name="f8" fmla="val 104"/>
                  <a:gd name="f9" fmla="val 120"/>
                  <a:gd name="f10" fmla="val 156"/>
                  <a:gd name="f11" fmla="val 212"/>
                  <a:gd name="f12" fmla="val 176"/>
                  <a:gd name="f13" fmla="val 208"/>
                  <a:gd name="f14" fmla="val 194"/>
                  <a:gd name="f15" fmla="val 204"/>
                  <a:gd name="f16" fmla="val 210"/>
                  <a:gd name="f17" fmla="val 198"/>
                  <a:gd name="f18" fmla="val 217"/>
                  <a:gd name="f19" fmla="val 188"/>
                  <a:gd name="f20" fmla="val 182"/>
                  <a:gd name="f21" fmla="val 178"/>
                  <a:gd name="f22" fmla="val 215"/>
                  <a:gd name="f23" fmla="val 174"/>
                  <a:gd name="f24" fmla="val 170"/>
                  <a:gd name="f25" fmla="val 202"/>
                  <a:gd name="f26" fmla="val 172"/>
                  <a:gd name="f27" fmla="val 162"/>
                  <a:gd name="f28" fmla="val 154"/>
                  <a:gd name="f29" fmla="val 150"/>
                  <a:gd name="f30" fmla="val 166"/>
                  <a:gd name="f31" fmla="val 146"/>
                  <a:gd name="f32" fmla="val 160"/>
                  <a:gd name="f33" fmla="val 144"/>
                  <a:gd name="f34" fmla="val 152"/>
                  <a:gd name="f35" fmla="val 142"/>
                  <a:gd name="f36" fmla="val 124"/>
                  <a:gd name="f37" fmla="val 88"/>
                  <a:gd name="f38" fmla="val 72"/>
                  <a:gd name="f39" fmla="val 58"/>
                  <a:gd name="f40" fmla="val 48"/>
                  <a:gd name="f41" fmla="val 40"/>
                  <a:gd name="f42" fmla="val 30"/>
                  <a:gd name="f43" fmla="val 24"/>
                  <a:gd name="f44" fmla="val 164"/>
                  <a:gd name="f45" fmla="val 18"/>
                  <a:gd name="f46" fmla="val 158"/>
                  <a:gd name="f47" fmla="val 16"/>
                  <a:gd name="f48" fmla="val 148"/>
                  <a:gd name="f49" fmla="val 140"/>
                  <a:gd name="f50" fmla="val 22"/>
                  <a:gd name="f51" fmla="val 126"/>
                  <a:gd name="f52" fmla="val 38"/>
                  <a:gd name="f53" fmla="val 114"/>
                  <a:gd name="f54" fmla="val 106"/>
                  <a:gd name="f55" fmla="val 78"/>
                  <a:gd name="f56" fmla="val 102"/>
                  <a:gd name="f57" fmla="val 100"/>
                  <a:gd name="f58" fmla="val 98"/>
                  <a:gd name="f59" fmla="val 96"/>
                  <a:gd name="f60" fmla="val 92"/>
                  <a:gd name="f61" fmla="val 94"/>
                  <a:gd name="f62" fmla="val 74"/>
                  <a:gd name="f63" fmla="val 62"/>
                  <a:gd name="f64" fmla="val 52"/>
                  <a:gd name="f65" fmla="val 26"/>
                  <a:gd name="f66" fmla="val 108"/>
                  <a:gd name="f67" fmla="val 12"/>
                  <a:gd name="f68" fmla="val 6"/>
                  <a:gd name="f69" fmla="val 2"/>
                  <a:gd name="f70" fmla="val 90"/>
                  <a:gd name="f71" fmla="val 82"/>
                  <a:gd name="f72" fmla="val 4"/>
                  <a:gd name="f73" fmla="val 68"/>
                  <a:gd name="f74" fmla="val 64"/>
                  <a:gd name="f75" fmla="val 20"/>
                  <a:gd name="f76" fmla="val 60"/>
                  <a:gd name="f77" fmla="val 56"/>
                  <a:gd name="f78" fmla="val 54"/>
                  <a:gd name="f79" fmla="val 76"/>
                  <a:gd name="f80" fmla="val 50"/>
                  <a:gd name="f81" fmla="val 44"/>
                  <a:gd name="f82" fmla="val 70"/>
                  <a:gd name="f83" fmla="val 32"/>
                  <a:gd name="f84" fmla="val 14"/>
                  <a:gd name="f85" fmla="val 8"/>
                  <a:gd name="f86" fmla="val 28"/>
                  <a:gd name="f87" fmla="val 84"/>
                  <a:gd name="f88" fmla="val 110"/>
                  <a:gd name="f89" fmla="val 130"/>
                  <a:gd name="f90" fmla="val 36"/>
                  <a:gd name="f91" fmla="val 46"/>
                  <a:gd name="f92" fmla="val 184"/>
                  <a:gd name="f93" fmla="+- 0 0 -90"/>
                  <a:gd name="f94" fmla="*/ f3 1 219"/>
                  <a:gd name="f95" fmla="*/ f4 1 214"/>
                  <a:gd name="f96" fmla="val f5"/>
                  <a:gd name="f97" fmla="val f6"/>
                  <a:gd name="f98" fmla="val f7"/>
                  <a:gd name="f99" fmla="*/ f93 f0 1"/>
                  <a:gd name="f100" fmla="+- f98 0 f96"/>
                  <a:gd name="f101" fmla="+- f97 0 f96"/>
                  <a:gd name="f102" fmla="*/ f99 1 f2"/>
                  <a:gd name="f103" fmla="*/ f101 1 219"/>
                  <a:gd name="f104" fmla="*/ f100 1 214"/>
                  <a:gd name="f105" fmla="*/ 104 f101 1"/>
                  <a:gd name="f106" fmla="*/ 214 f100 1"/>
                  <a:gd name="f107" fmla="*/ 156 f101 1"/>
                  <a:gd name="f108" fmla="*/ 212 f100 1"/>
                  <a:gd name="f109" fmla="*/ 194 f101 1"/>
                  <a:gd name="f110" fmla="*/ 204 f100 1"/>
                  <a:gd name="f111" fmla="*/ 214 f101 1"/>
                  <a:gd name="f112" fmla="*/ 194 f100 1"/>
                  <a:gd name="f113" fmla="*/ 217 f101 1"/>
                  <a:gd name="f114" fmla="*/ 188 f100 1"/>
                  <a:gd name="f115" fmla="*/ 219 f101 1"/>
                  <a:gd name="f116" fmla="*/ 178 f100 1"/>
                  <a:gd name="f117" fmla="*/ 210 f101 1"/>
                  <a:gd name="f118" fmla="*/ 170 f100 1"/>
                  <a:gd name="f119" fmla="*/ 172 f101 1"/>
                  <a:gd name="f120" fmla="*/ 172 f100 1"/>
                  <a:gd name="f121" fmla="*/ 154 f101 1"/>
                  <a:gd name="f122" fmla="*/ 146 f101 1"/>
                  <a:gd name="f123" fmla="*/ 160 f100 1"/>
                  <a:gd name="f124" fmla="*/ 142 f101 1"/>
                  <a:gd name="f125" fmla="*/ 142 f100 1"/>
                  <a:gd name="f126" fmla="*/ 124 f100 1"/>
                  <a:gd name="f127" fmla="*/ 88 f100 1"/>
                  <a:gd name="f128" fmla="*/ 166 f101 1"/>
                  <a:gd name="f129" fmla="*/ 58 f100 1"/>
                  <a:gd name="f130" fmla="*/ 48 f100 1"/>
                  <a:gd name="f131" fmla="*/ 174 f101 1"/>
                  <a:gd name="f132" fmla="*/ 30 f100 1"/>
                  <a:gd name="f133" fmla="*/ 164 f101 1"/>
                  <a:gd name="f134" fmla="*/ 18 f100 1"/>
                  <a:gd name="f135" fmla="*/ 148 f101 1"/>
                  <a:gd name="f136" fmla="*/ 16 f100 1"/>
                  <a:gd name="f137" fmla="*/ 140 f101 1"/>
                  <a:gd name="f138" fmla="*/ 22 f100 1"/>
                  <a:gd name="f139" fmla="*/ 114 f101 1"/>
                  <a:gd name="f140" fmla="*/ 102 f101 1"/>
                  <a:gd name="f141" fmla="*/ 100 f100 1"/>
                  <a:gd name="f142" fmla="*/ 98 f101 1"/>
                  <a:gd name="f143" fmla="*/ 98 f100 1"/>
                  <a:gd name="f144" fmla="*/ 94 f101 1"/>
                  <a:gd name="f145" fmla="*/ 74 f100 1"/>
                  <a:gd name="f146" fmla="*/ 62 f100 1"/>
                  <a:gd name="f147" fmla="*/ 106 f101 1"/>
                  <a:gd name="f148" fmla="*/ 26 f100 1"/>
                  <a:gd name="f149" fmla="*/ 108 f101 1"/>
                  <a:gd name="f150" fmla="*/ 6 f100 1"/>
                  <a:gd name="f151" fmla="*/ 90 f101 1"/>
                  <a:gd name="f152" fmla="*/ 0 f100 1"/>
                  <a:gd name="f153" fmla="*/ 74 f101 1"/>
                  <a:gd name="f154" fmla="*/ 4 f100 1"/>
                  <a:gd name="f155" fmla="*/ 68 f101 1"/>
                  <a:gd name="f156" fmla="*/ 12 f100 1"/>
                  <a:gd name="f157" fmla="*/ 60 f101 1"/>
                  <a:gd name="f158" fmla="*/ 54 f101 1"/>
                  <a:gd name="f159" fmla="*/ 76 f100 1"/>
                  <a:gd name="f160" fmla="*/ 56 f101 1"/>
                  <a:gd name="f161" fmla="*/ 94 f100 1"/>
                  <a:gd name="f162" fmla="*/ 50 f101 1"/>
                  <a:gd name="f163" fmla="*/ 32 f101 1"/>
                  <a:gd name="f164" fmla="*/ 30 f101 1"/>
                  <a:gd name="f165" fmla="*/ 24 f100 1"/>
                  <a:gd name="f166" fmla="*/ 20 f101 1"/>
                  <a:gd name="f167" fmla="*/ 8 f101 1"/>
                  <a:gd name="f168" fmla="*/ 0 f101 1"/>
                  <a:gd name="f169" fmla="*/ 38 f100 1"/>
                  <a:gd name="f170" fmla="*/ 54 f100 1"/>
                  <a:gd name="f171" fmla="*/ 6 f101 1"/>
                  <a:gd name="f172" fmla="*/ 84 f100 1"/>
                  <a:gd name="f173" fmla="*/ 18 f101 1"/>
                  <a:gd name="f174" fmla="*/ 130 f100 1"/>
                  <a:gd name="f175" fmla="*/ 22 f101 1"/>
                  <a:gd name="f176" fmla="*/ 146 f100 1"/>
                  <a:gd name="f177" fmla="*/ 28 f101 1"/>
                  <a:gd name="f178" fmla="*/ 164 f100 1"/>
                  <a:gd name="f179" fmla="*/ 46 f101 1"/>
                  <a:gd name="f180" fmla="*/ 184 f100 1"/>
                  <a:gd name="f181" fmla="*/ 72 f101 1"/>
                  <a:gd name="f182" fmla="+- f102 0 f1"/>
                  <a:gd name="f183" fmla="*/ f105 1 219"/>
                  <a:gd name="f184" fmla="*/ f106 1 214"/>
                  <a:gd name="f185" fmla="*/ f107 1 219"/>
                  <a:gd name="f186" fmla="*/ f108 1 214"/>
                  <a:gd name="f187" fmla="*/ f109 1 219"/>
                  <a:gd name="f188" fmla="*/ f110 1 214"/>
                  <a:gd name="f189" fmla="*/ f111 1 219"/>
                  <a:gd name="f190" fmla="*/ f112 1 214"/>
                  <a:gd name="f191" fmla="*/ f113 1 219"/>
                  <a:gd name="f192" fmla="*/ f114 1 214"/>
                  <a:gd name="f193" fmla="*/ f115 1 219"/>
                  <a:gd name="f194" fmla="*/ f116 1 214"/>
                  <a:gd name="f195" fmla="*/ f117 1 219"/>
                  <a:gd name="f196" fmla="*/ f118 1 214"/>
                  <a:gd name="f197" fmla="*/ f119 1 219"/>
                  <a:gd name="f198" fmla="*/ f120 1 214"/>
                  <a:gd name="f199" fmla="*/ f121 1 219"/>
                  <a:gd name="f200" fmla="*/ f122 1 219"/>
                  <a:gd name="f201" fmla="*/ f123 1 214"/>
                  <a:gd name="f202" fmla="*/ f124 1 219"/>
                  <a:gd name="f203" fmla="*/ f125 1 214"/>
                  <a:gd name="f204" fmla="*/ f126 1 214"/>
                  <a:gd name="f205" fmla="*/ f127 1 214"/>
                  <a:gd name="f206" fmla="*/ f128 1 219"/>
                  <a:gd name="f207" fmla="*/ f129 1 214"/>
                  <a:gd name="f208" fmla="*/ f130 1 214"/>
                  <a:gd name="f209" fmla="*/ f131 1 219"/>
                  <a:gd name="f210" fmla="*/ f132 1 214"/>
                  <a:gd name="f211" fmla="*/ f133 1 219"/>
                  <a:gd name="f212" fmla="*/ f134 1 214"/>
                  <a:gd name="f213" fmla="*/ f135 1 219"/>
                  <a:gd name="f214" fmla="*/ f136 1 214"/>
                  <a:gd name="f215" fmla="*/ f137 1 219"/>
                  <a:gd name="f216" fmla="*/ f138 1 214"/>
                  <a:gd name="f217" fmla="*/ f139 1 219"/>
                  <a:gd name="f218" fmla="*/ f140 1 219"/>
                  <a:gd name="f219" fmla="*/ f141 1 214"/>
                  <a:gd name="f220" fmla="*/ f142 1 219"/>
                  <a:gd name="f221" fmla="*/ f143 1 214"/>
                  <a:gd name="f222" fmla="*/ f144 1 219"/>
                  <a:gd name="f223" fmla="*/ f145 1 214"/>
                  <a:gd name="f224" fmla="*/ f146 1 214"/>
                  <a:gd name="f225" fmla="*/ f147 1 219"/>
                  <a:gd name="f226" fmla="*/ f148 1 214"/>
                  <a:gd name="f227" fmla="*/ f149 1 219"/>
                  <a:gd name="f228" fmla="*/ f150 1 214"/>
                  <a:gd name="f229" fmla="*/ f151 1 219"/>
                  <a:gd name="f230" fmla="*/ f152 1 214"/>
                  <a:gd name="f231" fmla="*/ f153 1 219"/>
                  <a:gd name="f232" fmla="*/ f154 1 214"/>
                  <a:gd name="f233" fmla="*/ f155 1 219"/>
                  <a:gd name="f234" fmla="*/ f156 1 214"/>
                  <a:gd name="f235" fmla="*/ f157 1 219"/>
                  <a:gd name="f236" fmla="*/ f158 1 219"/>
                  <a:gd name="f237" fmla="*/ f159 1 214"/>
                  <a:gd name="f238" fmla="*/ f160 1 219"/>
                  <a:gd name="f239" fmla="*/ f161 1 214"/>
                  <a:gd name="f240" fmla="*/ f162 1 219"/>
                  <a:gd name="f241" fmla="*/ f163 1 219"/>
                  <a:gd name="f242" fmla="*/ f164 1 219"/>
                  <a:gd name="f243" fmla="*/ f165 1 214"/>
                  <a:gd name="f244" fmla="*/ f166 1 219"/>
                  <a:gd name="f245" fmla="*/ f167 1 219"/>
                  <a:gd name="f246" fmla="*/ f168 1 219"/>
                  <a:gd name="f247" fmla="*/ f169 1 214"/>
                  <a:gd name="f248" fmla="*/ f170 1 214"/>
                  <a:gd name="f249" fmla="*/ f171 1 219"/>
                  <a:gd name="f250" fmla="*/ f172 1 214"/>
                  <a:gd name="f251" fmla="*/ f173 1 219"/>
                  <a:gd name="f252" fmla="*/ f174 1 214"/>
                  <a:gd name="f253" fmla="*/ f175 1 219"/>
                  <a:gd name="f254" fmla="*/ f176 1 214"/>
                  <a:gd name="f255" fmla="*/ f177 1 219"/>
                  <a:gd name="f256" fmla="*/ f178 1 214"/>
                  <a:gd name="f257" fmla="*/ f179 1 219"/>
                  <a:gd name="f258" fmla="*/ f180 1 214"/>
                  <a:gd name="f259" fmla="*/ f181 1 219"/>
                  <a:gd name="f260" fmla="*/ 0 1 f103"/>
                  <a:gd name="f261" fmla="*/ f97 1 f103"/>
                  <a:gd name="f262" fmla="*/ 0 1 f104"/>
                  <a:gd name="f263" fmla="*/ f98 1 f104"/>
                  <a:gd name="f264" fmla="*/ f183 1 f103"/>
                  <a:gd name="f265" fmla="*/ f184 1 f104"/>
                  <a:gd name="f266" fmla="*/ f185 1 f103"/>
                  <a:gd name="f267" fmla="*/ f186 1 f104"/>
                  <a:gd name="f268" fmla="*/ f187 1 f103"/>
                  <a:gd name="f269" fmla="*/ f188 1 f104"/>
                  <a:gd name="f270" fmla="*/ f189 1 f103"/>
                  <a:gd name="f271" fmla="*/ f190 1 f104"/>
                  <a:gd name="f272" fmla="*/ f191 1 f103"/>
                  <a:gd name="f273" fmla="*/ f192 1 f104"/>
                  <a:gd name="f274" fmla="*/ f193 1 f103"/>
                  <a:gd name="f275" fmla="*/ f194 1 f104"/>
                  <a:gd name="f276" fmla="*/ f195 1 f103"/>
                  <a:gd name="f277" fmla="*/ f196 1 f104"/>
                  <a:gd name="f278" fmla="*/ f197 1 f103"/>
                  <a:gd name="f279" fmla="*/ f198 1 f104"/>
                  <a:gd name="f280" fmla="*/ f199 1 f103"/>
                  <a:gd name="f281" fmla="*/ f200 1 f103"/>
                  <a:gd name="f282" fmla="*/ f201 1 f104"/>
                  <a:gd name="f283" fmla="*/ f202 1 f103"/>
                  <a:gd name="f284" fmla="*/ f203 1 f104"/>
                  <a:gd name="f285" fmla="*/ f204 1 f104"/>
                  <a:gd name="f286" fmla="*/ f205 1 f104"/>
                  <a:gd name="f287" fmla="*/ f206 1 f103"/>
                  <a:gd name="f288" fmla="*/ f207 1 f104"/>
                  <a:gd name="f289" fmla="*/ f208 1 f104"/>
                  <a:gd name="f290" fmla="*/ f209 1 f103"/>
                  <a:gd name="f291" fmla="*/ f210 1 f104"/>
                  <a:gd name="f292" fmla="*/ f211 1 f103"/>
                  <a:gd name="f293" fmla="*/ f212 1 f104"/>
                  <a:gd name="f294" fmla="*/ f213 1 f103"/>
                  <a:gd name="f295" fmla="*/ f214 1 f104"/>
                  <a:gd name="f296" fmla="*/ f215 1 f103"/>
                  <a:gd name="f297" fmla="*/ f216 1 f104"/>
                  <a:gd name="f298" fmla="*/ f217 1 f103"/>
                  <a:gd name="f299" fmla="*/ f218 1 f103"/>
                  <a:gd name="f300" fmla="*/ f219 1 f104"/>
                  <a:gd name="f301" fmla="*/ f220 1 f103"/>
                  <a:gd name="f302" fmla="*/ f221 1 f104"/>
                  <a:gd name="f303" fmla="*/ f222 1 f103"/>
                  <a:gd name="f304" fmla="*/ f223 1 f104"/>
                  <a:gd name="f305" fmla="*/ f224 1 f104"/>
                  <a:gd name="f306" fmla="*/ f225 1 f103"/>
                  <a:gd name="f307" fmla="*/ f226 1 f104"/>
                  <a:gd name="f308" fmla="*/ f227 1 f103"/>
                  <a:gd name="f309" fmla="*/ f228 1 f104"/>
                  <a:gd name="f310" fmla="*/ f229 1 f103"/>
                  <a:gd name="f311" fmla="*/ f230 1 f104"/>
                  <a:gd name="f312" fmla="*/ f231 1 f103"/>
                  <a:gd name="f313" fmla="*/ f232 1 f104"/>
                  <a:gd name="f314" fmla="*/ f233 1 f103"/>
                  <a:gd name="f315" fmla="*/ f234 1 f104"/>
                  <a:gd name="f316" fmla="*/ f235 1 f103"/>
                  <a:gd name="f317" fmla="*/ f236 1 f103"/>
                  <a:gd name="f318" fmla="*/ f237 1 f104"/>
                  <a:gd name="f319" fmla="*/ f238 1 f103"/>
                  <a:gd name="f320" fmla="*/ f239 1 f104"/>
                  <a:gd name="f321" fmla="*/ f240 1 f103"/>
                  <a:gd name="f322" fmla="*/ f241 1 f103"/>
                  <a:gd name="f323" fmla="*/ f242 1 f103"/>
                  <a:gd name="f324" fmla="*/ f243 1 f104"/>
                  <a:gd name="f325" fmla="*/ f244 1 f103"/>
                  <a:gd name="f326" fmla="*/ f245 1 f103"/>
                  <a:gd name="f327" fmla="*/ f246 1 f103"/>
                  <a:gd name="f328" fmla="*/ f247 1 f104"/>
                  <a:gd name="f329" fmla="*/ f248 1 f104"/>
                  <a:gd name="f330" fmla="*/ f249 1 f103"/>
                  <a:gd name="f331" fmla="*/ f250 1 f104"/>
                  <a:gd name="f332" fmla="*/ f251 1 f103"/>
                  <a:gd name="f333" fmla="*/ f252 1 f104"/>
                  <a:gd name="f334" fmla="*/ f253 1 f103"/>
                  <a:gd name="f335" fmla="*/ f254 1 f104"/>
                  <a:gd name="f336" fmla="*/ f255 1 f103"/>
                  <a:gd name="f337" fmla="*/ f256 1 f104"/>
                  <a:gd name="f338" fmla="*/ f257 1 f103"/>
                  <a:gd name="f339" fmla="*/ f258 1 f104"/>
                  <a:gd name="f340" fmla="*/ f259 1 f103"/>
                  <a:gd name="f341" fmla="*/ f260 f94 1"/>
                  <a:gd name="f342" fmla="*/ f261 f94 1"/>
                  <a:gd name="f343" fmla="*/ f263 f95 1"/>
                  <a:gd name="f344" fmla="*/ f262 f95 1"/>
                  <a:gd name="f345" fmla="*/ f264 f94 1"/>
                  <a:gd name="f346" fmla="*/ f265 f95 1"/>
                  <a:gd name="f347" fmla="*/ f266 f94 1"/>
                  <a:gd name="f348" fmla="*/ f267 f95 1"/>
                  <a:gd name="f349" fmla="*/ f268 f94 1"/>
                  <a:gd name="f350" fmla="*/ f269 f95 1"/>
                  <a:gd name="f351" fmla="*/ f270 f94 1"/>
                  <a:gd name="f352" fmla="*/ f271 f95 1"/>
                  <a:gd name="f353" fmla="*/ f272 f94 1"/>
                  <a:gd name="f354" fmla="*/ f273 f95 1"/>
                  <a:gd name="f355" fmla="*/ f274 f94 1"/>
                  <a:gd name="f356" fmla="*/ f275 f95 1"/>
                  <a:gd name="f357" fmla="*/ f276 f94 1"/>
                  <a:gd name="f358" fmla="*/ f277 f95 1"/>
                  <a:gd name="f359" fmla="*/ f278 f94 1"/>
                  <a:gd name="f360" fmla="*/ f279 f95 1"/>
                  <a:gd name="f361" fmla="*/ f280 f94 1"/>
                  <a:gd name="f362" fmla="*/ f281 f94 1"/>
                  <a:gd name="f363" fmla="*/ f282 f95 1"/>
                  <a:gd name="f364" fmla="*/ f283 f94 1"/>
                  <a:gd name="f365" fmla="*/ f284 f95 1"/>
                  <a:gd name="f366" fmla="*/ f285 f95 1"/>
                  <a:gd name="f367" fmla="*/ f286 f95 1"/>
                  <a:gd name="f368" fmla="*/ f287 f94 1"/>
                  <a:gd name="f369" fmla="*/ f288 f95 1"/>
                  <a:gd name="f370" fmla="*/ f289 f95 1"/>
                  <a:gd name="f371" fmla="*/ f290 f94 1"/>
                  <a:gd name="f372" fmla="*/ f291 f95 1"/>
                  <a:gd name="f373" fmla="*/ f292 f94 1"/>
                  <a:gd name="f374" fmla="*/ f293 f95 1"/>
                  <a:gd name="f375" fmla="*/ f294 f94 1"/>
                  <a:gd name="f376" fmla="*/ f295 f95 1"/>
                  <a:gd name="f377" fmla="*/ f296 f94 1"/>
                  <a:gd name="f378" fmla="*/ f297 f95 1"/>
                  <a:gd name="f379" fmla="*/ f298 f94 1"/>
                  <a:gd name="f380" fmla="*/ f299 f94 1"/>
                  <a:gd name="f381" fmla="*/ f300 f95 1"/>
                  <a:gd name="f382" fmla="*/ f301 f94 1"/>
                  <a:gd name="f383" fmla="*/ f302 f95 1"/>
                  <a:gd name="f384" fmla="*/ f303 f94 1"/>
                  <a:gd name="f385" fmla="*/ f304 f95 1"/>
                  <a:gd name="f386" fmla="*/ f305 f95 1"/>
                  <a:gd name="f387" fmla="*/ f306 f94 1"/>
                  <a:gd name="f388" fmla="*/ f307 f95 1"/>
                  <a:gd name="f389" fmla="*/ f308 f94 1"/>
                  <a:gd name="f390" fmla="*/ f309 f95 1"/>
                  <a:gd name="f391" fmla="*/ f310 f94 1"/>
                  <a:gd name="f392" fmla="*/ f311 f95 1"/>
                  <a:gd name="f393" fmla="*/ f312 f94 1"/>
                  <a:gd name="f394" fmla="*/ f313 f95 1"/>
                  <a:gd name="f395" fmla="*/ f314 f94 1"/>
                  <a:gd name="f396" fmla="*/ f315 f95 1"/>
                  <a:gd name="f397" fmla="*/ f316 f94 1"/>
                  <a:gd name="f398" fmla="*/ f317 f94 1"/>
                  <a:gd name="f399" fmla="*/ f318 f95 1"/>
                  <a:gd name="f400" fmla="*/ f319 f94 1"/>
                  <a:gd name="f401" fmla="*/ f320 f95 1"/>
                  <a:gd name="f402" fmla="*/ f321 f94 1"/>
                  <a:gd name="f403" fmla="*/ f322 f94 1"/>
                  <a:gd name="f404" fmla="*/ f323 f94 1"/>
                  <a:gd name="f405" fmla="*/ f324 f95 1"/>
                  <a:gd name="f406" fmla="*/ f325 f94 1"/>
                  <a:gd name="f407" fmla="*/ f326 f94 1"/>
                  <a:gd name="f408" fmla="*/ f327 f94 1"/>
                  <a:gd name="f409" fmla="*/ f328 f95 1"/>
                  <a:gd name="f410" fmla="*/ f329 f95 1"/>
                  <a:gd name="f411" fmla="*/ f330 f94 1"/>
                  <a:gd name="f412" fmla="*/ f331 f95 1"/>
                  <a:gd name="f413" fmla="*/ f332 f94 1"/>
                  <a:gd name="f414" fmla="*/ f333 f95 1"/>
                  <a:gd name="f415" fmla="*/ f334 f94 1"/>
                  <a:gd name="f416" fmla="*/ f335 f95 1"/>
                  <a:gd name="f417" fmla="*/ f336 f94 1"/>
                  <a:gd name="f418" fmla="*/ f337 f95 1"/>
                  <a:gd name="f419" fmla="*/ f338 f94 1"/>
                  <a:gd name="f420" fmla="*/ f339 f95 1"/>
                  <a:gd name="f421" fmla="*/ f340 f94 1"/>
                </a:gdLst>
                <a:ahLst/>
                <a:cxnLst>
                  <a:cxn ang="3cd4">
                    <a:pos x="hc" y="t"/>
                  </a:cxn>
                  <a:cxn ang="0">
                    <a:pos x="r" y="vc"/>
                  </a:cxn>
                  <a:cxn ang="cd4">
                    <a:pos x="hc" y="b"/>
                  </a:cxn>
                  <a:cxn ang="cd2">
                    <a:pos x="l" y="vc"/>
                  </a:cxn>
                  <a:cxn ang="f182">
                    <a:pos x="f345" y="f346"/>
                  </a:cxn>
                  <a:cxn ang="f182">
                    <a:pos x="f347" y="f348"/>
                  </a:cxn>
                  <a:cxn ang="f182">
                    <a:pos x="f349" y="f350"/>
                  </a:cxn>
                  <a:cxn ang="f182">
                    <a:pos x="f351" y="f352"/>
                  </a:cxn>
                  <a:cxn ang="f182">
                    <a:pos x="f353" y="f354"/>
                  </a:cxn>
                  <a:cxn ang="f182">
                    <a:pos x="f355" y="f356"/>
                  </a:cxn>
                  <a:cxn ang="f182">
                    <a:pos x="f357" y="f358"/>
                  </a:cxn>
                  <a:cxn ang="f182">
                    <a:pos x="f349" y="f358"/>
                  </a:cxn>
                  <a:cxn ang="f182">
                    <a:pos x="f359" y="f360"/>
                  </a:cxn>
                  <a:cxn ang="f182">
                    <a:pos x="f361" y="f358"/>
                  </a:cxn>
                  <a:cxn ang="f182">
                    <a:pos x="f362" y="f363"/>
                  </a:cxn>
                  <a:cxn ang="f182">
                    <a:pos x="f364" y="f365"/>
                  </a:cxn>
                  <a:cxn ang="f182">
                    <a:pos x="f364" y="f366"/>
                  </a:cxn>
                  <a:cxn ang="f182">
                    <a:pos x="f362" y="f367"/>
                  </a:cxn>
                  <a:cxn ang="f182">
                    <a:pos x="f368" y="f369"/>
                  </a:cxn>
                  <a:cxn ang="f182">
                    <a:pos x="f359" y="f370"/>
                  </a:cxn>
                  <a:cxn ang="f182">
                    <a:pos x="f371" y="f372"/>
                  </a:cxn>
                  <a:cxn ang="f182">
                    <a:pos x="f373" y="f374"/>
                  </a:cxn>
                  <a:cxn ang="f182">
                    <a:pos x="f375" y="f376"/>
                  </a:cxn>
                  <a:cxn ang="f182">
                    <a:pos x="f377" y="f378"/>
                  </a:cxn>
                  <a:cxn ang="f182">
                    <a:pos x="f379" y="f369"/>
                  </a:cxn>
                  <a:cxn ang="f182">
                    <a:pos x="f380" y="f381"/>
                  </a:cxn>
                  <a:cxn ang="f182">
                    <a:pos x="f382" y="f383"/>
                  </a:cxn>
                  <a:cxn ang="f182">
                    <a:pos x="f384" y="f385"/>
                  </a:cxn>
                  <a:cxn ang="f182">
                    <a:pos x="f384" y="f386"/>
                  </a:cxn>
                  <a:cxn ang="f182">
                    <a:pos x="f387" y="f388"/>
                  </a:cxn>
                  <a:cxn ang="f182">
                    <a:pos x="f389" y="f374"/>
                  </a:cxn>
                  <a:cxn ang="f182">
                    <a:pos x="f380" y="f390"/>
                  </a:cxn>
                  <a:cxn ang="f182">
                    <a:pos x="f391" y="f392"/>
                  </a:cxn>
                  <a:cxn ang="f182">
                    <a:pos x="f393" y="f394"/>
                  </a:cxn>
                  <a:cxn ang="f182">
                    <a:pos x="f395" y="f396"/>
                  </a:cxn>
                  <a:cxn ang="f182">
                    <a:pos x="f397" y="f372"/>
                  </a:cxn>
                  <a:cxn ang="f182">
                    <a:pos x="f398" y="f399"/>
                  </a:cxn>
                  <a:cxn ang="f182">
                    <a:pos x="f400" y="f401"/>
                  </a:cxn>
                  <a:cxn ang="f182">
                    <a:pos x="f402" y="f367"/>
                  </a:cxn>
                  <a:cxn ang="f182">
                    <a:pos x="f403" y="f372"/>
                  </a:cxn>
                  <a:cxn ang="f182">
                    <a:pos x="f404" y="f405"/>
                  </a:cxn>
                  <a:cxn ang="f182">
                    <a:pos x="f406" y="f374"/>
                  </a:cxn>
                  <a:cxn ang="f182">
                    <a:pos x="f407" y="f378"/>
                  </a:cxn>
                  <a:cxn ang="f182">
                    <a:pos x="f408" y="f409"/>
                  </a:cxn>
                  <a:cxn ang="f182">
                    <a:pos x="f408" y="f410"/>
                  </a:cxn>
                  <a:cxn ang="f182">
                    <a:pos x="f411" y="f412"/>
                  </a:cxn>
                  <a:cxn ang="f182">
                    <a:pos x="f413" y="f414"/>
                  </a:cxn>
                  <a:cxn ang="f182">
                    <a:pos x="f415" y="f416"/>
                  </a:cxn>
                  <a:cxn ang="f182">
                    <a:pos x="f417" y="f418"/>
                  </a:cxn>
                  <a:cxn ang="f182">
                    <a:pos x="f419" y="f420"/>
                  </a:cxn>
                  <a:cxn ang="f182">
                    <a:pos x="f421" y="f350"/>
                  </a:cxn>
                  <a:cxn ang="f182">
                    <a:pos x="f345" y="f346"/>
                  </a:cxn>
                </a:cxnLst>
                <a:rect l="f341" t="f344" r="f342" b="f343"/>
                <a:pathLst>
                  <a:path w="219" h="214">
                    <a:moveTo>
                      <a:pt x="f8" y="f7"/>
                    </a:moveTo>
                    <a:lnTo>
                      <a:pt x="f8" y="f7"/>
                    </a:lnTo>
                    <a:lnTo>
                      <a:pt x="f9" y="f7"/>
                    </a:lnTo>
                    <a:lnTo>
                      <a:pt x="f10" y="f11"/>
                    </a:lnTo>
                    <a:lnTo>
                      <a:pt x="f12" y="f13"/>
                    </a:lnTo>
                    <a:lnTo>
                      <a:pt x="f14" y="f15"/>
                    </a:lnTo>
                    <a:lnTo>
                      <a:pt x="f16" y="f17"/>
                    </a:lnTo>
                    <a:lnTo>
                      <a:pt x="f7" y="f14"/>
                    </a:lnTo>
                    <a:lnTo>
                      <a:pt x="f18" y="f19"/>
                    </a:lnTo>
                    <a:lnTo>
                      <a:pt x="f18" y="f19"/>
                    </a:lnTo>
                    <a:lnTo>
                      <a:pt x="f6" y="f20"/>
                    </a:lnTo>
                    <a:lnTo>
                      <a:pt x="f6" y="f21"/>
                    </a:lnTo>
                    <a:lnTo>
                      <a:pt x="f22" y="f23"/>
                    </a:lnTo>
                    <a:lnTo>
                      <a:pt x="f16" y="f24"/>
                    </a:lnTo>
                    <a:lnTo>
                      <a:pt x="f25" y="f24"/>
                    </a:lnTo>
                    <a:lnTo>
                      <a:pt x="f14" y="f24"/>
                    </a:lnTo>
                    <a:lnTo>
                      <a:pt x="f26" y="f26"/>
                    </a:lnTo>
                    <a:lnTo>
                      <a:pt x="f26" y="f26"/>
                    </a:lnTo>
                    <a:lnTo>
                      <a:pt x="f27" y="f26"/>
                    </a:lnTo>
                    <a:lnTo>
                      <a:pt x="f28" y="f24"/>
                    </a:lnTo>
                    <a:lnTo>
                      <a:pt x="f29" y="f30"/>
                    </a:lnTo>
                    <a:lnTo>
                      <a:pt x="f31" y="f32"/>
                    </a:lnTo>
                    <a:lnTo>
                      <a:pt x="f33" y="f34"/>
                    </a:lnTo>
                    <a:lnTo>
                      <a:pt x="f35" y="f35"/>
                    </a:lnTo>
                    <a:lnTo>
                      <a:pt x="f35" y="f36"/>
                    </a:lnTo>
                    <a:lnTo>
                      <a:pt x="f35" y="f36"/>
                    </a:lnTo>
                    <a:lnTo>
                      <a:pt x="f33" y="f8"/>
                    </a:lnTo>
                    <a:lnTo>
                      <a:pt x="f31" y="f37"/>
                    </a:lnTo>
                    <a:lnTo>
                      <a:pt x="f28" y="f38"/>
                    </a:lnTo>
                    <a:lnTo>
                      <a:pt x="f30" y="f39"/>
                    </a:lnTo>
                    <a:lnTo>
                      <a:pt x="f30" y="f39"/>
                    </a:lnTo>
                    <a:lnTo>
                      <a:pt x="f26" y="f40"/>
                    </a:lnTo>
                    <a:lnTo>
                      <a:pt x="f23" y="f41"/>
                    </a:lnTo>
                    <a:lnTo>
                      <a:pt x="f23" y="f42"/>
                    </a:lnTo>
                    <a:lnTo>
                      <a:pt x="f24" y="f43"/>
                    </a:lnTo>
                    <a:lnTo>
                      <a:pt x="f44" y="f45"/>
                    </a:lnTo>
                    <a:lnTo>
                      <a:pt x="f46" y="f47"/>
                    </a:lnTo>
                    <a:lnTo>
                      <a:pt x="f48" y="f47"/>
                    </a:lnTo>
                    <a:lnTo>
                      <a:pt x="f49" y="f50"/>
                    </a:lnTo>
                    <a:lnTo>
                      <a:pt x="f49" y="f50"/>
                    </a:lnTo>
                    <a:lnTo>
                      <a:pt x="f51" y="f52"/>
                    </a:lnTo>
                    <a:lnTo>
                      <a:pt x="f53" y="f39"/>
                    </a:lnTo>
                    <a:lnTo>
                      <a:pt x="f54" y="f55"/>
                    </a:lnTo>
                    <a:lnTo>
                      <a:pt x="f56" y="f57"/>
                    </a:lnTo>
                    <a:lnTo>
                      <a:pt x="f56" y="f57"/>
                    </a:lnTo>
                    <a:lnTo>
                      <a:pt x="f58" y="f58"/>
                    </a:lnTo>
                    <a:lnTo>
                      <a:pt x="f59" y="f60"/>
                    </a:lnTo>
                    <a:lnTo>
                      <a:pt x="f61" y="f62"/>
                    </a:lnTo>
                    <a:lnTo>
                      <a:pt x="f61" y="f62"/>
                    </a:lnTo>
                    <a:lnTo>
                      <a:pt x="f61" y="f63"/>
                    </a:lnTo>
                    <a:lnTo>
                      <a:pt x="f59" y="f64"/>
                    </a:lnTo>
                    <a:lnTo>
                      <a:pt x="f54" y="f65"/>
                    </a:lnTo>
                    <a:lnTo>
                      <a:pt x="f54" y="f65"/>
                    </a:lnTo>
                    <a:lnTo>
                      <a:pt x="f66" y="f45"/>
                    </a:lnTo>
                    <a:lnTo>
                      <a:pt x="f54" y="f67"/>
                    </a:lnTo>
                    <a:lnTo>
                      <a:pt x="f56" y="f68"/>
                    </a:lnTo>
                    <a:lnTo>
                      <a:pt x="f59" y="f69"/>
                    </a:lnTo>
                    <a:lnTo>
                      <a:pt x="f70" y="f5"/>
                    </a:lnTo>
                    <a:lnTo>
                      <a:pt x="f71" y="f69"/>
                    </a:lnTo>
                    <a:lnTo>
                      <a:pt x="f62" y="f72"/>
                    </a:lnTo>
                    <a:lnTo>
                      <a:pt x="f73" y="f67"/>
                    </a:lnTo>
                    <a:lnTo>
                      <a:pt x="f73" y="f67"/>
                    </a:lnTo>
                    <a:lnTo>
                      <a:pt x="f74" y="f75"/>
                    </a:lnTo>
                    <a:lnTo>
                      <a:pt x="f76" y="f42"/>
                    </a:lnTo>
                    <a:lnTo>
                      <a:pt x="f77" y="f78"/>
                    </a:lnTo>
                    <a:lnTo>
                      <a:pt x="f78" y="f79"/>
                    </a:lnTo>
                    <a:lnTo>
                      <a:pt x="f77" y="f61"/>
                    </a:lnTo>
                    <a:lnTo>
                      <a:pt x="f77" y="f61"/>
                    </a:lnTo>
                    <a:lnTo>
                      <a:pt x="f64" y="f60"/>
                    </a:lnTo>
                    <a:lnTo>
                      <a:pt x="f80" y="f37"/>
                    </a:lnTo>
                    <a:lnTo>
                      <a:pt x="f81" y="f82"/>
                    </a:lnTo>
                    <a:lnTo>
                      <a:pt x="f83" y="f42"/>
                    </a:lnTo>
                    <a:lnTo>
                      <a:pt x="f83" y="f42"/>
                    </a:lnTo>
                    <a:lnTo>
                      <a:pt x="f42" y="f43"/>
                    </a:lnTo>
                    <a:lnTo>
                      <a:pt x="f65" y="f75"/>
                    </a:lnTo>
                    <a:lnTo>
                      <a:pt x="f75" y="f45"/>
                    </a:lnTo>
                    <a:lnTo>
                      <a:pt x="f84" y="f45"/>
                    </a:lnTo>
                    <a:lnTo>
                      <a:pt x="f85" y="f50"/>
                    </a:lnTo>
                    <a:lnTo>
                      <a:pt x="f72" y="f86"/>
                    </a:lnTo>
                    <a:lnTo>
                      <a:pt x="f5" y="f52"/>
                    </a:lnTo>
                    <a:lnTo>
                      <a:pt x="f5" y="f78"/>
                    </a:lnTo>
                    <a:lnTo>
                      <a:pt x="f5" y="f78"/>
                    </a:lnTo>
                    <a:lnTo>
                      <a:pt x="f69" y="f82"/>
                    </a:lnTo>
                    <a:lnTo>
                      <a:pt x="f68" y="f87"/>
                    </a:lnTo>
                    <a:lnTo>
                      <a:pt x="f67" y="f88"/>
                    </a:lnTo>
                    <a:lnTo>
                      <a:pt x="f45" y="f89"/>
                    </a:lnTo>
                    <a:lnTo>
                      <a:pt x="f50" y="f31"/>
                    </a:lnTo>
                    <a:lnTo>
                      <a:pt x="f50" y="f31"/>
                    </a:lnTo>
                    <a:lnTo>
                      <a:pt x="f43" y="f28"/>
                    </a:lnTo>
                    <a:lnTo>
                      <a:pt x="f86" y="f44"/>
                    </a:lnTo>
                    <a:lnTo>
                      <a:pt x="f90" y="f23"/>
                    </a:lnTo>
                    <a:lnTo>
                      <a:pt x="f91" y="f92"/>
                    </a:lnTo>
                    <a:lnTo>
                      <a:pt x="f39" y="f14"/>
                    </a:lnTo>
                    <a:lnTo>
                      <a:pt x="f38" y="f15"/>
                    </a:lnTo>
                    <a:lnTo>
                      <a:pt x="f37" y="f16"/>
                    </a:lnTo>
                    <a:lnTo>
                      <a:pt x="f8" y="f7"/>
                    </a:lnTo>
                    <a:lnTo>
                      <a:pt x="f8" y="f7"/>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4" name="Freeform 44">
                <a:extLst>
                  <a:ext uri="{FF2B5EF4-FFF2-40B4-BE49-F238E27FC236}">
                    <a16:creationId xmlns:a16="http://schemas.microsoft.com/office/drawing/2014/main" id="{D70C8072-06C2-E9F6-B5C6-49DF6858A555}"/>
                  </a:ext>
                </a:extLst>
              </p:cNvPr>
              <p:cNvSpPr/>
              <p:nvPr/>
            </p:nvSpPr>
            <p:spPr>
              <a:xfrm>
                <a:off x="3442551" y="4291388"/>
                <a:ext cx="606923" cy="734638"/>
              </a:xfrm>
              <a:custGeom>
                <a:avLst/>
                <a:gdLst>
                  <a:gd name="f0" fmla="val 10800000"/>
                  <a:gd name="f1" fmla="val 5400000"/>
                  <a:gd name="f2" fmla="val 180"/>
                  <a:gd name="f3" fmla="val w"/>
                  <a:gd name="f4" fmla="val h"/>
                  <a:gd name="f5" fmla="val 0"/>
                  <a:gd name="f6" fmla="val 537"/>
                  <a:gd name="f7" fmla="val 650"/>
                  <a:gd name="f8" fmla="val 564"/>
                  <a:gd name="f9" fmla="val 513"/>
                  <a:gd name="f10" fmla="val 562"/>
                  <a:gd name="f11" fmla="val 485"/>
                  <a:gd name="f12" fmla="val 558"/>
                  <a:gd name="f13" fmla="val 449"/>
                  <a:gd name="f14" fmla="val 552"/>
                  <a:gd name="f15" fmla="val 409"/>
                  <a:gd name="f16" fmla="val 542"/>
                  <a:gd name="f17" fmla="val 365"/>
                  <a:gd name="f18" fmla="val 530"/>
                  <a:gd name="f19" fmla="val 341"/>
                  <a:gd name="f20" fmla="val 520"/>
                  <a:gd name="f21" fmla="val 319"/>
                  <a:gd name="f22" fmla="val 512"/>
                  <a:gd name="f23" fmla="val 297"/>
                  <a:gd name="f24" fmla="val 500"/>
                  <a:gd name="f25" fmla="val 275"/>
                  <a:gd name="f26" fmla="val 488"/>
                  <a:gd name="f27" fmla="val 255"/>
                  <a:gd name="f28" fmla="val 474"/>
                  <a:gd name="f29" fmla="val 236"/>
                  <a:gd name="f30" fmla="val 460"/>
                  <a:gd name="f31" fmla="val 218"/>
                  <a:gd name="f32" fmla="val 442"/>
                  <a:gd name="f33" fmla="val 202"/>
                  <a:gd name="f34" fmla="val 424"/>
                  <a:gd name="f35" fmla="val 188"/>
                  <a:gd name="f36" fmla="val 404"/>
                  <a:gd name="f37" fmla="val 176"/>
                  <a:gd name="f38" fmla="val 382"/>
                  <a:gd name="f39" fmla="val 166"/>
                  <a:gd name="f40" fmla="val 358"/>
                  <a:gd name="f41" fmla="val 158"/>
                  <a:gd name="f42" fmla="val 332"/>
                  <a:gd name="f43" fmla="val 156"/>
                  <a:gd name="f44" fmla="val 302"/>
                  <a:gd name="f45" fmla="val 154"/>
                  <a:gd name="f46" fmla="val 272"/>
                  <a:gd name="f47" fmla="val 240"/>
                  <a:gd name="f48" fmla="val 164"/>
                  <a:gd name="f49" fmla="val 206"/>
                  <a:gd name="f50" fmla="val 168"/>
                  <a:gd name="f51" fmla="val 190"/>
                  <a:gd name="f52" fmla="val 128"/>
                  <a:gd name="f53" fmla="val 212"/>
                  <a:gd name="f54" fmla="val 86"/>
                  <a:gd name="f55" fmla="val 40"/>
                  <a:gd name="f56" fmla="val 28"/>
                  <a:gd name="f57" fmla="val 198"/>
                  <a:gd name="f58" fmla="val 18"/>
                  <a:gd name="f59" fmla="val 172"/>
                  <a:gd name="f60" fmla="val 8"/>
                  <a:gd name="f61" fmla="val 4"/>
                  <a:gd name="f62" fmla="val 142"/>
                  <a:gd name="f63" fmla="val 2"/>
                  <a:gd name="f64" fmla="val 112"/>
                  <a:gd name="f65" fmla="val 96"/>
                  <a:gd name="f66" fmla="val 80"/>
                  <a:gd name="f67" fmla="val 66"/>
                  <a:gd name="f68" fmla="val 16"/>
                  <a:gd name="f69" fmla="val 50"/>
                  <a:gd name="f70" fmla="val 26"/>
                  <a:gd name="f71" fmla="val 30"/>
                  <a:gd name="f72" fmla="val 78"/>
                  <a:gd name="f73" fmla="val 114"/>
                  <a:gd name="f74" fmla="val 232"/>
                  <a:gd name="f75" fmla="val 258"/>
                  <a:gd name="f76" fmla="val 286"/>
                  <a:gd name="f77" fmla="val 6"/>
                  <a:gd name="f78" fmla="val 312"/>
                  <a:gd name="f79" fmla="val 12"/>
                  <a:gd name="f80" fmla="val 340"/>
                  <a:gd name="f81" fmla="val 20"/>
                  <a:gd name="f82" fmla="val 368"/>
                  <a:gd name="f83" fmla="val 32"/>
                  <a:gd name="f84" fmla="val 396"/>
                  <a:gd name="f85" fmla="val 46"/>
                  <a:gd name="f86" fmla="val 62"/>
                  <a:gd name="f87" fmla="val 450"/>
                  <a:gd name="f88" fmla="val 84"/>
                  <a:gd name="f89" fmla="val 476"/>
                  <a:gd name="f90" fmla="val 108"/>
                  <a:gd name="f91" fmla="val 136"/>
                  <a:gd name="f92" fmla="val 524"/>
                  <a:gd name="f93" fmla="val 170"/>
                  <a:gd name="f94" fmla="val 546"/>
                  <a:gd name="f95" fmla="val 568"/>
                  <a:gd name="f96" fmla="val 248"/>
                  <a:gd name="f97" fmla="val 586"/>
                  <a:gd name="f98" fmla="val 295"/>
                  <a:gd name="f99" fmla="val 604"/>
                  <a:gd name="f100" fmla="val 347"/>
                  <a:gd name="f101" fmla="val 620"/>
                  <a:gd name="f102" fmla="val 403"/>
                  <a:gd name="f103" fmla="val 632"/>
                  <a:gd name="f104" fmla="val 467"/>
                  <a:gd name="f105" fmla="val 642"/>
                  <a:gd name="f106" fmla="val 535"/>
                  <a:gd name="f107" fmla="+- 0 0 -90"/>
                  <a:gd name="f108" fmla="*/ f3 1 537"/>
                  <a:gd name="f109" fmla="*/ f4 1 650"/>
                  <a:gd name="f110" fmla="val f5"/>
                  <a:gd name="f111" fmla="val f6"/>
                  <a:gd name="f112" fmla="val f7"/>
                  <a:gd name="f113" fmla="*/ f107 f0 1"/>
                  <a:gd name="f114" fmla="+- f112 0 f110"/>
                  <a:gd name="f115" fmla="+- f111 0 f110"/>
                  <a:gd name="f116" fmla="*/ f113 1 f2"/>
                  <a:gd name="f117" fmla="*/ f115 1 537"/>
                  <a:gd name="f118" fmla="*/ f114 1 650"/>
                  <a:gd name="f119" fmla="*/ 537 f115 1"/>
                  <a:gd name="f120" fmla="*/ 564 f114 1"/>
                  <a:gd name="f121" fmla="*/ 485 f115 1"/>
                  <a:gd name="f122" fmla="*/ 558 f114 1"/>
                  <a:gd name="f123" fmla="*/ 409 f115 1"/>
                  <a:gd name="f124" fmla="*/ 542 f114 1"/>
                  <a:gd name="f125" fmla="*/ 341 f115 1"/>
                  <a:gd name="f126" fmla="*/ 520 f114 1"/>
                  <a:gd name="f127" fmla="*/ 297 f115 1"/>
                  <a:gd name="f128" fmla="*/ 500 f114 1"/>
                  <a:gd name="f129" fmla="*/ 255 f115 1"/>
                  <a:gd name="f130" fmla="*/ 474 f114 1"/>
                  <a:gd name="f131" fmla="*/ 218 f115 1"/>
                  <a:gd name="f132" fmla="*/ 442 f114 1"/>
                  <a:gd name="f133" fmla="*/ 188 f115 1"/>
                  <a:gd name="f134" fmla="*/ 404 f114 1"/>
                  <a:gd name="f135" fmla="*/ 166 f115 1"/>
                  <a:gd name="f136" fmla="*/ 358 f114 1"/>
                  <a:gd name="f137" fmla="*/ 156 f115 1"/>
                  <a:gd name="f138" fmla="*/ 302 f114 1"/>
                  <a:gd name="f139" fmla="*/ 158 f115 1"/>
                  <a:gd name="f140" fmla="*/ 240 f114 1"/>
                  <a:gd name="f141" fmla="*/ 176 f115 1"/>
                  <a:gd name="f142" fmla="*/ 168 f114 1"/>
                  <a:gd name="f143" fmla="*/ 212 f115 1"/>
                  <a:gd name="f144" fmla="*/ 86 f114 1"/>
                  <a:gd name="f145" fmla="*/ 236 f115 1"/>
                  <a:gd name="f146" fmla="*/ 40 f114 1"/>
                  <a:gd name="f147" fmla="*/ 198 f115 1"/>
                  <a:gd name="f148" fmla="*/ 18 f114 1"/>
                  <a:gd name="f149" fmla="*/ 4 f114 1"/>
                  <a:gd name="f150" fmla="*/ 128 f115 1"/>
                  <a:gd name="f151" fmla="*/ 0 f114 1"/>
                  <a:gd name="f152" fmla="*/ 96 f115 1"/>
                  <a:gd name="f153" fmla="*/ 2 f114 1"/>
                  <a:gd name="f154" fmla="*/ 66 f115 1"/>
                  <a:gd name="f155" fmla="*/ 16 f114 1"/>
                  <a:gd name="f156" fmla="*/ 50 f115 1"/>
                  <a:gd name="f157" fmla="*/ 26 f114 1"/>
                  <a:gd name="f158" fmla="*/ 30 f115 1"/>
                  <a:gd name="f159" fmla="*/ 78 f114 1"/>
                  <a:gd name="f160" fmla="*/ 8 f115 1"/>
                  <a:gd name="f161" fmla="*/ 158 f114 1"/>
                  <a:gd name="f162" fmla="*/ 2 f115 1"/>
                  <a:gd name="f163" fmla="*/ 206 f114 1"/>
                  <a:gd name="f164" fmla="*/ 0 f115 1"/>
                  <a:gd name="f165" fmla="*/ 258 f114 1"/>
                  <a:gd name="f166" fmla="*/ 6 f115 1"/>
                  <a:gd name="f167" fmla="*/ 312 f114 1"/>
                  <a:gd name="f168" fmla="*/ 20 f115 1"/>
                  <a:gd name="f169" fmla="*/ 368 f114 1"/>
                  <a:gd name="f170" fmla="*/ 46 f115 1"/>
                  <a:gd name="f171" fmla="*/ 424 f114 1"/>
                  <a:gd name="f172" fmla="*/ 84 f115 1"/>
                  <a:gd name="f173" fmla="*/ 476 f114 1"/>
                  <a:gd name="f174" fmla="*/ 136 f115 1"/>
                  <a:gd name="f175" fmla="*/ 524 f114 1"/>
                  <a:gd name="f176" fmla="*/ 206 f115 1"/>
                  <a:gd name="f177" fmla="*/ 568 f114 1"/>
                  <a:gd name="f178" fmla="*/ 295 f115 1"/>
                  <a:gd name="f179" fmla="*/ 604 f114 1"/>
                  <a:gd name="f180" fmla="*/ 403 f115 1"/>
                  <a:gd name="f181" fmla="*/ 632 f114 1"/>
                  <a:gd name="f182" fmla="*/ 535 f115 1"/>
                  <a:gd name="f183" fmla="*/ 650 f114 1"/>
                  <a:gd name="f184" fmla="+- f116 0 f1"/>
                  <a:gd name="f185" fmla="*/ f119 1 537"/>
                  <a:gd name="f186" fmla="*/ f120 1 650"/>
                  <a:gd name="f187" fmla="*/ f121 1 537"/>
                  <a:gd name="f188" fmla="*/ f122 1 650"/>
                  <a:gd name="f189" fmla="*/ f123 1 537"/>
                  <a:gd name="f190" fmla="*/ f124 1 650"/>
                  <a:gd name="f191" fmla="*/ f125 1 537"/>
                  <a:gd name="f192" fmla="*/ f126 1 650"/>
                  <a:gd name="f193" fmla="*/ f127 1 537"/>
                  <a:gd name="f194" fmla="*/ f128 1 650"/>
                  <a:gd name="f195" fmla="*/ f129 1 537"/>
                  <a:gd name="f196" fmla="*/ f130 1 650"/>
                  <a:gd name="f197" fmla="*/ f131 1 537"/>
                  <a:gd name="f198" fmla="*/ f132 1 650"/>
                  <a:gd name="f199" fmla="*/ f133 1 537"/>
                  <a:gd name="f200" fmla="*/ f134 1 650"/>
                  <a:gd name="f201" fmla="*/ f135 1 537"/>
                  <a:gd name="f202" fmla="*/ f136 1 650"/>
                  <a:gd name="f203" fmla="*/ f137 1 537"/>
                  <a:gd name="f204" fmla="*/ f138 1 650"/>
                  <a:gd name="f205" fmla="*/ f139 1 537"/>
                  <a:gd name="f206" fmla="*/ f140 1 650"/>
                  <a:gd name="f207" fmla="*/ f141 1 537"/>
                  <a:gd name="f208" fmla="*/ f142 1 650"/>
                  <a:gd name="f209" fmla="*/ f143 1 537"/>
                  <a:gd name="f210" fmla="*/ f144 1 650"/>
                  <a:gd name="f211" fmla="*/ f145 1 537"/>
                  <a:gd name="f212" fmla="*/ f146 1 650"/>
                  <a:gd name="f213" fmla="*/ f147 1 537"/>
                  <a:gd name="f214" fmla="*/ f148 1 650"/>
                  <a:gd name="f215" fmla="*/ f149 1 650"/>
                  <a:gd name="f216" fmla="*/ f150 1 537"/>
                  <a:gd name="f217" fmla="*/ f151 1 650"/>
                  <a:gd name="f218" fmla="*/ f152 1 537"/>
                  <a:gd name="f219" fmla="*/ f153 1 650"/>
                  <a:gd name="f220" fmla="*/ f154 1 537"/>
                  <a:gd name="f221" fmla="*/ f155 1 650"/>
                  <a:gd name="f222" fmla="*/ f156 1 537"/>
                  <a:gd name="f223" fmla="*/ f157 1 650"/>
                  <a:gd name="f224" fmla="*/ f158 1 537"/>
                  <a:gd name="f225" fmla="*/ f159 1 650"/>
                  <a:gd name="f226" fmla="*/ f160 1 537"/>
                  <a:gd name="f227" fmla="*/ f161 1 650"/>
                  <a:gd name="f228" fmla="*/ f162 1 537"/>
                  <a:gd name="f229" fmla="*/ f163 1 650"/>
                  <a:gd name="f230" fmla="*/ f164 1 537"/>
                  <a:gd name="f231" fmla="*/ f165 1 650"/>
                  <a:gd name="f232" fmla="*/ f166 1 537"/>
                  <a:gd name="f233" fmla="*/ f167 1 650"/>
                  <a:gd name="f234" fmla="*/ f168 1 537"/>
                  <a:gd name="f235" fmla="*/ f169 1 650"/>
                  <a:gd name="f236" fmla="*/ f170 1 537"/>
                  <a:gd name="f237" fmla="*/ f171 1 650"/>
                  <a:gd name="f238" fmla="*/ f172 1 537"/>
                  <a:gd name="f239" fmla="*/ f173 1 650"/>
                  <a:gd name="f240" fmla="*/ f174 1 537"/>
                  <a:gd name="f241" fmla="*/ f175 1 650"/>
                  <a:gd name="f242" fmla="*/ f176 1 537"/>
                  <a:gd name="f243" fmla="*/ f177 1 650"/>
                  <a:gd name="f244" fmla="*/ f178 1 537"/>
                  <a:gd name="f245" fmla="*/ f179 1 650"/>
                  <a:gd name="f246" fmla="*/ f180 1 537"/>
                  <a:gd name="f247" fmla="*/ f181 1 650"/>
                  <a:gd name="f248" fmla="*/ f182 1 537"/>
                  <a:gd name="f249" fmla="*/ f183 1 650"/>
                  <a:gd name="f250" fmla="*/ 0 1 f117"/>
                  <a:gd name="f251" fmla="*/ f111 1 f117"/>
                  <a:gd name="f252" fmla="*/ 0 1 f118"/>
                  <a:gd name="f253" fmla="*/ f112 1 f118"/>
                  <a:gd name="f254" fmla="*/ f185 1 f117"/>
                  <a:gd name="f255" fmla="*/ f186 1 f118"/>
                  <a:gd name="f256" fmla="*/ f187 1 f117"/>
                  <a:gd name="f257" fmla="*/ f188 1 f118"/>
                  <a:gd name="f258" fmla="*/ f189 1 f117"/>
                  <a:gd name="f259" fmla="*/ f190 1 f118"/>
                  <a:gd name="f260" fmla="*/ f191 1 f117"/>
                  <a:gd name="f261" fmla="*/ f192 1 f118"/>
                  <a:gd name="f262" fmla="*/ f193 1 f117"/>
                  <a:gd name="f263" fmla="*/ f194 1 f118"/>
                  <a:gd name="f264" fmla="*/ f195 1 f117"/>
                  <a:gd name="f265" fmla="*/ f196 1 f118"/>
                  <a:gd name="f266" fmla="*/ f197 1 f117"/>
                  <a:gd name="f267" fmla="*/ f198 1 f118"/>
                  <a:gd name="f268" fmla="*/ f199 1 f117"/>
                  <a:gd name="f269" fmla="*/ f200 1 f118"/>
                  <a:gd name="f270" fmla="*/ f201 1 f117"/>
                  <a:gd name="f271" fmla="*/ f202 1 f118"/>
                  <a:gd name="f272" fmla="*/ f203 1 f117"/>
                  <a:gd name="f273" fmla="*/ f204 1 f118"/>
                  <a:gd name="f274" fmla="*/ f205 1 f117"/>
                  <a:gd name="f275" fmla="*/ f206 1 f118"/>
                  <a:gd name="f276" fmla="*/ f207 1 f117"/>
                  <a:gd name="f277" fmla="*/ f208 1 f118"/>
                  <a:gd name="f278" fmla="*/ f209 1 f117"/>
                  <a:gd name="f279" fmla="*/ f210 1 f118"/>
                  <a:gd name="f280" fmla="*/ f211 1 f117"/>
                  <a:gd name="f281" fmla="*/ f212 1 f118"/>
                  <a:gd name="f282" fmla="*/ f213 1 f117"/>
                  <a:gd name="f283" fmla="*/ f214 1 f118"/>
                  <a:gd name="f284" fmla="*/ f215 1 f118"/>
                  <a:gd name="f285" fmla="*/ f216 1 f117"/>
                  <a:gd name="f286" fmla="*/ f217 1 f118"/>
                  <a:gd name="f287" fmla="*/ f218 1 f117"/>
                  <a:gd name="f288" fmla="*/ f219 1 f118"/>
                  <a:gd name="f289" fmla="*/ f220 1 f117"/>
                  <a:gd name="f290" fmla="*/ f221 1 f118"/>
                  <a:gd name="f291" fmla="*/ f222 1 f117"/>
                  <a:gd name="f292" fmla="*/ f223 1 f118"/>
                  <a:gd name="f293" fmla="*/ f224 1 f117"/>
                  <a:gd name="f294" fmla="*/ f225 1 f118"/>
                  <a:gd name="f295" fmla="*/ f226 1 f117"/>
                  <a:gd name="f296" fmla="*/ f227 1 f118"/>
                  <a:gd name="f297" fmla="*/ f228 1 f117"/>
                  <a:gd name="f298" fmla="*/ f229 1 f118"/>
                  <a:gd name="f299" fmla="*/ f230 1 f117"/>
                  <a:gd name="f300" fmla="*/ f231 1 f118"/>
                  <a:gd name="f301" fmla="*/ f232 1 f117"/>
                  <a:gd name="f302" fmla="*/ f233 1 f118"/>
                  <a:gd name="f303" fmla="*/ f234 1 f117"/>
                  <a:gd name="f304" fmla="*/ f235 1 f118"/>
                  <a:gd name="f305" fmla="*/ f236 1 f117"/>
                  <a:gd name="f306" fmla="*/ f237 1 f118"/>
                  <a:gd name="f307" fmla="*/ f238 1 f117"/>
                  <a:gd name="f308" fmla="*/ f239 1 f118"/>
                  <a:gd name="f309" fmla="*/ f240 1 f117"/>
                  <a:gd name="f310" fmla="*/ f241 1 f118"/>
                  <a:gd name="f311" fmla="*/ f242 1 f117"/>
                  <a:gd name="f312" fmla="*/ f243 1 f118"/>
                  <a:gd name="f313" fmla="*/ f244 1 f117"/>
                  <a:gd name="f314" fmla="*/ f245 1 f118"/>
                  <a:gd name="f315" fmla="*/ f246 1 f117"/>
                  <a:gd name="f316" fmla="*/ f247 1 f118"/>
                  <a:gd name="f317" fmla="*/ f248 1 f117"/>
                  <a:gd name="f318" fmla="*/ f249 1 f118"/>
                  <a:gd name="f319" fmla="*/ f250 f108 1"/>
                  <a:gd name="f320" fmla="*/ f251 f108 1"/>
                  <a:gd name="f321" fmla="*/ f253 f109 1"/>
                  <a:gd name="f322" fmla="*/ f252 f109 1"/>
                  <a:gd name="f323" fmla="*/ f254 f108 1"/>
                  <a:gd name="f324" fmla="*/ f255 f109 1"/>
                  <a:gd name="f325" fmla="*/ f256 f108 1"/>
                  <a:gd name="f326" fmla="*/ f257 f109 1"/>
                  <a:gd name="f327" fmla="*/ f258 f108 1"/>
                  <a:gd name="f328" fmla="*/ f259 f109 1"/>
                  <a:gd name="f329" fmla="*/ f260 f108 1"/>
                  <a:gd name="f330" fmla="*/ f261 f109 1"/>
                  <a:gd name="f331" fmla="*/ f262 f108 1"/>
                  <a:gd name="f332" fmla="*/ f263 f109 1"/>
                  <a:gd name="f333" fmla="*/ f264 f108 1"/>
                  <a:gd name="f334" fmla="*/ f265 f109 1"/>
                  <a:gd name="f335" fmla="*/ f266 f108 1"/>
                  <a:gd name="f336" fmla="*/ f267 f109 1"/>
                  <a:gd name="f337" fmla="*/ f268 f108 1"/>
                  <a:gd name="f338" fmla="*/ f269 f109 1"/>
                  <a:gd name="f339" fmla="*/ f270 f108 1"/>
                  <a:gd name="f340" fmla="*/ f271 f109 1"/>
                  <a:gd name="f341" fmla="*/ f272 f108 1"/>
                  <a:gd name="f342" fmla="*/ f273 f109 1"/>
                  <a:gd name="f343" fmla="*/ f274 f108 1"/>
                  <a:gd name="f344" fmla="*/ f275 f109 1"/>
                  <a:gd name="f345" fmla="*/ f276 f108 1"/>
                  <a:gd name="f346" fmla="*/ f277 f109 1"/>
                  <a:gd name="f347" fmla="*/ f278 f108 1"/>
                  <a:gd name="f348" fmla="*/ f279 f109 1"/>
                  <a:gd name="f349" fmla="*/ f280 f108 1"/>
                  <a:gd name="f350" fmla="*/ f281 f109 1"/>
                  <a:gd name="f351" fmla="*/ f282 f108 1"/>
                  <a:gd name="f352" fmla="*/ f283 f109 1"/>
                  <a:gd name="f353" fmla="*/ f284 f109 1"/>
                  <a:gd name="f354" fmla="*/ f285 f108 1"/>
                  <a:gd name="f355" fmla="*/ f286 f109 1"/>
                  <a:gd name="f356" fmla="*/ f287 f108 1"/>
                  <a:gd name="f357" fmla="*/ f288 f109 1"/>
                  <a:gd name="f358" fmla="*/ f289 f108 1"/>
                  <a:gd name="f359" fmla="*/ f290 f109 1"/>
                  <a:gd name="f360" fmla="*/ f291 f108 1"/>
                  <a:gd name="f361" fmla="*/ f292 f109 1"/>
                  <a:gd name="f362" fmla="*/ f293 f108 1"/>
                  <a:gd name="f363" fmla="*/ f294 f109 1"/>
                  <a:gd name="f364" fmla="*/ f295 f108 1"/>
                  <a:gd name="f365" fmla="*/ f296 f109 1"/>
                  <a:gd name="f366" fmla="*/ f297 f108 1"/>
                  <a:gd name="f367" fmla="*/ f298 f109 1"/>
                  <a:gd name="f368" fmla="*/ f299 f108 1"/>
                  <a:gd name="f369" fmla="*/ f300 f109 1"/>
                  <a:gd name="f370" fmla="*/ f301 f108 1"/>
                  <a:gd name="f371" fmla="*/ f302 f109 1"/>
                  <a:gd name="f372" fmla="*/ f303 f108 1"/>
                  <a:gd name="f373" fmla="*/ f304 f109 1"/>
                  <a:gd name="f374" fmla="*/ f305 f108 1"/>
                  <a:gd name="f375" fmla="*/ f306 f109 1"/>
                  <a:gd name="f376" fmla="*/ f307 f108 1"/>
                  <a:gd name="f377" fmla="*/ f308 f109 1"/>
                  <a:gd name="f378" fmla="*/ f309 f108 1"/>
                  <a:gd name="f379" fmla="*/ f310 f109 1"/>
                  <a:gd name="f380" fmla="*/ f311 f108 1"/>
                  <a:gd name="f381" fmla="*/ f312 f109 1"/>
                  <a:gd name="f382" fmla="*/ f313 f108 1"/>
                  <a:gd name="f383" fmla="*/ f314 f109 1"/>
                  <a:gd name="f384" fmla="*/ f315 f108 1"/>
                  <a:gd name="f385" fmla="*/ f316 f109 1"/>
                  <a:gd name="f386" fmla="*/ f317 f108 1"/>
                  <a:gd name="f387" fmla="*/ f318 f109 1"/>
                </a:gdLst>
                <a:ahLst/>
                <a:cxnLst>
                  <a:cxn ang="3cd4">
                    <a:pos x="hc" y="t"/>
                  </a:cxn>
                  <a:cxn ang="0">
                    <a:pos x="r" y="vc"/>
                  </a:cxn>
                  <a:cxn ang="cd4">
                    <a:pos x="hc" y="b"/>
                  </a:cxn>
                  <a:cxn ang="cd2">
                    <a:pos x="l" y="vc"/>
                  </a:cxn>
                  <a:cxn ang="f184">
                    <a:pos x="f323" y="f324"/>
                  </a:cxn>
                  <a:cxn ang="f184">
                    <a:pos x="f325" y="f326"/>
                  </a:cxn>
                  <a:cxn ang="f184">
                    <a:pos x="f327" y="f328"/>
                  </a:cxn>
                  <a:cxn ang="f184">
                    <a:pos x="f329" y="f330"/>
                  </a:cxn>
                  <a:cxn ang="f184">
                    <a:pos x="f331" y="f332"/>
                  </a:cxn>
                  <a:cxn ang="f184">
                    <a:pos x="f333" y="f334"/>
                  </a:cxn>
                  <a:cxn ang="f184">
                    <a:pos x="f335" y="f336"/>
                  </a:cxn>
                  <a:cxn ang="f184">
                    <a:pos x="f337" y="f338"/>
                  </a:cxn>
                  <a:cxn ang="f184">
                    <a:pos x="f339" y="f340"/>
                  </a:cxn>
                  <a:cxn ang="f184">
                    <a:pos x="f341" y="f342"/>
                  </a:cxn>
                  <a:cxn ang="f184">
                    <a:pos x="f343" y="f344"/>
                  </a:cxn>
                  <a:cxn ang="f184">
                    <a:pos x="f345" y="f346"/>
                  </a:cxn>
                  <a:cxn ang="f184">
                    <a:pos x="f347" y="f348"/>
                  </a:cxn>
                  <a:cxn ang="f184">
                    <a:pos x="f349" y="f350"/>
                  </a:cxn>
                  <a:cxn ang="f184">
                    <a:pos x="f351" y="f352"/>
                  </a:cxn>
                  <a:cxn ang="f184">
                    <a:pos x="f343" y="f353"/>
                  </a:cxn>
                  <a:cxn ang="f184">
                    <a:pos x="f354" y="f355"/>
                  </a:cxn>
                  <a:cxn ang="f184">
                    <a:pos x="f356" y="f357"/>
                  </a:cxn>
                  <a:cxn ang="f184">
                    <a:pos x="f358" y="f359"/>
                  </a:cxn>
                  <a:cxn ang="f184">
                    <a:pos x="f360" y="f361"/>
                  </a:cxn>
                  <a:cxn ang="f184">
                    <a:pos x="f362" y="f363"/>
                  </a:cxn>
                  <a:cxn ang="f184">
                    <a:pos x="f364" y="f365"/>
                  </a:cxn>
                  <a:cxn ang="f184">
                    <a:pos x="f366" y="f367"/>
                  </a:cxn>
                  <a:cxn ang="f184">
                    <a:pos x="f368" y="f369"/>
                  </a:cxn>
                  <a:cxn ang="f184">
                    <a:pos x="f370" y="f371"/>
                  </a:cxn>
                  <a:cxn ang="f184">
                    <a:pos x="f372" y="f373"/>
                  </a:cxn>
                  <a:cxn ang="f184">
                    <a:pos x="f374" y="f375"/>
                  </a:cxn>
                  <a:cxn ang="f184">
                    <a:pos x="f376" y="f377"/>
                  </a:cxn>
                  <a:cxn ang="f184">
                    <a:pos x="f378" y="f379"/>
                  </a:cxn>
                  <a:cxn ang="f184">
                    <a:pos x="f380" y="f381"/>
                  </a:cxn>
                  <a:cxn ang="f184">
                    <a:pos x="f382" y="f383"/>
                  </a:cxn>
                  <a:cxn ang="f184">
                    <a:pos x="f384" y="f385"/>
                  </a:cxn>
                  <a:cxn ang="f184">
                    <a:pos x="f386" y="f387"/>
                  </a:cxn>
                </a:cxnLst>
                <a:rect l="f319" t="f322" r="f320" b="f321"/>
                <a:pathLst>
                  <a:path w="537" h="650">
                    <a:moveTo>
                      <a:pt x="f6" y="f8"/>
                    </a:moveTo>
                    <a:lnTo>
                      <a:pt x="f6"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41" y="f42"/>
                    </a:lnTo>
                    <a:lnTo>
                      <a:pt x="f43" y="f44"/>
                    </a:lnTo>
                    <a:lnTo>
                      <a:pt x="f45" y="f46"/>
                    </a:lnTo>
                    <a:lnTo>
                      <a:pt x="f41" y="f47"/>
                    </a:lnTo>
                    <a:lnTo>
                      <a:pt x="f48" y="f49"/>
                    </a:lnTo>
                    <a:lnTo>
                      <a:pt x="f37" y="f50"/>
                    </a:lnTo>
                    <a:lnTo>
                      <a:pt x="f51" y="f52"/>
                    </a:lnTo>
                    <a:lnTo>
                      <a:pt x="f53" y="f54"/>
                    </a:lnTo>
                    <a:lnTo>
                      <a:pt x="f29" y="f55"/>
                    </a:lnTo>
                    <a:lnTo>
                      <a:pt x="f29" y="f55"/>
                    </a:lnTo>
                    <a:lnTo>
                      <a:pt x="f31" y="f56"/>
                    </a:lnTo>
                    <a:lnTo>
                      <a:pt x="f57" y="f58"/>
                    </a:lnTo>
                    <a:lnTo>
                      <a:pt x="f59" y="f60"/>
                    </a:lnTo>
                    <a:lnTo>
                      <a:pt x="f41" y="f61"/>
                    </a:lnTo>
                    <a:lnTo>
                      <a:pt x="f62" y="f63"/>
                    </a:lnTo>
                    <a:lnTo>
                      <a:pt x="f52" y="f5"/>
                    </a:lnTo>
                    <a:lnTo>
                      <a:pt x="f64" y="f5"/>
                    </a:lnTo>
                    <a:lnTo>
                      <a:pt x="f65" y="f63"/>
                    </a:lnTo>
                    <a:lnTo>
                      <a:pt x="f66" y="f60"/>
                    </a:lnTo>
                    <a:lnTo>
                      <a:pt x="f67" y="f68"/>
                    </a:lnTo>
                    <a:lnTo>
                      <a:pt x="f69" y="f70"/>
                    </a:lnTo>
                    <a:lnTo>
                      <a:pt x="f69" y="f70"/>
                    </a:lnTo>
                    <a:lnTo>
                      <a:pt x="f55" y="f69"/>
                    </a:lnTo>
                    <a:lnTo>
                      <a:pt x="f71" y="f72"/>
                    </a:lnTo>
                    <a:lnTo>
                      <a:pt x="f58" y="f73"/>
                    </a:lnTo>
                    <a:lnTo>
                      <a:pt x="f60" y="f41"/>
                    </a:lnTo>
                    <a:lnTo>
                      <a:pt x="f61" y="f2"/>
                    </a:lnTo>
                    <a:lnTo>
                      <a:pt x="f63" y="f49"/>
                    </a:lnTo>
                    <a:lnTo>
                      <a:pt x="f5" y="f74"/>
                    </a:lnTo>
                    <a:lnTo>
                      <a:pt x="f5" y="f75"/>
                    </a:lnTo>
                    <a:lnTo>
                      <a:pt x="f63" y="f76"/>
                    </a:lnTo>
                    <a:lnTo>
                      <a:pt x="f77" y="f78"/>
                    </a:lnTo>
                    <a:lnTo>
                      <a:pt x="f79" y="f80"/>
                    </a:lnTo>
                    <a:lnTo>
                      <a:pt x="f81" y="f82"/>
                    </a:lnTo>
                    <a:lnTo>
                      <a:pt x="f83" y="f84"/>
                    </a:lnTo>
                    <a:lnTo>
                      <a:pt x="f85" y="f34"/>
                    </a:lnTo>
                    <a:lnTo>
                      <a:pt x="f86" y="f87"/>
                    </a:lnTo>
                    <a:lnTo>
                      <a:pt x="f88" y="f89"/>
                    </a:lnTo>
                    <a:lnTo>
                      <a:pt x="f90" y="f24"/>
                    </a:lnTo>
                    <a:lnTo>
                      <a:pt x="f91" y="f92"/>
                    </a:lnTo>
                    <a:lnTo>
                      <a:pt x="f93" y="f94"/>
                    </a:lnTo>
                    <a:lnTo>
                      <a:pt x="f49" y="f95"/>
                    </a:lnTo>
                    <a:lnTo>
                      <a:pt x="f96" y="f97"/>
                    </a:lnTo>
                    <a:lnTo>
                      <a:pt x="f98" y="f99"/>
                    </a:lnTo>
                    <a:lnTo>
                      <a:pt x="f100" y="f101"/>
                    </a:lnTo>
                    <a:lnTo>
                      <a:pt x="f102" y="f103"/>
                    </a:lnTo>
                    <a:lnTo>
                      <a:pt x="f104" y="f105"/>
                    </a:lnTo>
                    <a:lnTo>
                      <a:pt x="f106" y="f7"/>
                    </a:lnTo>
                    <a:lnTo>
                      <a:pt x="f6" y="f8"/>
                    </a:lnTo>
                    <a:close/>
                  </a:path>
                </a:pathLst>
              </a:custGeom>
              <a:solidFill>
                <a:srgbClr val="2B2C2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5" name="Freeform 45">
                <a:extLst>
                  <a:ext uri="{FF2B5EF4-FFF2-40B4-BE49-F238E27FC236}">
                    <a16:creationId xmlns:a16="http://schemas.microsoft.com/office/drawing/2014/main" id="{ED040277-366A-3183-6A03-E29091125435}"/>
                  </a:ext>
                </a:extLst>
              </p:cNvPr>
              <p:cNvSpPr/>
              <p:nvPr/>
            </p:nvSpPr>
            <p:spPr>
              <a:xfrm>
                <a:off x="3999750" y="5596786"/>
                <a:ext cx="320981" cy="702990"/>
              </a:xfrm>
              <a:custGeom>
                <a:avLst/>
                <a:gdLst>
                  <a:gd name="f0" fmla="val 10800000"/>
                  <a:gd name="f1" fmla="val 5400000"/>
                  <a:gd name="f2" fmla="val 180"/>
                  <a:gd name="f3" fmla="val w"/>
                  <a:gd name="f4" fmla="val h"/>
                  <a:gd name="f5" fmla="val 0"/>
                  <a:gd name="f6" fmla="val 284"/>
                  <a:gd name="f7" fmla="val 622"/>
                  <a:gd name="f8" fmla="val 282"/>
                  <a:gd name="f9" fmla="val 22"/>
                  <a:gd name="f10" fmla="val 266"/>
                  <a:gd name="f11" fmla="val 78"/>
                  <a:gd name="f12" fmla="val 250"/>
                  <a:gd name="f13" fmla="val 132"/>
                  <a:gd name="f14" fmla="val 238"/>
                  <a:gd name="f15" fmla="val 186"/>
                  <a:gd name="f16" fmla="val 226"/>
                  <a:gd name="f17" fmla="val 240"/>
                  <a:gd name="f18" fmla="val 218"/>
                  <a:gd name="f19" fmla="val 292"/>
                  <a:gd name="f20" fmla="val 210"/>
                  <a:gd name="f21" fmla="val 340"/>
                  <a:gd name="f22" fmla="val 198"/>
                  <a:gd name="f23" fmla="val 432"/>
                  <a:gd name="f24" fmla="val 192"/>
                  <a:gd name="f25" fmla="val 510"/>
                  <a:gd name="f26" fmla="val 188"/>
                  <a:gd name="f27" fmla="val 568"/>
                  <a:gd name="f28" fmla="val 60"/>
                  <a:gd name="f29" fmla="val 54"/>
                  <a:gd name="f30" fmla="val 46"/>
                  <a:gd name="f31" fmla="val 40"/>
                  <a:gd name="f32" fmla="val 94"/>
                  <a:gd name="f33" fmla="val 28"/>
                  <a:gd name="f34" fmla="val 148"/>
                  <a:gd name="f35" fmla="val 14"/>
                  <a:gd name="f36" fmla="val 202"/>
                  <a:gd name="f37" fmla="val 4"/>
                  <a:gd name="f38" fmla="val 2"/>
                  <a:gd name="f39" fmla="val 248"/>
                  <a:gd name="f40" fmla="val 264"/>
                  <a:gd name="f41" fmla="val 276"/>
                  <a:gd name="f42" fmla="val 6"/>
                  <a:gd name="f43" fmla="val 280"/>
                  <a:gd name="f44" fmla="val 8"/>
                  <a:gd name="f45" fmla="val 12"/>
                  <a:gd name="f46" fmla="val 18"/>
                  <a:gd name="f47" fmla="+- 0 0 -90"/>
                  <a:gd name="f48" fmla="*/ f3 1 284"/>
                  <a:gd name="f49" fmla="*/ f4 1 622"/>
                  <a:gd name="f50" fmla="val f5"/>
                  <a:gd name="f51" fmla="val f6"/>
                  <a:gd name="f52" fmla="val f7"/>
                  <a:gd name="f53" fmla="*/ f47 f0 1"/>
                  <a:gd name="f54" fmla="+- f52 0 f50"/>
                  <a:gd name="f55" fmla="+- f51 0 f50"/>
                  <a:gd name="f56" fmla="*/ f53 1 f2"/>
                  <a:gd name="f57" fmla="*/ f55 1 284"/>
                  <a:gd name="f58" fmla="*/ f54 1 622"/>
                  <a:gd name="f59" fmla="*/ 282 f55 1"/>
                  <a:gd name="f60" fmla="*/ 22 f54 1"/>
                  <a:gd name="f61" fmla="*/ 266 f55 1"/>
                  <a:gd name="f62" fmla="*/ 78 f54 1"/>
                  <a:gd name="f63" fmla="*/ 250 f55 1"/>
                  <a:gd name="f64" fmla="*/ 132 f54 1"/>
                  <a:gd name="f65" fmla="*/ 238 f55 1"/>
                  <a:gd name="f66" fmla="*/ 186 f54 1"/>
                  <a:gd name="f67" fmla="*/ 226 f55 1"/>
                  <a:gd name="f68" fmla="*/ 240 f54 1"/>
                  <a:gd name="f69" fmla="*/ 218 f55 1"/>
                  <a:gd name="f70" fmla="*/ 292 f54 1"/>
                  <a:gd name="f71" fmla="*/ 210 f55 1"/>
                  <a:gd name="f72" fmla="*/ 340 f54 1"/>
                  <a:gd name="f73" fmla="*/ 198 f55 1"/>
                  <a:gd name="f74" fmla="*/ 432 f54 1"/>
                  <a:gd name="f75" fmla="*/ 192 f55 1"/>
                  <a:gd name="f76" fmla="*/ 510 f54 1"/>
                  <a:gd name="f77" fmla="*/ 188 f55 1"/>
                  <a:gd name="f78" fmla="*/ 568 f54 1"/>
                  <a:gd name="f79" fmla="*/ 622 f54 1"/>
                  <a:gd name="f80" fmla="*/ 60 f55 1"/>
                  <a:gd name="f81" fmla="*/ 0 f55 1"/>
                  <a:gd name="f82" fmla="*/ 54 f54 1"/>
                  <a:gd name="f83" fmla="*/ 46 f55 1"/>
                  <a:gd name="f84" fmla="*/ 40 f54 1"/>
                  <a:gd name="f85" fmla="*/ 94 f55 1"/>
                  <a:gd name="f86" fmla="*/ 28 f54 1"/>
                  <a:gd name="f87" fmla="*/ 148 f55 1"/>
                  <a:gd name="f88" fmla="*/ 14 f54 1"/>
                  <a:gd name="f89" fmla="*/ 202 f55 1"/>
                  <a:gd name="f90" fmla="*/ 4 f54 1"/>
                  <a:gd name="f91" fmla="*/ 2 f54 1"/>
                  <a:gd name="f92" fmla="*/ 248 f55 1"/>
                  <a:gd name="f93" fmla="*/ 0 f54 1"/>
                  <a:gd name="f94" fmla="*/ 264 f55 1"/>
                  <a:gd name="f95" fmla="*/ 276 f55 1"/>
                  <a:gd name="f96" fmla="*/ 6 f54 1"/>
                  <a:gd name="f97" fmla="*/ 280 f55 1"/>
                  <a:gd name="f98" fmla="*/ 8 f54 1"/>
                  <a:gd name="f99" fmla="*/ 12 f54 1"/>
                  <a:gd name="f100" fmla="*/ 284 f55 1"/>
                  <a:gd name="f101" fmla="*/ 18 f54 1"/>
                  <a:gd name="f102" fmla="+- f56 0 f1"/>
                  <a:gd name="f103" fmla="*/ f59 1 284"/>
                  <a:gd name="f104" fmla="*/ f60 1 622"/>
                  <a:gd name="f105" fmla="*/ f61 1 284"/>
                  <a:gd name="f106" fmla="*/ f62 1 622"/>
                  <a:gd name="f107" fmla="*/ f63 1 284"/>
                  <a:gd name="f108" fmla="*/ f64 1 622"/>
                  <a:gd name="f109" fmla="*/ f65 1 284"/>
                  <a:gd name="f110" fmla="*/ f66 1 622"/>
                  <a:gd name="f111" fmla="*/ f67 1 284"/>
                  <a:gd name="f112" fmla="*/ f68 1 622"/>
                  <a:gd name="f113" fmla="*/ f69 1 284"/>
                  <a:gd name="f114" fmla="*/ f70 1 622"/>
                  <a:gd name="f115" fmla="*/ f71 1 284"/>
                  <a:gd name="f116" fmla="*/ f72 1 622"/>
                  <a:gd name="f117" fmla="*/ f73 1 284"/>
                  <a:gd name="f118" fmla="*/ f74 1 622"/>
                  <a:gd name="f119" fmla="*/ f75 1 284"/>
                  <a:gd name="f120" fmla="*/ f76 1 622"/>
                  <a:gd name="f121" fmla="*/ f77 1 284"/>
                  <a:gd name="f122" fmla="*/ f78 1 622"/>
                  <a:gd name="f123" fmla="*/ f79 1 622"/>
                  <a:gd name="f124" fmla="*/ f80 1 284"/>
                  <a:gd name="f125" fmla="*/ f81 1 284"/>
                  <a:gd name="f126" fmla="*/ f82 1 622"/>
                  <a:gd name="f127" fmla="*/ f83 1 284"/>
                  <a:gd name="f128" fmla="*/ f84 1 622"/>
                  <a:gd name="f129" fmla="*/ f85 1 284"/>
                  <a:gd name="f130" fmla="*/ f86 1 622"/>
                  <a:gd name="f131" fmla="*/ f87 1 284"/>
                  <a:gd name="f132" fmla="*/ f88 1 622"/>
                  <a:gd name="f133" fmla="*/ f89 1 284"/>
                  <a:gd name="f134" fmla="*/ f90 1 622"/>
                  <a:gd name="f135" fmla="*/ f91 1 622"/>
                  <a:gd name="f136" fmla="*/ f92 1 284"/>
                  <a:gd name="f137" fmla="*/ f93 1 622"/>
                  <a:gd name="f138" fmla="*/ f94 1 284"/>
                  <a:gd name="f139" fmla="*/ f95 1 284"/>
                  <a:gd name="f140" fmla="*/ f96 1 622"/>
                  <a:gd name="f141" fmla="*/ f97 1 284"/>
                  <a:gd name="f142" fmla="*/ f98 1 622"/>
                  <a:gd name="f143" fmla="*/ f99 1 622"/>
                  <a:gd name="f144" fmla="*/ f100 1 284"/>
                  <a:gd name="f145" fmla="*/ f101 1 622"/>
                  <a:gd name="f146" fmla="*/ 0 1 f57"/>
                  <a:gd name="f147" fmla="*/ f51 1 f57"/>
                  <a:gd name="f148" fmla="*/ 0 1 f58"/>
                  <a:gd name="f149" fmla="*/ f52 1 f58"/>
                  <a:gd name="f150" fmla="*/ f103 1 f57"/>
                  <a:gd name="f151" fmla="*/ f104 1 f58"/>
                  <a:gd name="f152" fmla="*/ f105 1 f57"/>
                  <a:gd name="f153" fmla="*/ f106 1 f58"/>
                  <a:gd name="f154" fmla="*/ f107 1 f57"/>
                  <a:gd name="f155" fmla="*/ f108 1 f58"/>
                  <a:gd name="f156" fmla="*/ f109 1 f57"/>
                  <a:gd name="f157" fmla="*/ f110 1 f58"/>
                  <a:gd name="f158" fmla="*/ f111 1 f57"/>
                  <a:gd name="f159" fmla="*/ f112 1 f58"/>
                  <a:gd name="f160" fmla="*/ f113 1 f57"/>
                  <a:gd name="f161" fmla="*/ f114 1 f58"/>
                  <a:gd name="f162" fmla="*/ f115 1 f57"/>
                  <a:gd name="f163" fmla="*/ f116 1 f58"/>
                  <a:gd name="f164" fmla="*/ f117 1 f57"/>
                  <a:gd name="f165" fmla="*/ f118 1 f58"/>
                  <a:gd name="f166" fmla="*/ f119 1 f57"/>
                  <a:gd name="f167" fmla="*/ f120 1 f58"/>
                  <a:gd name="f168" fmla="*/ f121 1 f57"/>
                  <a:gd name="f169" fmla="*/ f122 1 f58"/>
                  <a:gd name="f170" fmla="*/ f123 1 f58"/>
                  <a:gd name="f171" fmla="*/ f124 1 f57"/>
                  <a:gd name="f172" fmla="*/ f125 1 f57"/>
                  <a:gd name="f173" fmla="*/ f126 1 f58"/>
                  <a:gd name="f174" fmla="*/ f127 1 f57"/>
                  <a:gd name="f175" fmla="*/ f128 1 f58"/>
                  <a:gd name="f176" fmla="*/ f129 1 f57"/>
                  <a:gd name="f177" fmla="*/ f130 1 f58"/>
                  <a:gd name="f178" fmla="*/ f131 1 f57"/>
                  <a:gd name="f179" fmla="*/ f132 1 f58"/>
                  <a:gd name="f180" fmla="*/ f133 1 f57"/>
                  <a:gd name="f181" fmla="*/ f134 1 f58"/>
                  <a:gd name="f182" fmla="*/ f135 1 f58"/>
                  <a:gd name="f183" fmla="*/ f136 1 f57"/>
                  <a:gd name="f184" fmla="*/ f137 1 f58"/>
                  <a:gd name="f185" fmla="*/ f138 1 f57"/>
                  <a:gd name="f186" fmla="*/ f139 1 f57"/>
                  <a:gd name="f187" fmla="*/ f140 1 f58"/>
                  <a:gd name="f188" fmla="*/ f141 1 f57"/>
                  <a:gd name="f189" fmla="*/ f142 1 f58"/>
                  <a:gd name="f190" fmla="*/ f143 1 f58"/>
                  <a:gd name="f191" fmla="*/ f144 1 f57"/>
                  <a:gd name="f192" fmla="*/ f145 1 f58"/>
                  <a:gd name="f193" fmla="*/ f146 f48 1"/>
                  <a:gd name="f194" fmla="*/ f147 f48 1"/>
                  <a:gd name="f195" fmla="*/ f149 f49 1"/>
                  <a:gd name="f196" fmla="*/ f148 f49 1"/>
                  <a:gd name="f197" fmla="*/ f150 f48 1"/>
                  <a:gd name="f198" fmla="*/ f151 f49 1"/>
                  <a:gd name="f199" fmla="*/ f152 f48 1"/>
                  <a:gd name="f200" fmla="*/ f153 f49 1"/>
                  <a:gd name="f201" fmla="*/ f154 f48 1"/>
                  <a:gd name="f202" fmla="*/ f155 f49 1"/>
                  <a:gd name="f203" fmla="*/ f156 f48 1"/>
                  <a:gd name="f204" fmla="*/ f157 f49 1"/>
                  <a:gd name="f205" fmla="*/ f158 f48 1"/>
                  <a:gd name="f206" fmla="*/ f159 f49 1"/>
                  <a:gd name="f207" fmla="*/ f160 f48 1"/>
                  <a:gd name="f208" fmla="*/ f161 f49 1"/>
                  <a:gd name="f209" fmla="*/ f162 f48 1"/>
                  <a:gd name="f210" fmla="*/ f163 f49 1"/>
                  <a:gd name="f211" fmla="*/ f164 f48 1"/>
                  <a:gd name="f212" fmla="*/ f165 f49 1"/>
                  <a:gd name="f213" fmla="*/ f166 f48 1"/>
                  <a:gd name="f214" fmla="*/ f167 f49 1"/>
                  <a:gd name="f215" fmla="*/ f168 f48 1"/>
                  <a:gd name="f216" fmla="*/ f169 f49 1"/>
                  <a:gd name="f217" fmla="*/ f170 f49 1"/>
                  <a:gd name="f218" fmla="*/ f171 f48 1"/>
                  <a:gd name="f219" fmla="*/ f172 f48 1"/>
                  <a:gd name="f220" fmla="*/ f173 f49 1"/>
                  <a:gd name="f221" fmla="*/ f174 f48 1"/>
                  <a:gd name="f222" fmla="*/ f175 f49 1"/>
                  <a:gd name="f223" fmla="*/ f176 f48 1"/>
                  <a:gd name="f224" fmla="*/ f177 f49 1"/>
                  <a:gd name="f225" fmla="*/ f178 f48 1"/>
                  <a:gd name="f226" fmla="*/ f179 f49 1"/>
                  <a:gd name="f227" fmla="*/ f180 f48 1"/>
                  <a:gd name="f228" fmla="*/ f181 f49 1"/>
                  <a:gd name="f229" fmla="*/ f182 f49 1"/>
                  <a:gd name="f230" fmla="*/ f183 f48 1"/>
                  <a:gd name="f231" fmla="*/ f184 f49 1"/>
                  <a:gd name="f232" fmla="*/ f185 f48 1"/>
                  <a:gd name="f233" fmla="*/ f186 f48 1"/>
                  <a:gd name="f234" fmla="*/ f187 f49 1"/>
                  <a:gd name="f235" fmla="*/ f188 f48 1"/>
                  <a:gd name="f236" fmla="*/ f189 f49 1"/>
                  <a:gd name="f237" fmla="*/ f190 f49 1"/>
                  <a:gd name="f238" fmla="*/ f191 f48 1"/>
                  <a:gd name="f239" fmla="*/ f192 f49 1"/>
                </a:gdLst>
                <a:ahLst/>
                <a:cxnLst>
                  <a:cxn ang="3cd4">
                    <a:pos x="hc" y="t"/>
                  </a:cxn>
                  <a:cxn ang="0">
                    <a:pos x="r" y="vc"/>
                  </a:cxn>
                  <a:cxn ang="cd4">
                    <a:pos x="hc" y="b"/>
                  </a:cxn>
                  <a:cxn ang="cd2">
                    <a:pos x="l" y="vc"/>
                  </a:cxn>
                  <a:cxn ang="f102">
                    <a:pos x="f197" y="f198"/>
                  </a:cxn>
                  <a:cxn ang="f102">
                    <a:pos x="f197" y="f198"/>
                  </a:cxn>
                  <a:cxn ang="f102">
                    <a:pos x="f199" y="f200"/>
                  </a:cxn>
                  <a:cxn ang="f102">
                    <a:pos x="f201" y="f202"/>
                  </a:cxn>
                  <a:cxn ang="f102">
                    <a:pos x="f203" y="f204"/>
                  </a:cxn>
                  <a:cxn ang="f102">
                    <a:pos x="f205" y="f206"/>
                  </a:cxn>
                  <a:cxn ang="f102">
                    <a:pos x="f207" y="f208"/>
                  </a:cxn>
                  <a:cxn ang="f102">
                    <a:pos x="f209" y="f210"/>
                  </a:cxn>
                  <a:cxn ang="f102">
                    <a:pos x="f211" y="f212"/>
                  </a:cxn>
                  <a:cxn ang="f102">
                    <a:pos x="f213" y="f214"/>
                  </a:cxn>
                  <a:cxn ang="f102">
                    <a:pos x="f215" y="f216"/>
                  </a:cxn>
                  <a:cxn ang="f102">
                    <a:pos x="f215" y="f217"/>
                  </a:cxn>
                  <a:cxn ang="f102">
                    <a:pos x="f218" y="f217"/>
                  </a:cxn>
                  <a:cxn ang="f102">
                    <a:pos x="f219" y="f220"/>
                  </a:cxn>
                  <a:cxn ang="f102">
                    <a:pos x="f219" y="f220"/>
                  </a:cxn>
                  <a:cxn ang="f102">
                    <a:pos x="f221" y="f222"/>
                  </a:cxn>
                  <a:cxn ang="f102">
                    <a:pos x="f223" y="f224"/>
                  </a:cxn>
                  <a:cxn ang="f102">
                    <a:pos x="f225" y="f226"/>
                  </a:cxn>
                  <a:cxn ang="f102">
                    <a:pos x="f227" y="f228"/>
                  </a:cxn>
                  <a:cxn ang="f102">
                    <a:pos x="f205" y="f229"/>
                  </a:cxn>
                  <a:cxn ang="f102">
                    <a:pos x="f230" y="f231"/>
                  </a:cxn>
                  <a:cxn ang="f102">
                    <a:pos x="f232" y="f229"/>
                  </a:cxn>
                  <a:cxn ang="f102">
                    <a:pos x="f233" y="f234"/>
                  </a:cxn>
                  <a:cxn ang="f102">
                    <a:pos x="f235" y="f236"/>
                  </a:cxn>
                  <a:cxn ang="f102">
                    <a:pos x="f197" y="f237"/>
                  </a:cxn>
                  <a:cxn ang="f102">
                    <a:pos x="f238" y="f239"/>
                  </a:cxn>
                  <a:cxn ang="f102">
                    <a:pos x="f197" y="f198"/>
                  </a:cxn>
                  <a:cxn ang="f102">
                    <a:pos x="f197" y="f198"/>
                  </a:cxn>
                </a:cxnLst>
                <a:rect l="f193" t="f196" r="f194" b="f195"/>
                <a:pathLst>
                  <a:path w="284" h="622">
                    <a:moveTo>
                      <a:pt x="f8" y="f9"/>
                    </a:moveTo>
                    <a:lnTo>
                      <a:pt x="f8" y="f9"/>
                    </a:lnTo>
                    <a:lnTo>
                      <a:pt x="f10" y="f11"/>
                    </a:lnTo>
                    <a:lnTo>
                      <a:pt x="f12" y="f13"/>
                    </a:lnTo>
                    <a:lnTo>
                      <a:pt x="f14" y="f15"/>
                    </a:lnTo>
                    <a:lnTo>
                      <a:pt x="f16" y="f17"/>
                    </a:lnTo>
                    <a:lnTo>
                      <a:pt x="f18" y="f19"/>
                    </a:lnTo>
                    <a:lnTo>
                      <a:pt x="f20" y="f21"/>
                    </a:lnTo>
                    <a:lnTo>
                      <a:pt x="f22" y="f23"/>
                    </a:lnTo>
                    <a:lnTo>
                      <a:pt x="f24" y="f25"/>
                    </a:lnTo>
                    <a:lnTo>
                      <a:pt x="f26" y="f27"/>
                    </a:lnTo>
                    <a:lnTo>
                      <a:pt x="f26" y="f7"/>
                    </a:lnTo>
                    <a:lnTo>
                      <a:pt x="f28" y="f7"/>
                    </a:lnTo>
                    <a:lnTo>
                      <a:pt x="f5" y="f29"/>
                    </a:lnTo>
                    <a:lnTo>
                      <a:pt x="f5" y="f29"/>
                    </a:lnTo>
                    <a:lnTo>
                      <a:pt x="f30" y="f31"/>
                    </a:lnTo>
                    <a:lnTo>
                      <a:pt x="f32" y="f33"/>
                    </a:lnTo>
                    <a:lnTo>
                      <a:pt x="f34" y="f35"/>
                    </a:lnTo>
                    <a:lnTo>
                      <a:pt x="f36" y="f37"/>
                    </a:lnTo>
                    <a:lnTo>
                      <a:pt x="f16" y="f38"/>
                    </a:lnTo>
                    <a:lnTo>
                      <a:pt x="f39" y="f5"/>
                    </a:lnTo>
                    <a:lnTo>
                      <a:pt x="f40" y="f38"/>
                    </a:lnTo>
                    <a:lnTo>
                      <a:pt x="f41" y="f42"/>
                    </a:lnTo>
                    <a:lnTo>
                      <a:pt x="f43" y="f44"/>
                    </a:lnTo>
                    <a:lnTo>
                      <a:pt x="f8" y="f45"/>
                    </a:lnTo>
                    <a:lnTo>
                      <a:pt x="f6" y="f46"/>
                    </a:lnTo>
                    <a:lnTo>
                      <a:pt x="f8" y="f9"/>
                    </a:lnTo>
                    <a:lnTo>
                      <a:pt x="f8" y="f9"/>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6" name="Freeform 46">
                <a:extLst>
                  <a:ext uri="{FF2B5EF4-FFF2-40B4-BE49-F238E27FC236}">
                    <a16:creationId xmlns:a16="http://schemas.microsoft.com/office/drawing/2014/main" id="{EE672BE1-8218-8A16-3A73-F16D6AA83C2A}"/>
                  </a:ext>
                </a:extLst>
              </p:cNvPr>
              <p:cNvSpPr/>
              <p:nvPr/>
            </p:nvSpPr>
            <p:spPr>
              <a:xfrm>
                <a:off x="3886721" y="5664598"/>
                <a:ext cx="176314" cy="628403"/>
              </a:xfrm>
              <a:custGeom>
                <a:avLst/>
                <a:gdLst>
                  <a:gd name="f0" fmla="val 10800000"/>
                  <a:gd name="f1" fmla="val 5400000"/>
                  <a:gd name="f2" fmla="val 180"/>
                  <a:gd name="f3" fmla="val w"/>
                  <a:gd name="f4" fmla="val h"/>
                  <a:gd name="f5" fmla="val 0"/>
                  <a:gd name="f6" fmla="val 156"/>
                  <a:gd name="f7" fmla="val 556"/>
                  <a:gd name="f8" fmla="val 12"/>
                  <a:gd name="f9" fmla="val 10"/>
                  <a:gd name="f10" fmla="val 56"/>
                  <a:gd name="f11" fmla="val 16"/>
                  <a:gd name="f12" fmla="val 102"/>
                  <a:gd name="f13" fmla="val 20"/>
                  <a:gd name="f14" fmla="val 148"/>
                  <a:gd name="f15" fmla="val 22"/>
                  <a:gd name="f16" fmla="val 196"/>
                  <a:gd name="f17" fmla="val 242"/>
                  <a:gd name="f18" fmla="val 286"/>
                  <a:gd name="f19" fmla="val 18"/>
                  <a:gd name="f20" fmla="val 372"/>
                  <a:gd name="f21" fmla="val 14"/>
                  <a:gd name="f22" fmla="val 446"/>
                  <a:gd name="f23" fmla="val 6"/>
                  <a:gd name="f24" fmla="val 504"/>
                  <a:gd name="f25" fmla="val 128"/>
                  <a:gd name="f26" fmla="val 42"/>
                  <a:gd name="f27" fmla="val 130"/>
                  <a:gd name="f28" fmla="val 30"/>
                  <a:gd name="f29" fmla="val 104"/>
                  <a:gd name="f30" fmla="val 76"/>
                  <a:gd name="f31" fmla="val 46"/>
                  <a:gd name="f32" fmla="val 4"/>
                  <a:gd name="f33" fmla="val 2"/>
                  <a:gd name="f34" fmla="+- 0 0 -90"/>
                  <a:gd name="f35" fmla="*/ f3 1 156"/>
                  <a:gd name="f36" fmla="*/ f4 1 556"/>
                  <a:gd name="f37" fmla="val f5"/>
                  <a:gd name="f38" fmla="val f6"/>
                  <a:gd name="f39" fmla="val f7"/>
                  <a:gd name="f40" fmla="*/ f34 f0 1"/>
                  <a:gd name="f41" fmla="+- f39 0 f37"/>
                  <a:gd name="f42" fmla="+- f38 0 f37"/>
                  <a:gd name="f43" fmla="*/ f40 1 f2"/>
                  <a:gd name="f44" fmla="*/ f42 1 156"/>
                  <a:gd name="f45" fmla="*/ f41 1 556"/>
                  <a:gd name="f46" fmla="*/ 0 f42 1"/>
                  <a:gd name="f47" fmla="*/ 12 f41 1"/>
                  <a:gd name="f48" fmla="*/ 10 f42 1"/>
                  <a:gd name="f49" fmla="*/ 56 f41 1"/>
                  <a:gd name="f50" fmla="*/ 16 f42 1"/>
                  <a:gd name="f51" fmla="*/ 102 f41 1"/>
                  <a:gd name="f52" fmla="*/ 20 f42 1"/>
                  <a:gd name="f53" fmla="*/ 148 f41 1"/>
                  <a:gd name="f54" fmla="*/ 22 f42 1"/>
                  <a:gd name="f55" fmla="*/ 196 f41 1"/>
                  <a:gd name="f56" fmla="*/ 242 f41 1"/>
                  <a:gd name="f57" fmla="*/ 286 f41 1"/>
                  <a:gd name="f58" fmla="*/ 18 f42 1"/>
                  <a:gd name="f59" fmla="*/ 372 f41 1"/>
                  <a:gd name="f60" fmla="*/ 14 f42 1"/>
                  <a:gd name="f61" fmla="*/ 446 f41 1"/>
                  <a:gd name="f62" fmla="*/ 6 f42 1"/>
                  <a:gd name="f63" fmla="*/ 504 f41 1"/>
                  <a:gd name="f64" fmla="*/ 556 f41 1"/>
                  <a:gd name="f65" fmla="*/ 128 f42 1"/>
                  <a:gd name="f66" fmla="*/ 156 f42 1"/>
                  <a:gd name="f67" fmla="*/ 42 f41 1"/>
                  <a:gd name="f68" fmla="*/ 130 f42 1"/>
                  <a:gd name="f69" fmla="*/ 30 f41 1"/>
                  <a:gd name="f70" fmla="*/ 104 f42 1"/>
                  <a:gd name="f71" fmla="*/ 22 f41 1"/>
                  <a:gd name="f72" fmla="*/ 76 f42 1"/>
                  <a:gd name="f73" fmla="*/ 46 f42 1"/>
                  <a:gd name="f74" fmla="*/ 4 f41 1"/>
                  <a:gd name="f75" fmla="*/ 0 f41 1"/>
                  <a:gd name="f76" fmla="*/ 12 f42 1"/>
                  <a:gd name="f77" fmla="*/ 2 f41 1"/>
                  <a:gd name="f78" fmla="*/ 2 f42 1"/>
                  <a:gd name="f79" fmla="*/ 6 f41 1"/>
                  <a:gd name="f80" fmla="+- f43 0 f1"/>
                  <a:gd name="f81" fmla="*/ f46 1 156"/>
                  <a:gd name="f82" fmla="*/ f47 1 556"/>
                  <a:gd name="f83" fmla="*/ f48 1 156"/>
                  <a:gd name="f84" fmla="*/ f49 1 556"/>
                  <a:gd name="f85" fmla="*/ f50 1 156"/>
                  <a:gd name="f86" fmla="*/ f51 1 556"/>
                  <a:gd name="f87" fmla="*/ f52 1 156"/>
                  <a:gd name="f88" fmla="*/ f53 1 556"/>
                  <a:gd name="f89" fmla="*/ f54 1 156"/>
                  <a:gd name="f90" fmla="*/ f55 1 556"/>
                  <a:gd name="f91" fmla="*/ f56 1 556"/>
                  <a:gd name="f92" fmla="*/ f57 1 556"/>
                  <a:gd name="f93" fmla="*/ f58 1 156"/>
                  <a:gd name="f94" fmla="*/ f59 1 556"/>
                  <a:gd name="f95" fmla="*/ f60 1 156"/>
                  <a:gd name="f96" fmla="*/ f61 1 556"/>
                  <a:gd name="f97" fmla="*/ f62 1 156"/>
                  <a:gd name="f98" fmla="*/ f63 1 556"/>
                  <a:gd name="f99" fmla="*/ f64 1 556"/>
                  <a:gd name="f100" fmla="*/ f65 1 156"/>
                  <a:gd name="f101" fmla="*/ f66 1 156"/>
                  <a:gd name="f102" fmla="*/ f67 1 556"/>
                  <a:gd name="f103" fmla="*/ f68 1 156"/>
                  <a:gd name="f104" fmla="*/ f69 1 556"/>
                  <a:gd name="f105" fmla="*/ f70 1 156"/>
                  <a:gd name="f106" fmla="*/ f71 1 556"/>
                  <a:gd name="f107" fmla="*/ f72 1 156"/>
                  <a:gd name="f108" fmla="*/ f73 1 156"/>
                  <a:gd name="f109" fmla="*/ f74 1 556"/>
                  <a:gd name="f110" fmla="*/ f75 1 556"/>
                  <a:gd name="f111" fmla="*/ f76 1 156"/>
                  <a:gd name="f112" fmla="*/ f77 1 556"/>
                  <a:gd name="f113" fmla="*/ f78 1 156"/>
                  <a:gd name="f114" fmla="*/ f79 1 556"/>
                  <a:gd name="f115" fmla="*/ 0 1 f44"/>
                  <a:gd name="f116" fmla="*/ f38 1 f44"/>
                  <a:gd name="f117" fmla="*/ 0 1 f45"/>
                  <a:gd name="f118" fmla="*/ f39 1 f45"/>
                  <a:gd name="f119" fmla="*/ f81 1 f44"/>
                  <a:gd name="f120" fmla="*/ f82 1 f45"/>
                  <a:gd name="f121" fmla="*/ f83 1 f44"/>
                  <a:gd name="f122" fmla="*/ f84 1 f45"/>
                  <a:gd name="f123" fmla="*/ f85 1 f44"/>
                  <a:gd name="f124" fmla="*/ f86 1 f45"/>
                  <a:gd name="f125" fmla="*/ f87 1 f44"/>
                  <a:gd name="f126" fmla="*/ f88 1 f45"/>
                  <a:gd name="f127" fmla="*/ f89 1 f44"/>
                  <a:gd name="f128" fmla="*/ f90 1 f45"/>
                  <a:gd name="f129" fmla="*/ f91 1 f45"/>
                  <a:gd name="f130" fmla="*/ f92 1 f45"/>
                  <a:gd name="f131" fmla="*/ f93 1 f44"/>
                  <a:gd name="f132" fmla="*/ f94 1 f45"/>
                  <a:gd name="f133" fmla="*/ f95 1 f44"/>
                  <a:gd name="f134" fmla="*/ f96 1 f45"/>
                  <a:gd name="f135" fmla="*/ f97 1 f44"/>
                  <a:gd name="f136" fmla="*/ f98 1 f45"/>
                  <a:gd name="f137" fmla="*/ f99 1 f45"/>
                  <a:gd name="f138" fmla="*/ f100 1 f44"/>
                  <a:gd name="f139" fmla="*/ f101 1 f44"/>
                  <a:gd name="f140" fmla="*/ f102 1 f45"/>
                  <a:gd name="f141" fmla="*/ f103 1 f44"/>
                  <a:gd name="f142" fmla="*/ f104 1 f45"/>
                  <a:gd name="f143" fmla="*/ f105 1 f44"/>
                  <a:gd name="f144" fmla="*/ f106 1 f45"/>
                  <a:gd name="f145" fmla="*/ f107 1 f44"/>
                  <a:gd name="f146" fmla="*/ f108 1 f44"/>
                  <a:gd name="f147" fmla="*/ f109 1 f45"/>
                  <a:gd name="f148" fmla="*/ f110 1 f45"/>
                  <a:gd name="f149" fmla="*/ f111 1 f44"/>
                  <a:gd name="f150" fmla="*/ f112 1 f45"/>
                  <a:gd name="f151" fmla="*/ f113 1 f44"/>
                  <a:gd name="f152" fmla="*/ f114 1 f45"/>
                  <a:gd name="f153" fmla="*/ f115 f35 1"/>
                  <a:gd name="f154" fmla="*/ f116 f35 1"/>
                  <a:gd name="f155" fmla="*/ f118 f36 1"/>
                  <a:gd name="f156" fmla="*/ f117 f36 1"/>
                  <a:gd name="f157" fmla="*/ f119 f35 1"/>
                  <a:gd name="f158" fmla="*/ f120 f36 1"/>
                  <a:gd name="f159" fmla="*/ f121 f35 1"/>
                  <a:gd name="f160" fmla="*/ f122 f36 1"/>
                  <a:gd name="f161" fmla="*/ f123 f35 1"/>
                  <a:gd name="f162" fmla="*/ f124 f36 1"/>
                  <a:gd name="f163" fmla="*/ f125 f35 1"/>
                  <a:gd name="f164" fmla="*/ f126 f36 1"/>
                  <a:gd name="f165" fmla="*/ f127 f35 1"/>
                  <a:gd name="f166" fmla="*/ f128 f36 1"/>
                  <a:gd name="f167" fmla="*/ f129 f36 1"/>
                  <a:gd name="f168" fmla="*/ f130 f36 1"/>
                  <a:gd name="f169" fmla="*/ f131 f35 1"/>
                  <a:gd name="f170" fmla="*/ f132 f36 1"/>
                  <a:gd name="f171" fmla="*/ f133 f35 1"/>
                  <a:gd name="f172" fmla="*/ f134 f36 1"/>
                  <a:gd name="f173" fmla="*/ f135 f35 1"/>
                  <a:gd name="f174" fmla="*/ f136 f36 1"/>
                  <a:gd name="f175" fmla="*/ f137 f36 1"/>
                  <a:gd name="f176" fmla="*/ f138 f35 1"/>
                  <a:gd name="f177" fmla="*/ f139 f35 1"/>
                  <a:gd name="f178" fmla="*/ f140 f36 1"/>
                  <a:gd name="f179" fmla="*/ f141 f35 1"/>
                  <a:gd name="f180" fmla="*/ f142 f36 1"/>
                  <a:gd name="f181" fmla="*/ f143 f35 1"/>
                  <a:gd name="f182" fmla="*/ f144 f36 1"/>
                  <a:gd name="f183" fmla="*/ f145 f35 1"/>
                  <a:gd name="f184" fmla="*/ f146 f35 1"/>
                  <a:gd name="f185" fmla="*/ f147 f36 1"/>
                  <a:gd name="f186" fmla="*/ f148 f36 1"/>
                  <a:gd name="f187" fmla="*/ f149 f35 1"/>
                  <a:gd name="f188" fmla="*/ f150 f36 1"/>
                  <a:gd name="f189" fmla="*/ f151 f35 1"/>
                  <a:gd name="f190" fmla="*/ f152 f36 1"/>
                </a:gdLst>
                <a:ahLst/>
                <a:cxnLst>
                  <a:cxn ang="3cd4">
                    <a:pos x="hc" y="t"/>
                  </a:cxn>
                  <a:cxn ang="0">
                    <a:pos x="r" y="vc"/>
                  </a:cxn>
                  <a:cxn ang="cd4">
                    <a:pos x="hc" y="b"/>
                  </a:cxn>
                  <a:cxn ang="cd2">
                    <a:pos x="l" y="vc"/>
                  </a:cxn>
                  <a:cxn ang="f80">
                    <a:pos x="f157" y="f158"/>
                  </a:cxn>
                  <a:cxn ang="f80">
                    <a:pos x="f157" y="f158"/>
                  </a:cxn>
                  <a:cxn ang="f80">
                    <a:pos x="f159" y="f160"/>
                  </a:cxn>
                  <a:cxn ang="f80">
                    <a:pos x="f161" y="f162"/>
                  </a:cxn>
                  <a:cxn ang="f80">
                    <a:pos x="f163" y="f164"/>
                  </a:cxn>
                  <a:cxn ang="f80">
                    <a:pos x="f165" y="f166"/>
                  </a:cxn>
                  <a:cxn ang="f80">
                    <a:pos x="f165" y="f167"/>
                  </a:cxn>
                  <a:cxn ang="f80">
                    <a:pos x="f165" y="f168"/>
                  </a:cxn>
                  <a:cxn ang="f80">
                    <a:pos x="f169" y="f170"/>
                  </a:cxn>
                  <a:cxn ang="f80">
                    <a:pos x="f171" y="f172"/>
                  </a:cxn>
                  <a:cxn ang="f80">
                    <a:pos x="f173" y="f174"/>
                  </a:cxn>
                  <a:cxn ang="f80">
                    <a:pos x="f157" y="f175"/>
                  </a:cxn>
                  <a:cxn ang="f80">
                    <a:pos x="f176" y="f175"/>
                  </a:cxn>
                  <a:cxn ang="f80">
                    <a:pos x="f177" y="f178"/>
                  </a:cxn>
                  <a:cxn ang="f80">
                    <a:pos x="f177" y="f178"/>
                  </a:cxn>
                  <a:cxn ang="f80">
                    <a:pos x="f179" y="f180"/>
                  </a:cxn>
                  <a:cxn ang="f80">
                    <a:pos x="f181" y="f182"/>
                  </a:cxn>
                  <a:cxn ang="f80">
                    <a:pos x="f183" y="f158"/>
                  </a:cxn>
                  <a:cxn ang="f80">
                    <a:pos x="f184" y="f185"/>
                  </a:cxn>
                  <a:cxn ang="f80">
                    <a:pos x="f165" y="f186"/>
                  </a:cxn>
                  <a:cxn ang="f80">
                    <a:pos x="f187" y="f186"/>
                  </a:cxn>
                  <a:cxn ang="f80">
                    <a:pos x="f173" y="f188"/>
                  </a:cxn>
                  <a:cxn ang="f80">
                    <a:pos x="f189" y="f190"/>
                  </a:cxn>
                  <a:cxn ang="f80">
                    <a:pos x="f157" y="f158"/>
                  </a:cxn>
                  <a:cxn ang="f80">
                    <a:pos x="f157" y="f158"/>
                  </a:cxn>
                </a:cxnLst>
                <a:rect l="f153" t="f156" r="f154" b="f155"/>
                <a:pathLst>
                  <a:path w="156" h="556">
                    <a:moveTo>
                      <a:pt x="f5" y="f8"/>
                    </a:moveTo>
                    <a:lnTo>
                      <a:pt x="f5" y="f8"/>
                    </a:lnTo>
                    <a:lnTo>
                      <a:pt x="f9" y="f10"/>
                    </a:lnTo>
                    <a:lnTo>
                      <a:pt x="f11" y="f12"/>
                    </a:lnTo>
                    <a:lnTo>
                      <a:pt x="f13" y="f14"/>
                    </a:lnTo>
                    <a:lnTo>
                      <a:pt x="f15" y="f16"/>
                    </a:lnTo>
                    <a:lnTo>
                      <a:pt x="f15" y="f17"/>
                    </a:lnTo>
                    <a:lnTo>
                      <a:pt x="f15" y="f18"/>
                    </a:lnTo>
                    <a:lnTo>
                      <a:pt x="f19" y="f20"/>
                    </a:lnTo>
                    <a:lnTo>
                      <a:pt x="f21" y="f22"/>
                    </a:lnTo>
                    <a:lnTo>
                      <a:pt x="f23" y="f24"/>
                    </a:lnTo>
                    <a:lnTo>
                      <a:pt x="f5" y="f7"/>
                    </a:lnTo>
                    <a:lnTo>
                      <a:pt x="f25" y="f7"/>
                    </a:lnTo>
                    <a:lnTo>
                      <a:pt x="f6" y="f26"/>
                    </a:lnTo>
                    <a:lnTo>
                      <a:pt x="f6" y="f26"/>
                    </a:lnTo>
                    <a:lnTo>
                      <a:pt x="f27" y="f28"/>
                    </a:lnTo>
                    <a:lnTo>
                      <a:pt x="f29" y="f15"/>
                    </a:lnTo>
                    <a:lnTo>
                      <a:pt x="f30" y="f8"/>
                    </a:lnTo>
                    <a:lnTo>
                      <a:pt x="f31" y="f32"/>
                    </a:lnTo>
                    <a:lnTo>
                      <a:pt x="f15" y="f5"/>
                    </a:lnTo>
                    <a:lnTo>
                      <a:pt x="f8" y="f5"/>
                    </a:lnTo>
                    <a:lnTo>
                      <a:pt x="f23" y="f33"/>
                    </a:lnTo>
                    <a:lnTo>
                      <a:pt x="f33" y="f23"/>
                    </a:lnTo>
                    <a:lnTo>
                      <a:pt x="f5" y="f8"/>
                    </a:lnTo>
                    <a:lnTo>
                      <a:pt x="f5" y="f8"/>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7" name="Freeform 47">
                <a:extLst>
                  <a:ext uri="{FF2B5EF4-FFF2-40B4-BE49-F238E27FC236}">
                    <a16:creationId xmlns:a16="http://schemas.microsoft.com/office/drawing/2014/main" id="{DF24997C-0DA5-FED2-893B-A75E3395EF16}"/>
                  </a:ext>
                </a:extLst>
              </p:cNvPr>
              <p:cNvSpPr/>
              <p:nvPr/>
            </p:nvSpPr>
            <p:spPr>
              <a:xfrm>
                <a:off x="3832479" y="4881359"/>
                <a:ext cx="513115" cy="774195"/>
              </a:xfrm>
              <a:custGeom>
                <a:avLst/>
                <a:gdLst>
                  <a:gd name="f0" fmla="val 10800000"/>
                  <a:gd name="f1" fmla="val 5400000"/>
                  <a:gd name="f2" fmla="val 180"/>
                  <a:gd name="f3" fmla="val w"/>
                  <a:gd name="f4" fmla="val h"/>
                  <a:gd name="f5" fmla="val 0"/>
                  <a:gd name="f6" fmla="val 452"/>
                  <a:gd name="f7" fmla="val 685"/>
                  <a:gd name="f8" fmla="val 184"/>
                  <a:gd name="f9" fmla="val 42"/>
                  <a:gd name="f10" fmla="val 208"/>
                  <a:gd name="f11" fmla="val 40"/>
                  <a:gd name="f12" fmla="val 268"/>
                  <a:gd name="f13" fmla="val 32"/>
                  <a:gd name="f14" fmla="val 304"/>
                  <a:gd name="f15" fmla="val 26"/>
                  <a:gd name="f16" fmla="val 342"/>
                  <a:gd name="f17" fmla="val 20"/>
                  <a:gd name="f18" fmla="val 376"/>
                  <a:gd name="f19" fmla="val 10"/>
                  <a:gd name="f20" fmla="val 406"/>
                  <a:gd name="f21" fmla="val 420"/>
                  <a:gd name="f22" fmla="val 72"/>
                  <a:gd name="f23" fmla="val 430"/>
                  <a:gd name="f24" fmla="val 152"/>
                  <a:gd name="f25" fmla="val 442"/>
                  <a:gd name="f26" fmla="val 248"/>
                  <a:gd name="f27" fmla="val 450"/>
                  <a:gd name="f28" fmla="val 357"/>
                  <a:gd name="f29" fmla="val 413"/>
                  <a:gd name="f30" fmla="val 454"/>
                  <a:gd name="f31" fmla="val 467"/>
                  <a:gd name="f32" fmla="val 521"/>
                  <a:gd name="f33" fmla="val 573"/>
                  <a:gd name="f34" fmla="val 444"/>
                  <a:gd name="f35" fmla="val 623"/>
                  <a:gd name="f36" fmla="val 434"/>
                  <a:gd name="f37" fmla="val 667"/>
                  <a:gd name="f38" fmla="val 671"/>
                  <a:gd name="f39" fmla="val 382"/>
                  <a:gd name="f40" fmla="val 677"/>
                  <a:gd name="f41" fmla="val 326"/>
                  <a:gd name="f42" fmla="val 683"/>
                  <a:gd name="f43" fmla="val 294"/>
                  <a:gd name="f44" fmla="val 258"/>
                  <a:gd name="f45" fmla="val 222"/>
                  <a:gd name="f46" fmla="val 186"/>
                  <a:gd name="f47" fmla="val 679"/>
                  <a:gd name="f48" fmla="val 150"/>
                  <a:gd name="f49" fmla="val 673"/>
                  <a:gd name="f50" fmla="val 114"/>
                  <a:gd name="f51" fmla="val 663"/>
                  <a:gd name="f52" fmla="val 82"/>
                  <a:gd name="f53" fmla="val 649"/>
                  <a:gd name="f54" fmla="val 66"/>
                  <a:gd name="f55" fmla="val 639"/>
                  <a:gd name="f56" fmla="val 50"/>
                  <a:gd name="f57" fmla="val 629"/>
                  <a:gd name="f58" fmla="val 36"/>
                  <a:gd name="f59" fmla="val 619"/>
                  <a:gd name="f60" fmla="val 22"/>
                  <a:gd name="f61" fmla="val 607"/>
                  <a:gd name="f62" fmla="val 593"/>
                  <a:gd name="f63" fmla="val 579"/>
                  <a:gd name="f64" fmla="val 8"/>
                  <a:gd name="f65" fmla="val 567"/>
                  <a:gd name="f66" fmla="val 30"/>
                  <a:gd name="f67" fmla="val 533"/>
                  <a:gd name="f68" fmla="val 60"/>
                  <a:gd name="f69" fmla="val 483"/>
                  <a:gd name="f70" fmla="val 78"/>
                  <a:gd name="f71" fmla="val 451"/>
                  <a:gd name="f72" fmla="val 96"/>
                  <a:gd name="f73" fmla="val 415"/>
                  <a:gd name="f74" fmla="val 112"/>
                  <a:gd name="f75" fmla="val 377"/>
                  <a:gd name="f76" fmla="val 130"/>
                  <a:gd name="f77" fmla="val 335"/>
                  <a:gd name="f78" fmla="val 144"/>
                  <a:gd name="f79" fmla="val 290"/>
                  <a:gd name="f80" fmla="val 158"/>
                  <a:gd name="f81" fmla="val 242"/>
                  <a:gd name="f82" fmla="val 170"/>
                  <a:gd name="f83" fmla="val 194"/>
                  <a:gd name="f84" fmla="val 178"/>
                  <a:gd name="f85" fmla="val 182"/>
                  <a:gd name="f86" fmla="val 94"/>
                  <a:gd name="f87" fmla="+- 0 0 -90"/>
                  <a:gd name="f88" fmla="*/ f3 1 452"/>
                  <a:gd name="f89" fmla="*/ f4 1 685"/>
                  <a:gd name="f90" fmla="val f5"/>
                  <a:gd name="f91" fmla="val f6"/>
                  <a:gd name="f92" fmla="val f7"/>
                  <a:gd name="f93" fmla="*/ f87 f0 1"/>
                  <a:gd name="f94" fmla="+- f92 0 f90"/>
                  <a:gd name="f95" fmla="+- f91 0 f90"/>
                  <a:gd name="f96" fmla="*/ f93 1 f2"/>
                  <a:gd name="f97" fmla="*/ f95 1 452"/>
                  <a:gd name="f98" fmla="*/ f94 1 685"/>
                  <a:gd name="f99" fmla="*/ 184 f95 1"/>
                  <a:gd name="f100" fmla="*/ 42 f94 1"/>
                  <a:gd name="f101" fmla="*/ 208 f95 1"/>
                  <a:gd name="f102" fmla="*/ 40 f94 1"/>
                  <a:gd name="f103" fmla="*/ 268 f95 1"/>
                  <a:gd name="f104" fmla="*/ 32 f94 1"/>
                  <a:gd name="f105" fmla="*/ 304 f95 1"/>
                  <a:gd name="f106" fmla="*/ 26 f94 1"/>
                  <a:gd name="f107" fmla="*/ 342 f95 1"/>
                  <a:gd name="f108" fmla="*/ 20 f94 1"/>
                  <a:gd name="f109" fmla="*/ 376 f95 1"/>
                  <a:gd name="f110" fmla="*/ 10 f94 1"/>
                  <a:gd name="f111" fmla="*/ 406 f95 1"/>
                  <a:gd name="f112" fmla="*/ 0 f94 1"/>
                  <a:gd name="f113" fmla="*/ 420 f95 1"/>
                  <a:gd name="f114" fmla="*/ 72 f94 1"/>
                  <a:gd name="f115" fmla="*/ 430 f95 1"/>
                  <a:gd name="f116" fmla="*/ 152 f94 1"/>
                  <a:gd name="f117" fmla="*/ 442 f95 1"/>
                  <a:gd name="f118" fmla="*/ 248 f94 1"/>
                  <a:gd name="f119" fmla="*/ 450 f95 1"/>
                  <a:gd name="f120" fmla="*/ 357 f94 1"/>
                  <a:gd name="f121" fmla="*/ 452 f95 1"/>
                  <a:gd name="f122" fmla="*/ 413 f94 1"/>
                  <a:gd name="f123" fmla="*/ 454 f95 1"/>
                  <a:gd name="f124" fmla="*/ 467 f94 1"/>
                  <a:gd name="f125" fmla="*/ 521 f94 1"/>
                  <a:gd name="f126" fmla="*/ 573 f94 1"/>
                  <a:gd name="f127" fmla="*/ 444 f95 1"/>
                  <a:gd name="f128" fmla="*/ 623 f94 1"/>
                  <a:gd name="f129" fmla="*/ 434 f95 1"/>
                  <a:gd name="f130" fmla="*/ 667 f94 1"/>
                  <a:gd name="f131" fmla="*/ 671 f94 1"/>
                  <a:gd name="f132" fmla="*/ 382 f95 1"/>
                  <a:gd name="f133" fmla="*/ 677 f94 1"/>
                  <a:gd name="f134" fmla="*/ 326 f95 1"/>
                  <a:gd name="f135" fmla="*/ 683 f94 1"/>
                  <a:gd name="f136" fmla="*/ 294 f95 1"/>
                  <a:gd name="f137" fmla="*/ 685 f94 1"/>
                  <a:gd name="f138" fmla="*/ 258 f95 1"/>
                  <a:gd name="f139" fmla="*/ 222 f95 1"/>
                  <a:gd name="f140" fmla="*/ 186 f95 1"/>
                  <a:gd name="f141" fmla="*/ 679 f94 1"/>
                  <a:gd name="f142" fmla="*/ 150 f95 1"/>
                  <a:gd name="f143" fmla="*/ 673 f94 1"/>
                  <a:gd name="f144" fmla="*/ 114 f95 1"/>
                  <a:gd name="f145" fmla="*/ 663 f94 1"/>
                  <a:gd name="f146" fmla="*/ 82 f95 1"/>
                  <a:gd name="f147" fmla="*/ 649 f94 1"/>
                  <a:gd name="f148" fmla="*/ 66 f95 1"/>
                  <a:gd name="f149" fmla="*/ 639 f94 1"/>
                  <a:gd name="f150" fmla="*/ 50 f95 1"/>
                  <a:gd name="f151" fmla="*/ 629 f94 1"/>
                  <a:gd name="f152" fmla="*/ 36 f95 1"/>
                  <a:gd name="f153" fmla="*/ 619 f94 1"/>
                  <a:gd name="f154" fmla="*/ 22 f95 1"/>
                  <a:gd name="f155" fmla="*/ 607 f94 1"/>
                  <a:gd name="f156" fmla="*/ 10 f95 1"/>
                  <a:gd name="f157" fmla="*/ 593 f94 1"/>
                  <a:gd name="f158" fmla="*/ 0 f95 1"/>
                  <a:gd name="f159" fmla="*/ 579 f94 1"/>
                  <a:gd name="f160" fmla="*/ 8 f95 1"/>
                  <a:gd name="f161" fmla="*/ 567 f94 1"/>
                  <a:gd name="f162" fmla="*/ 30 f95 1"/>
                  <a:gd name="f163" fmla="*/ 533 f94 1"/>
                  <a:gd name="f164" fmla="*/ 60 f95 1"/>
                  <a:gd name="f165" fmla="*/ 483 f94 1"/>
                  <a:gd name="f166" fmla="*/ 78 f95 1"/>
                  <a:gd name="f167" fmla="*/ 451 f94 1"/>
                  <a:gd name="f168" fmla="*/ 96 f95 1"/>
                  <a:gd name="f169" fmla="*/ 415 f94 1"/>
                  <a:gd name="f170" fmla="*/ 112 f95 1"/>
                  <a:gd name="f171" fmla="*/ 377 f94 1"/>
                  <a:gd name="f172" fmla="*/ 130 f95 1"/>
                  <a:gd name="f173" fmla="*/ 335 f94 1"/>
                  <a:gd name="f174" fmla="*/ 144 f95 1"/>
                  <a:gd name="f175" fmla="*/ 290 f94 1"/>
                  <a:gd name="f176" fmla="*/ 158 f95 1"/>
                  <a:gd name="f177" fmla="*/ 242 f94 1"/>
                  <a:gd name="f178" fmla="*/ 170 f95 1"/>
                  <a:gd name="f179" fmla="*/ 194 f94 1"/>
                  <a:gd name="f180" fmla="*/ 178 f95 1"/>
                  <a:gd name="f181" fmla="*/ 144 f94 1"/>
                  <a:gd name="f182" fmla="*/ 182 f95 1"/>
                  <a:gd name="f183" fmla="*/ 94 f94 1"/>
                  <a:gd name="f184" fmla="+- f96 0 f1"/>
                  <a:gd name="f185" fmla="*/ f99 1 454"/>
                  <a:gd name="f186" fmla="*/ f100 1 685"/>
                  <a:gd name="f187" fmla="*/ f101 1 454"/>
                  <a:gd name="f188" fmla="*/ f102 1 685"/>
                  <a:gd name="f189" fmla="*/ f103 1 454"/>
                  <a:gd name="f190" fmla="*/ f104 1 685"/>
                  <a:gd name="f191" fmla="*/ f105 1 454"/>
                  <a:gd name="f192" fmla="*/ f106 1 685"/>
                  <a:gd name="f193" fmla="*/ f107 1 454"/>
                  <a:gd name="f194" fmla="*/ f108 1 685"/>
                  <a:gd name="f195" fmla="*/ f109 1 454"/>
                  <a:gd name="f196" fmla="*/ f110 1 685"/>
                  <a:gd name="f197" fmla="*/ f111 1 454"/>
                  <a:gd name="f198" fmla="*/ f112 1 685"/>
                  <a:gd name="f199" fmla="*/ f113 1 454"/>
                  <a:gd name="f200" fmla="*/ f114 1 685"/>
                  <a:gd name="f201" fmla="*/ f115 1 454"/>
                  <a:gd name="f202" fmla="*/ f116 1 685"/>
                  <a:gd name="f203" fmla="*/ f117 1 454"/>
                  <a:gd name="f204" fmla="*/ f118 1 685"/>
                  <a:gd name="f205" fmla="*/ f119 1 454"/>
                  <a:gd name="f206" fmla="*/ f120 1 685"/>
                  <a:gd name="f207" fmla="*/ f121 1 454"/>
                  <a:gd name="f208" fmla="*/ f122 1 685"/>
                  <a:gd name="f209" fmla="*/ f123 1 454"/>
                  <a:gd name="f210" fmla="*/ f124 1 685"/>
                  <a:gd name="f211" fmla="*/ f125 1 685"/>
                  <a:gd name="f212" fmla="*/ f126 1 685"/>
                  <a:gd name="f213" fmla="*/ f127 1 454"/>
                  <a:gd name="f214" fmla="*/ f128 1 685"/>
                  <a:gd name="f215" fmla="*/ f129 1 454"/>
                  <a:gd name="f216" fmla="*/ f130 1 685"/>
                  <a:gd name="f217" fmla="*/ f131 1 685"/>
                  <a:gd name="f218" fmla="*/ f132 1 454"/>
                  <a:gd name="f219" fmla="*/ f133 1 685"/>
                  <a:gd name="f220" fmla="*/ f134 1 454"/>
                  <a:gd name="f221" fmla="*/ f135 1 685"/>
                  <a:gd name="f222" fmla="*/ f136 1 454"/>
                  <a:gd name="f223" fmla="*/ f137 1 685"/>
                  <a:gd name="f224" fmla="*/ f138 1 454"/>
                  <a:gd name="f225" fmla="*/ f139 1 454"/>
                  <a:gd name="f226" fmla="*/ f140 1 454"/>
                  <a:gd name="f227" fmla="*/ f141 1 685"/>
                  <a:gd name="f228" fmla="*/ f142 1 454"/>
                  <a:gd name="f229" fmla="*/ f143 1 685"/>
                  <a:gd name="f230" fmla="*/ f144 1 454"/>
                  <a:gd name="f231" fmla="*/ f145 1 685"/>
                  <a:gd name="f232" fmla="*/ f146 1 454"/>
                  <a:gd name="f233" fmla="*/ f147 1 685"/>
                  <a:gd name="f234" fmla="*/ f148 1 454"/>
                  <a:gd name="f235" fmla="*/ f149 1 685"/>
                  <a:gd name="f236" fmla="*/ f150 1 454"/>
                  <a:gd name="f237" fmla="*/ f151 1 685"/>
                  <a:gd name="f238" fmla="*/ f152 1 454"/>
                  <a:gd name="f239" fmla="*/ f153 1 685"/>
                  <a:gd name="f240" fmla="*/ f154 1 454"/>
                  <a:gd name="f241" fmla="*/ f155 1 685"/>
                  <a:gd name="f242" fmla="*/ f156 1 454"/>
                  <a:gd name="f243" fmla="*/ f157 1 685"/>
                  <a:gd name="f244" fmla="*/ f158 1 454"/>
                  <a:gd name="f245" fmla="*/ f159 1 685"/>
                  <a:gd name="f246" fmla="*/ f160 1 454"/>
                  <a:gd name="f247" fmla="*/ f161 1 685"/>
                  <a:gd name="f248" fmla="*/ f162 1 454"/>
                  <a:gd name="f249" fmla="*/ f163 1 685"/>
                  <a:gd name="f250" fmla="*/ f164 1 454"/>
                  <a:gd name="f251" fmla="*/ f165 1 685"/>
                  <a:gd name="f252" fmla="*/ f166 1 454"/>
                  <a:gd name="f253" fmla="*/ f167 1 685"/>
                  <a:gd name="f254" fmla="*/ f168 1 454"/>
                  <a:gd name="f255" fmla="*/ f169 1 685"/>
                  <a:gd name="f256" fmla="*/ f170 1 454"/>
                  <a:gd name="f257" fmla="*/ f171 1 685"/>
                  <a:gd name="f258" fmla="*/ f172 1 454"/>
                  <a:gd name="f259" fmla="*/ f173 1 685"/>
                  <a:gd name="f260" fmla="*/ f174 1 454"/>
                  <a:gd name="f261" fmla="*/ f175 1 685"/>
                  <a:gd name="f262" fmla="*/ f176 1 454"/>
                  <a:gd name="f263" fmla="*/ f177 1 685"/>
                  <a:gd name="f264" fmla="*/ f178 1 454"/>
                  <a:gd name="f265" fmla="*/ f179 1 685"/>
                  <a:gd name="f266" fmla="*/ f180 1 454"/>
                  <a:gd name="f267" fmla="*/ f181 1 685"/>
                  <a:gd name="f268" fmla="*/ f182 1 454"/>
                  <a:gd name="f269" fmla="*/ f183 1 685"/>
                  <a:gd name="f270" fmla="*/ 0 1 f97"/>
                  <a:gd name="f271" fmla="*/ f91 1 f97"/>
                  <a:gd name="f272" fmla="*/ 0 1 f98"/>
                  <a:gd name="f273" fmla="*/ f92 1 f98"/>
                  <a:gd name="f274" fmla="*/ f185 1 f97"/>
                  <a:gd name="f275" fmla="*/ f186 1 f98"/>
                  <a:gd name="f276" fmla="*/ f187 1 f97"/>
                  <a:gd name="f277" fmla="*/ f188 1 f98"/>
                  <a:gd name="f278" fmla="*/ f189 1 f97"/>
                  <a:gd name="f279" fmla="*/ f190 1 f98"/>
                  <a:gd name="f280" fmla="*/ f191 1 f97"/>
                  <a:gd name="f281" fmla="*/ f192 1 f98"/>
                  <a:gd name="f282" fmla="*/ f193 1 f97"/>
                  <a:gd name="f283" fmla="*/ f194 1 f98"/>
                  <a:gd name="f284" fmla="*/ f195 1 f97"/>
                  <a:gd name="f285" fmla="*/ f196 1 f98"/>
                  <a:gd name="f286" fmla="*/ f197 1 f97"/>
                  <a:gd name="f287" fmla="*/ f198 1 f98"/>
                  <a:gd name="f288" fmla="*/ f199 1 f97"/>
                  <a:gd name="f289" fmla="*/ f200 1 f98"/>
                  <a:gd name="f290" fmla="*/ f201 1 f97"/>
                  <a:gd name="f291" fmla="*/ f202 1 f98"/>
                  <a:gd name="f292" fmla="*/ f203 1 f97"/>
                  <a:gd name="f293" fmla="*/ f204 1 f98"/>
                  <a:gd name="f294" fmla="*/ f205 1 f97"/>
                  <a:gd name="f295" fmla="*/ f206 1 f98"/>
                  <a:gd name="f296" fmla="*/ f207 1 f97"/>
                  <a:gd name="f297" fmla="*/ f208 1 f98"/>
                  <a:gd name="f298" fmla="*/ f209 1 f97"/>
                  <a:gd name="f299" fmla="*/ f210 1 f98"/>
                  <a:gd name="f300" fmla="*/ f211 1 f98"/>
                  <a:gd name="f301" fmla="*/ f212 1 f98"/>
                  <a:gd name="f302" fmla="*/ f213 1 f97"/>
                  <a:gd name="f303" fmla="*/ f214 1 f98"/>
                  <a:gd name="f304" fmla="*/ f215 1 f97"/>
                  <a:gd name="f305" fmla="*/ f216 1 f98"/>
                  <a:gd name="f306" fmla="*/ f217 1 f98"/>
                  <a:gd name="f307" fmla="*/ f218 1 f97"/>
                  <a:gd name="f308" fmla="*/ f219 1 f98"/>
                  <a:gd name="f309" fmla="*/ f220 1 f97"/>
                  <a:gd name="f310" fmla="*/ f221 1 f98"/>
                  <a:gd name="f311" fmla="*/ f222 1 f97"/>
                  <a:gd name="f312" fmla="*/ f223 1 f98"/>
                  <a:gd name="f313" fmla="*/ f224 1 f97"/>
                  <a:gd name="f314" fmla="*/ f225 1 f97"/>
                  <a:gd name="f315" fmla="*/ f226 1 f97"/>
                  <a:gd name="f316" fmla="*/ f227 1 f98"/>
                  <a:gd name="f317" fmla="*/ f228 1 f97"/>
                  <a:gd name="f318" fmla="*/ f229 1 f98"/>
                  <a:gd name="f319" fmla="*/ f230 1 f97"/>
                  <a:gd name="f320" fmla="*/ f231 1 f98"/>
                  <a:gd name="f321" fmla="*/ f232 1 f97"/>
                  <a:gd name="f322" fmla="*/ f233 1 f98"/>
                  <a:gd name="f323" fmla="*/ f234 1 f97"/>
                  <a:gd name="f324" fmla="*/ f235 1 f98"/>
                  <a:gd name="f325" fmla="*/ f236 1 f97"/>
                  <a:gd name="f326" fmla="*/ f237 1 f98"/>
                  <a:gd name="f327" fmla="*/ f238 1 f97"/>
                  <a:gd name="f328" fmla="*/ f239 1 f98"/>
                  <a:gd name="f329" fmla="*/ f240 1 f97"/>
                  <a:gd name="f330" fmla="*/ f241 1 f98"/>
                  <a:gd name="f331" fmla="*/ f242 1 f97"/>
                  <a:gd name="f332" fmla="*/ f243 1 f98"/>
                  <a:gd name="f333" fmla="*/ f244 1 f97"/>
                  <a:gd name="f334" fmla="*/ f245 1 f98"/>
                  <a:gd name="f335" fmla="*/ f246 1 f97"/>
                  <a:gd name="f336" fmla="*/ f247 1 f98"/>
                  <a:gd name="f337" fmla="*/ f248 1 f97"/>
                  <a:gd name="f338" fmla="*/ f249 1 f98"/>
                  <a:gd name="f339" fmla="*/ f250 1 f97"/>
                  <a:gd name="f340" fmla="*/ f251 1 f98"/>
                  <a:gd name="f341" fmla="*/ f252 1 f97"/>
                  <a:gd name="f342" fmla="*/ f253 1 f98"/>
                  <a:gd name="f343" fmla="*/ f254 1 f97"/>
                  <a:gd name="f344" fmla="*/ f255 1 f98"/>
                  <a:gd name="f345" fmla="*/ f256 1 f97"/>
                  <a:gd name="f346" fmla="*/ f257 1 f98"/>
                  <a:gd name="f347" fmla="*/ f258 1 f97"/>
                  <a:gd name="f348" fmla="*/ f259 1 f98"/>
                  <a:gd name="f349" fmla="*/ f260 1 f97"/>
                  <a:gd name="f350" fmla="*/ f261 1 f98"/>
                  <a:gd name="f351" fmla="*/ f262 1 f97"/>
                  <a:gd name="f352" fmla="*/ f263 1 f98"/>
                  <a:gd name="f353" fmla="*/ f264 1 f97"/>
                  <a:gd name="f354" fmla="*/ f265 1 f98"/>
                  <a:gd name="f355" fmla="*/ f266 1 f97"/>
                  <a:gd name="f356" fmla="*/ f267 1 f98"/>
                  <a:gd name="f357" fmla="*/ f268 1 f97"/>
                  <a:gd name="f358" fmla="*/ f269 1 f98"/>
                  <a:gd name="f359" fmla="*/ f270 f88 1"/>
                  <a:gd name="f360" fmla="*/ f271 f88 1"/>
                  <a:gd name="f361" fmla="*/ f273 f89 1"/>
                  <a:gd name="f362" fmla="*/ f272 f89 1"/>
                  <a:gd name="f363" fmla="*/ f274 f88 1"/>
                  <a:gd name="f364" fmla="*/ f275 f89 1"/>
                  <a:gd name="f365" fmla="*/ f276 f88 1"/>
                  <a:gd name="f366" fmla="*/ f277 f89 1"/>
                  <a:gd name="f367" fmla="*/ f278 f88 1"/>
                  <a:gd name="f368" fmla="*/ f279 f89 1"/>
                  <a:gd name="f369" fmla="*/ f280 f88 1"/>
                  <a:gd name="f370" fmla="*/ f281 f89 1"/>
                  <a:gd name="f371" fmla="*/ f282 f88 1"/>
                  <a:gd name="f372" fmla="*/ f283 f89 1"/>
                  <a:gd name="f373" fmla="*/ f284 f88 1"/>
                  <a:gd name="f374" fmla="*/ f285 f89 1"/>
                  <a:gd name="f375" fmla="*/ f286 f88 1"/>
                  <a:gd name="f376" fmla="*/ f287 f89 1"/>
                  <a:gd name="f377" fmla="*/ f288 f88 1"/>
                  <a:gd name="f378" fmla="*/ f289 f89 1"/>
                  <a:gd name="f379" fmla="*/ f290 f88 1"/>
                  <a:gd name="f380" fmla="*/ f291 f89 1"/>
                  <a:gd name="f381" fmla="*/ f292 f88 1"/>
                  <a:gd name="f382" fmla="*/ f293 f89 1"/>
                  <a:gd name="f383" fmla="*/ f294 f88 1"/>
                  <a:gd name="f384" fmla="*/ f295 f89 1"/>
                  <a:gd name="f385" fmla="*/ f296 f88 1"/>
                  <a:gd name="f386" fmla="*/ f297 f89 1"/>
                  <a:gd name="f387" fmla="*/ f298 f88 1"/>
                  <a:gd name="f388" fmla="*/ f299 f89 1"/>
                  <a:gd name="f389" fmla="*/ f300 f89 1"/>
                  <a:gd name="f390" fmla="*/ f301 f89 1"/>
                  <a:gd name="f391" fmla="*/ f302 f88 1"/>
                  <a:gd name="f392" fmla="*/ f303 f89 1"/>
                  <a:gd name="f393" fmla="*/ f304 f88 1"/>
                  <a:gd name="f394" fmla="*/ f305 f89 1"/>
                  <a:gd name="f395" fmla="*/ f306 f89 1"/>
                  <a:gd name="f396" fmla="*/ f307 f88 1"/>
                  <a:gd name="f397" fmla="*/ f308 f89 1"/>
                  <a:gd name="f398" fmla="*/ f309 f88 1"/>
                  <a:gd name="f399" fmla="*/ f310 f89 1"/>
                  <a:gd name="f400" fmla="*/ f311 f88 1"/>
                  <a:gd name="f401" fmla="*/ f312 f89 1"/>
                  <a:gd name="f402" fmla="*/ f313 f88 1"/>
                  <a:gd name="f403" fmla="*/ f314 f88 1"/>
                  <a:gd name="f404" fmla="*/ f315 f88 1"/>
                  <a:gd name="f405" fmla="*/ f316 f89 1"/>
                  <a:gd name="f406" fmla="*/ f317 f88 1"/>
                  <a:gd name="f407" fmla="*/ f318 f89 1"/>
                  <a:gd name="f408" fmla="*/ f319 f88 1"/>
                  <a:gd name="f409" fmla="*/ f320 f89 1"/>
                  <a:gd name="f410" fmla="*/ f321 f88 1"/>
                  <a:gd name="f411" fmla="*/ f322 f89 1"/>
                  <a:gd name="f412" fmla="*/ f323 f88 1"/>
                  <a:gd name="f413" fmla="*/ f324 f89 1"/>
                  <a:gd name="f414" fmla="*/ f325 f88 1"/>
                  <a:gd name="f415" fmla="*/ f326 f89 1"/>
                  <a:gd name="f416" fmla="*/ f327 f88 1"/>
                  <a:gd name="f417" fmla="*/ f328 f89 1"/>
                  <a:gd name="f418" fmla="*/ f329 f88 1"/>
                  <a:gd name="f419" fmla="*/ f330 f89 1"/>
                  <a:gd name="f420" fmla="*/ f331 f88 1"/>
                  <a:gd name="f421" fmla="*/ f332 f89 1"/>
                  <a:gd name="f422" fmla="*/ f333 f88 1"/>
                  <a:gd name="f423" fmla="*/ f334 f89 1"/>
                  <a:gd name="f424" fmla="*/ f335 f88 1"/>
                  <a:gd name="f425" fmla="*/ f336 f89 1"/>
                  <a:gd name="f426" fmla="*/ f337 f88 1"/>
                  <a:gd name="f427" fmla="*/ f338 f89 1"/>
                  <a:gd name="f428" fmla="*/ f339 f88 1"/>
                  <a:gd name="f429" fmla="*/ f340 f89 1"/>
                  <a:gd name="f430" fmla="*/ f341 f88 1"/>
                  <a:gd name="f431" fmla="*/ f342 f89 1"/>
                  <a:gd name="f432" fmla="*/ f343 f88 1"/>
                  <a:gd name="f433" fmla="*/ f344 f89 1"/>
                  <a:gd name="f434" fmla="*/ f345 f88 1"/>
                  <a:gd name="f435" fmla="*/ f346 f89 1"/>
                  <a:gd name="f436" fmla="*/ f347 f88 1"/>
                  <a:gd name="f437" fmla="*/ f348 f89 1"/>
                  <a:gd name="f438" fmla="*/ f349 f88 1"/>
                  <a:gd name="f439" fmla="*/ f350 f89 1"/>
                  <a:gd name="f440" fmla="*/ f351 f88 1"/>
                  <a:gd name="f441" fmla="*/ f352 f89 1"/>
                  <a:gd name="f442" fmla="*/ f353 f88 1"/>
                  <a:gd name="f443" fmla="*/ f354 f89 1"/>
                  <a:gd name="f444" fmla="*/ f355 f88 1"/>
                  <a:gd name="f445" fmla="*/ f356 f89 1"/>
                  <a:gd name="f446" fmla="*/ f357 f88 1"/>
                  <a:gd name="f447" fmla="*/ f358 f89 1"/>
                </a:gdLst>
                <a:ahLst/>
                <a:cxnLst>
                  <a:cxn ang="3cd4">
                    <a:pos x="hc" y="t"/>
                  </a:cxn>
                  <a:cxn ang="0">
                    <a:pos x="r" y="vc"/>
                  </a:cxn>
                  <a:cxn ang="cd4">
                    <a:pos x="hc" y="b"/>
                  </a:cxn>
                  <a:cxn ang="cd2">
                    <a:pos x="l" y="vc"/>
                  </a:cxn>
                  <a:cxn ang="f184">
                    <a:pos x="f363" y="f364"/>
                  </a:cxn>
                  <a:cxn ang="f184">
                    <a:pos x="f363" y="f364"/>
                  </a:cxn>
                  <a:cxn ang="f184">
                    <a:pos x="f365" y="f366"/>
                  </a:cxn>
                  <a:cxn ang="f184">
                    <a:pos x="f367" y="f368"/>
                  </a:cxn>
                  <a:cxn ang="f184">
                    <a:pos x="f369" y="f370"/>
                  </a:cxn>
                  <a:cxn ang="f184">
                    <a:pos x="f371" y="f372"/>
                  </a:cxn>
                  <a:cxn ang="f184">
                    <a:pos x="f373" y="f374"/>
                  </a:cxn>
                  <a:cxn ang="f184">
                    <a:pos x="f375" y="f376"/>
                  </a:cxn>
                  <a:cxn ang="f184">
                    <a:pos x="f375" y="f376"/>
                  </a:cxn>
                  <a:cxn ang="f184">
                    <a:pos x="f377" y="f378"/>
                  </a:cxn>
                  <a:cxn ang="f184">
                    <a:pos x="f379" y="f380"/>
                  </a:cxn>
                  <a:cxn ang="f184">
                    <a:pos x="f381" y="f382"/>
                  </a:cxn>
                  <a:cxn ang="f184">
                    <a:pos x="f383" y="f384"/>
                  </a:cxn>
                  <a:cxn ang="f184">
                    <a:pos x="f385" y="f386"/>
                  </a:cxn>
                  <a:cxn ang="f184">
                    <a:pos x="f387" y="f388"/>
                  </a:cxn>
                  <a:cxn ang="f184">
                    <a:pos x="f385" y="f389"/>
                  </a:cxn>
                  <a:cxn ang="f184">
                    <a:pos x="f383" y="f390"/>
                  </a:cxn>
                  <a:cxn ang="f184">
                    <a:pos x="f391" y="f392"/>
                  </a:cxn>
                  <a:cxn ang="f184">
                    <a:pos x="f393" y="f394"/>
                  </a:cxn>
                  <a:cxn ang="f184">
                    <a:pos x="f393" y="f394"/>
                  </a:cxn>
                  <a:cxn ang="f184">
                    <a:pos x="f377" y="f395"/>
                  </a:cxn>
                  <a:cxn ang="f184">
                    <a:pos x="f396" y="f397"/>
                  </a:cxn>
                  <a:cxn ang="f184">
                    <a:pos x="f398" y="f399"/>
                  </a:cxn>
                  <a:cxn ang="f184">
                    <a:pos x="f400" y="f401"/>
                  </a:cxn>
                  <a:cxn ang="f184">
                    <a:pos x="f402" y="f401"/>
                  </a:cxn>
                  <a:cxn ang="f184">
                    <a:pos x="f403" y="f399"/>
                  </a:cxn>
                  <a:cxn ang="f184">
                    <a:pos x="f404" y="f405"/>
                  </a:cxn>
                  <a:cxn ang="f184">
                    <a:pos x="f406" y="f407"/>
                  </a:cxn>
                  <a:cxn ang="f184">
                    <a:pos x="f408" y="f409"/>
                  </a:cxn>
                  <a:cxn ang="f184">
                    <a:pos x="f410" y="f411"/>
                  </a:cxn>
                  <a:cxn ang="f184">
                    <a:pos x="f412" y="f413"/>
                  </a:cxn>
                  <a:cxn ang="f184">
                    <a:pos x="f414" y="f415"/>
                  </a:cxn>
                  <a:cxn ang="f184">
                    <a:pos x="f416" y="f417"/>
                  </a:cxn>
                  <a:cxn ang="f184">
                    <a:pos x="f418" y="f419"/>
                  </a:cxn>
                  <a:cxn ang="f184">
                    <a:pos x="f420" y="f421"/>
                  </a:cxn>
                  <a:cxn ang="f184">
                    <a:pos x="f422" y="f423"/>
                  </a:cxn>
                  <a:cxn ang="f184">
                    <a:pos x="f422" y="f423"/>
                  </a:cxn>
                  <a:cxn ang="f184">
                    <a:pos x="f424" y="f425"/>
                  </a:cxn>
                  <a:cxn ang="f184">
                    <a:pos x="f426" y="f427"/>
                  </a:cxn>
                  <a:cxn ang="f184">
                    <a:pos x="f428" y="f429"/>
                  </a:cxn>
                  <a:cxn ang="f184">
                    <a:pos x="f430" y="f431"/>
                  </a:cxn>
                  <a:cxn ang="f184">
                    <a:pos x="f432" y="f433"/>
                  </a:cxn>
                  <a:cxn ang="f184">
                    <a:pos x="f434" y="f435"/>
                  </a:cxn>
                  <a:cxn ang="f184">
                    <a:pos x="f436" y="f437"/>
                  </a:cxn>
                  <a:cxn ang="f184">
                    <a:pos x="f438" y="f439"/>
                  </a:cxn>
                  <a:cxn ang="f184">
                    <a:pos x="f440" y="f441"/>
                  </a:cxn>
                  <a:cxn ang="f184">
                    <a:pos x="f442" y="f443"/>
                  </a:cxn>
                  <a:cxn ang="f184">
                    <a:pos x="f444" y="f445"/>
                  </a:cxn>
                  <a:cxn ang="f184">
                    <a:pos x="f446" y="f447"/>
                  </a:cxn>
                  <a:cxn ang="f184">
                    <a:pos x="f363" y="f364"/>
                  </a:cxn>
                  <a:cxn ang="f184">
                    <a:pos x="f363" y="f364"/>
                  </a:cxn>
                </a:cxnLst>
                <a:rect l="f359" t="f362" r="f360" b="f361"/>
                <a:pathLst>
                  <a:path w="452" h="685">
                    <a:moveTo>
                      <a:pt x="f8" y="f9"/>
                    </a:moveTo>
                    <a:lnTo>
                      <a:pt x="f8" y="f9"/>
                    </a:lnTo>
                    <a:lnTo>
                      <a:pt x="f10" y="f11"/>
                    </a:lnTo>
                    <a:lnTo>
                      <a:pt x="f12" y="f13"/>
                    </a:lnTo>
                    <a:lnTo>
                      <a:pt x="f14" y="f15"/>
                    </a:lnTo>
                    <a:lnTo>
                      <a:pt x="f16" y="f17"/>
                    </a:lnTo>
                    <a:lnTo>
                      <a:pt x="f18" y="f19"/>
                    </a:lnTo>
                    <a:lnTo>
                      <a:pt x="f20" y="f5"/>
                    </a:lnTo>
                    <a:lnTo>
                      <a:pt x="f20" y="f5"/>
                    </a:lnTo>
                    <a:lnTo>
                      <a:pt x="f21" y="f22"/>
                    </a:lnTo>
                    <a:lnTo>
                      <a:pt x="f23" y="f24"/>
                    </a:lnTo>
                    <a:lnTo>
                      <a:pt x="f25" y="f26"/>
                    </a:lnTo>
                    <a:lnTo>
                      <a:pt x="f27" y="f28"/>
                    </a:lnTo>
                    <a:lnTo>
                      <a:pt x="f6" y="f29"/>
                    </a:lnTo>
                    <a:lnTo>
                      <a:pt x="f30" y="f31"/>
                    </a:lnTo>
                    <a:lnTo>
                      <a:pt x="f6" y="f32"/>
                    </a:lnTo>
                    <a:lnTo>
                      <a:pt x="f27" y="f33"/>
                    </a:lnTo>
                    <a:lnTo>
                      <a:pt x="f34" y="f35"/>
                    </a:lnTo>
                    <a:lnTo>
                      <a:pt x="f36" y="f37"/>
                    </a:lnTo>
                    <a:lnTo>
                      <a:pt x="f36" y="f37"/>
                    </a:lnTo>
                    <a:lnTo>
                      <a:pt x="f21" y="f38"/>
                    </a:lnTo>
                    <a:lnTo>
                      <a:pt x="f39" y="f40"/>
                    </a:lnTo>
                    <a:lnTo>
                      <a:pt x="f41" y="f42"/>
                    </a:lnTo>
                    <a:lnTo>
                      <a:pt x="f43" y="f7"/>
                    </a:lnTo>
                    <a:lnTo>
                      <a:pt x="f44" y="f7"/>
                    </a:lnTo>
                    <a:lnTo>
                      <a:pt x="f45" y="f42"/>
                    </a:lnTo>
                    <a:lnTo>
                      <a:pt x="f46" y="f47"/>
                    </a:lnTo>
                    <a:lnTo>
                      <a:pt x="f48" y="f49"/>
                    </a:lnTo>
                    <a:lnTo>
                      <a:pt x="f50" y="f51"/>
                    </a:lnTo>
                    <a:lnTo>
                      <a:pt x="f52" y="f53"/>
                    </a:lnTo>
                    <a:lnTo>
                      <a:pt x="f54" y="f55"/>
                    </a:lnTo>
                    <a:lnTo>
                      <a:pt x="f56" y="f57"/>
                    </a:lnTo>
                    <a:lnTo>
                      <a:pt x="f58" y="f59"/>
                    </a:lnTo>
                    <a:lnTo>
                      <a:pt x="f60" y="f61"/>
                    </a:lnTo>
                    <a:lnTo>
                      <a:pt x="f19" y="f62"/>
                    </a:lnTo>
                    <a:lnTo>
                      <a:pt x="f5" y="f63"/>
                    </a:lnTo>
                    <a:lnTo>
                      <a:pt x="f5"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78"/>
                    </a:lnTo>
                    <a:lnTo>
                      <a:pt x="f85" y="f86"/>
                    </a:lnTo>
                    <a:lnTo>
                      <a:pt x="f8" y="f9"/>
                    </a:lnTo>
                    <a:lnTo>
                      <a:pt x="f8" y="f9"/>
                    </a:lnTo>
                    <a:close/>
                  </a:path>
                </a:pathLst>
              </a:custGeom>
              <a:solidFill>
                <a:srgbClr val="2B2C2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8" name="Freeform 48">
                <a:extLst>
                  <a:ext uri="{FF2B5EF4-FFF2-40B4-BE49-F238E27FC236}">
                    <a16:creationId xmlns:a16="http://schemas.microsoft.com/office/drawing/2014/main" id="{57C04ACA-153F-98A7-1A8C-637D508F43B4}"/>
                  </a:ext>
                </a:extLst>
              </p:cNvPr>
              <p:cNvSpPr/>
              <p:nvPr/>
            </p:nvSpPr>
            <p:spPr>
              <a:xfrm>
                <a:off x="3900290" y="5569656"/>
                <a:ext cx="293851" cy="47466"/>
              </a:xfrm>
              <a:custGeom>
                <a:avLst/>
                <a:gdLst>
                  <a:gd name="f0" fmla="val 10800000"/>
                  <a:gd name="f1" fmla="val 5400000"/>
                  <a:gd name="f2" fmla="val 180"/>
                  <a:gd name="f3" fmla="val w"/>
                  <a:gd name="f4" fmla="val h"/>
                  <a:gd name="f5" fmla="val 0"/>
                  <a:gd name="f6" fmla="val 260"/>
                  <a:gd name="f7" fmla="val 42"/>
                  <a:gd name="f8" fmla="val 10"/>
                  <a:gd name="f9" fmla="val 46"/>
                  <a:gd name="f10" fmla="val 18"/>
                  <a:gd name="f11" fmla="val 84"/>
                  <a:gd name="f12" fmla="val 22"/>
                  <a:gd name="f13" fmla="val 112"/>
                  <a:gd name="f14" fmla="val 26"/>
                  <a:gd name="f15" fmla="val 124"/>
                  <a:gd name="f16" fmla="val 144"/>
                  <a:gd name="f17" fmla="val 30"/>
                  <a:gd name="f18" fmla="val 186"/>
                  <a:gd name="f19" fmla="val 36"/>
                  <a:gd name="f20" fmla="val 224"/>
                  <a:gd name="f21" fmla="val 40"/>
                  <a:gd name="f22" fmla="val 202"/>
                  <a:gd name="f23" fmla="val 158"/>
                  <a:gd name="f24" fmla="val 134"/>
                  <a:gd name="f25" fmla="val 126"/>
                  <a:gd name="f26" fmla="val 24"/>
                  <a:gd name="f27" fmla="val 118"/>
                  <a:gd name="f28" fmla="val 66"/>
                  <a:gd name="f29" fmla="+- 0 0 -90"/>
                  <a:gd name="f30" fmla="*/ f3 1 260"/>
                  <a:gd name="f31" fmla="*/ f4 1 42"/>
                  <a:gd name="f32" fmla="val f5"/>
                  <a:gd name="f33" fmla="val f6"/>
                  <a:gd name="f34" fmla="val f7"/>
                  <a:gd name="f35" fmla="*/ f29 f0 1"/>
                  <a:gd name="f36" fmla="+- f34 0 f32"/>
                  <a:gd name="f37" fmla="+- f33 0 f32"/>
                  <a:gd name="f38" fmla="*/ f35 1 f2"/>
                  <a:gd name="f39" fmla="*/ f37 1 260"/>
                  <a:gd name="f40" fmla="*/ f36 1 42"/>
                  <a:gd name="f41" fmla="*/ 0 f37 1"/>
                  <a:gd name="f42" fmla="*/ 10 f36 1"/>
                  <a:gd name="f43" fmla="*/ 46 f37 1"/>
                  <a:gd name="f44" fmla="*/ 18 f36 1"/>
                  <a:gd name="f45" fmla="*/ 84 f37 1"/>
                  <a:gd name="f46" fmla="*/ 22 f36 1"/>
                  <a:gd name="f47" fmla="*/ 112 f37 1"/>
                  <a:gd name="f48" fmla="*/ 26 f36 1"/>
                  <a:gd name="f49" fmla="*/ 124 f37 1"/>
                  <a:gd name="f50" fmla="*/ 0 f36 1"/>
                  <a:gd name="f51" fmla="*/ 144 f37 1"/>
                  <a:gd name="f52" fmla="*/ 30 f36 1"/>
                  <a:gd name="f53" fmla="*/ 186 f37 1"/>
                  <a:gd name="f54" fmla="*/ 36 f36 1"/>
                  <a:gd name="f55" fmla="*/ 224 f37 1"/>
                  <a:gd name="f56" fmla="*/ 40 f36 1"/>
                  <a:gd name="f57" fmla="*/ 260 f37 1"/>
                  <a:gd name="f58" fmla="*/ 42 f36 1"/>
                  <a:gd name="f59" fmla="*/ 202 f37 1"/>
                  <a:gd name="f60" fmla="*/ 158 f37 1"/>
                  <a:gd name="f61" fmla="*/ 134 f37 1"/>
                  <a:gd name="f62" fmla="*/ 126 f37 1"/>
                  <a:gd name="f63" fmla="*/ 24 f36 1"/>
                  <a:gd name="f64" fmla="*/ 118 f37 1"/>
                  <a:gd name="f65" fmla="*/ 66 f37 1"/>
                  <a:gd name="f66" fmla="+- f38 0 f1"/>
                  <a:gd name="f67" fmla="*/ f41 1 260"/>
                  <a:gd name="f68" fmla="*/ f42 1 42"/>
                  <a:gd name="f69" fmla="*/ f43 1 260"/>
                  <a:gd name="f70" fmla="*/ f44 1 42"/>
                  <a:gd name="f71" fmla="*/ f45 1 260"/>
                  <a:gd name="f72" fmla="*/ f46 1 42"/>
                  <a:gd name="f73" fmla="*/ f47 1 260"/>
                  <a:gd name="f74" fmla="*/ f48 1 42"/>
                  <a:gd name="f75" fmla="*/ f49 1 260"/>
                  <a:gd name="f76" fmla="*/ f50 1 42"/>
                  <a:gd name="f77" fmla="*/ f51 1 260"/>
                  <a:gd name="f78" fmla="*/ f52 1 42"/>
                  <a:gd name="f79" fmla="*/ f53 1 260"/>
                  <a:gd name="f80" fmla="*/ f54 1 42"/>
                  <a:gd name="f81" fmla="*/ f55 1 260"/>
                  <a:gd name="f82" fmla="*/ f56 1 42"/>
                  <a:gd name="f83" fmla="*/ f57 1 260"/>
                  <a:gd name="f84" fmla="*/ f58 1 42"/>
                  <a:gd name="f85" fmla="*/ f59 1 260"/>
                  <a:gd name="f86" fmla="*/ f60 1 260"/>
                  <a:gd name="f87" fmla="*/ f61 1 260"/>
                  <a:gd name="f88" fmla="*/ f62 1 260"/>
                  <a:gd name="f89" fmla="*/ f63 1 42"/>
                  <a:gd name="f90" fmla="*/ f64 1 260"/>
                  <a:gd name="f91" fmla="*/ f65 1 260"/>
                  <a:gd name="f92" fmla="*/ 0 1 f39"/>
                  <a:gd name="f93" fmla="*/ f33 1 f39"/>
                  <a:gd name="f94" fmla="*/ 0 1 f40"/>
                  <a:gd name="f95" fmla="*/ f34 1 f40"/>
                  <a:gd name="f96" fmla="*/ f67 1 f39"/>
                  <a:gd name="f97" fmla="*/ f68 1 f40"/>
                  <a:gd name="f98" fmla="*/ f69 1 f39"/>
                  <a:gd name="f99" fmla="*/ f70 1 f40"/>
                  <a:gd name="f100" fmla="*/ f71 1 f39"/>
                  <a:gd name="f101" fmla="*/ f72 1 f40"/>
                  <a:gd name="f102" fmla="*/ f73 1 f39"/>
                  <a:gd name="f103" fmla="*/ f74 1 f40"/>
                  <a:gd name="f104" fmla="*/ f75 1 f39"/>
                  <a:gd name="f105" fmla="*/ f76 1 f40"/>
                  <a:gd name="f106" fmla="*/ f77 1 f39"/>
                  <a:gd name="f107" fmla="*/ f78 1 f40"/>
                  <a:gd name="f108" fmla="*/ f79 1 f39"/>
                  <a:gd name="f109" fmla="*/ f80 1 f40"/>
                  <a:gd name="f110" fmla="*/ f81 1 f39"/>
                  <a:gd name="f111" fmla="*/ f82 1 f40"/>
                  <a:gd name="f112" fmla="*/ f83 1 f39"/>
                  <a:gd name="f113" fmla="*/ f84 1 f40"/>
                  <a:gd name="f114" fmla="*/ f85 1 f39"/>
                  <a:gd name="f115" fmla="*/ f86 1 f39"/>
                  <a:gd name="f116" fmla="*/ f87 1 f39"/>
                  <a:gd name="f117" fmla="*/ f88 1 f39"/>
                  <a:gd name="f118" fmla="*/ f89 1 f40"/>
                  <a:gd name="f119" fmla="*/ f90 1 f39"/>
                  <a:gd name="f120" fmla="*/ f91 1 f39"/>
                  <a:gd name="f121" fmla="*/ f92 f30 1"/>
                  <a:gd name="f122" fmla="*/ f93 f30 1"/>
                  <a:gd name="f123" fmla="*/ f95 f31 1"/>
                  <a:gd name="f124" fmla="*/ f94 f31 1"/>
                  <a:gd name="f125" fmla="*/ f96 f30 1"/>
                  <a:gd name="f126" fmla="*/ f97 f31 1"/>
                  <a:gd name="f127" fmla="*/ f98 f30 1"/>
                  <a:gd name="f128" fmla="*/ f99 f31 1"/>
                  <a:gd name="f129" fmla="*/ f100 f30 1"/>
                  <a:gd name="f130" fmla="*/ f101 f31 1"/>
                  <a:gd name="f131" fmla="*/ f102 f30 1"/>
                  <a:gd name="f132" fmla="*/ f103 f31 1"/>
                  <a:gd name="f133" fmla="*/ f104 f30 1"/>
                  <a:gd name="f134" fmla="*/ f105 f31 1"/>
                  <a:gd name="f135" fmla="*/ f106 f30 1"/>
                  <a:gd name="f136" fmla="*/ f107 f31 1"/>
                  <a:gd name="f137" fmla="*/ f108 f30 1"/>
                  <a:gd name="f138" fmla="*/ f109 f31 1"/>
                  <a:gd name="f139" fmla="*/ f110 f30 1"/>
                  <a:gd name="f140" fmla="*/ f111 f31 1"/>
                  <a:gd name="f141" fmla="*/ f112 f30 1"/>
                  <a:gd name="f142" fmla="*/ f113 f31 1"/>
                  <a:gd name="f143" fmla="*/ f114 f30 1"/>
                  <a:gd name="f144" fmla="*/ f115 f30 1"/>
                  <a:gd name="f145" fmla="*/ f116 f30 1"/>
                  <a:gd name="f146" fmla="*/ f117 f30 1"/>
                  <a:gd name="f147" fmla="*/ f118 f31 1"/>
                  <a:gd name="f148" fmla="*/ f119 f30 1"/>
                  <a:gd name="f149" fmla="*/ f120 f30 1"/>
                </a:gdLst>
                <a:ahLst/>
                <a:cxnLst>
                  <a:cxn ang="3cd4">
                    <a:pos x="hc" y="t"/>
                  </a:cxn>
                  <a:cxn ang="0">
                    <a:pos x="r" y="vc"/>
                  </a:cxn>
                  <a:cxn ang="cd4">
                    <a:pos x="hc" y="b"/>
                  </a:cxn>
                  <a:cxn ang="cd2">
                    <a:pos x="l" y="vc"/>
                  </a:cxn>
                  <a:cxn ang="f66">
                    <a:pos x="f125" y="f126"/>
                  </a:cxn>
                  <a:cxn ang="f66">
                    <a:pos x="f125" y="f126"/>
                  </a:cxn>
                  <a:cxn ang="f66">
                    <a:pos x="f127" y="f128"/>
                  </a:cxn>
                  <a:cxn ang="f66">
                    <a:pos x="f129" y="f130"/>
                  </a:cxn>
                  <a:cxn ang="f66">
                    <a:pos x="f131" y="f132"/>
                  </a:cxn>
                  <a:cxn ang="f66">
                    <a:pos x="f133" y="f134"/>
                  </a:cxn>
                  <a:cxn ang="f66">
                    <a:pos x="f135" y="f136"/>
                  </a:cxn>
                  <a:cxn ang="f66">
                    <a:pos x="f135" y="f136"/>
                  </a:cxn>
                  <a:cxn ang="f66">
                    <a:pos x="f137" y="f138"/>
                  </a:cxn>
                  <a:cxn ang="f66">
                    <a:pos x="f139" y="f140"/>
                  </a:cxn>
                  <a:cxn ang="f66">
                    <a:pos x="f141" y="f142"/>
                  </a:cxn>
                  <a:cxn ang="f66">
                    <a:pos x="f141" y="f142"/>
                  </a:cxn>
                  <a:cxn ang="f66">
                    <a:pos x="f143" y="f142"/>
                  </a:cxn>
                  <a:cxn ang="f66">
                    <a:pos x="f144" y="f142"/>
                  </a:cxn>
                  <a:cxn ang="f66">
                    <a:pos x="f145" y="f140"/>
                  </a:cxn>
                  <a:cxn ang="f66">
                    <a:pos x="f146" y="f147"/>
                  </a:cxn>
                  <a:cxn ang="f66">
                    <a:pos x="f148" y="f140"/>
                  </a:cxn>
                  <a:cxn ang="f66">
                    <a:pos x="f148" y="f140"/>
                  </a:cxn>
                  <a:cxn ang="f66">
                    <a:pos x="f149" y="f132"/>
                  </a:cxn>
                  <a:cxn ang="f66">
                    <a:pos x="f125" y="f126"/>
                  </a:cxn>
                  <a:cxn ang="f66">
                    <a:pos x="f125" y="f126"/>
                  </a:cxn>
                </a:cxnLst>
                <a:rect l="f121" t="f124" r="f122" b="f123"/>
                <a:pathLst>
                  <a:path w="260" h="42">
                    <a:moveTo>
                      <a:pt x="f5" y="f8"/>
                    </a:moveTo>
                    <a:lnTo>
                      <a:pt x="f5" y="f8"/>
                    </a:lnTo>
                    <a:lnTo>
                      <a:pt x="f9" y="f10"/>
                    </a:lnTo>
                    <a:lnTo>
                      <a:pt x="f11" y="f12"/>
                    </a:lnTo>
                    <a:lnTo>
                      <a:pt x="f13" y="f14"/>
                    </a:lnTo>
                    <a:lnTo>
                      <a:pt x="f15" y="f5"/>
                    </a:lnTo>
                    <a:lnTo>
                      <a:pt x="f16" y="f17"/>
                    </a:lnTo>
                    <a:lnTo>
                      <a:pt x="f16" y="f17"/>
                    </a:lnTo>
                    <a:lnTo>
                      <a:pt x="f18" y="f19"/>
                    </a:lnTo>
                    <a:lnTo>
                      <a:pt x="f20" y="f21"/>
                    </a:lnTo>
                    <a:lnTo>
                      <a:pt x="f6" y="f7"/>
                    </a:lnTo>
                    <a:lnTo>
                      <a:pt x="f6" y="f7"/>
                    </a:lnTo>
                    <a:lnTo>
                      <a:pt x="f22" y="f7"/>
                    </a:lnTo>
                    <a:lnTo>
                      <a:pt x="f23" y="f7"/>
                    </a:lnTo>
                    <a:lnTo>
                      <a:pt x="f24" y="f21"/>
                    </a:lnTo>
                    <a:lnTo>
                      <a:pt x="f25" y="f26"/>
                    </a:lnTo>
                    <a:lnTo>
                      <a:pt x="f27" y="f21"/>
                    </a:lnTo>
                    <a:lnTo>
                      <a:pt x="f27" y="f21"/>
                    </a:lnTo>
                    <a:lnTo>
                      <a:pt x="f28" y="f14"/>
                    </a:lnTo>
                    <a:lnTo>
                      <a:pt x="f5" y="f8"/>
                    </a:lnTo>
                    <a:lnTo>
                      <a:pt x="f5" y="f8"/>
                    </a:lnTo>
                    <a:close/>
                  </a:path>
                </a:pathLst>
              </a:custGeom>
              <a:solidFill>
                <a:srgbClr val="141817"/>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69" name="Freeform 49">
                <a:extLst>
                  <a:ext uri="{FF2B5EF4-FFF2-40B4-BE49-F238E27FC236}">
                    <a16:creationId xmlns:a16="http://schemas.microsoft.com/office/drawing/2014/main" id="{D0A171C7-9541-B328-A861-9C84424C4CDC}"/>
                  </a:ext>
                </a:extLst>
              </p:cNvPr>
              <p:cNvSpPr/>
              <p:nvPr/>
            </p:nvSpPr>
            <p:spPr>
              <a:xfrm>
                <a:off x="3934196" y="5678158"/>
                <a:ext cx="110761" cy="368448"/>
              </a:xfrm>
              <a:custGeom>
                <a:avLst/>
                <a:gdLst>
                  <a:gd name="f0" fmla="val 10800000"/>
                  <a:gd name="f1" fmla="val 5400000"/>
                  <a:gd name="f2" fmla="val 180"/>
                  <a:gd name="f3" fmla="val w"/>
                  <a:gd name="f4" fmla="val h"/>
                  <a:gd name="f5" fmla="val 0"/>
                  <a:gd name="f6" fmla="val 98"/>
                  <a:gd name="f7" fmla="val 326"/>
                  <a:gd name="f8" fmla="val 4"/>
                  <a:gd name="f9" fmla="val 12"/>
                  <a:gd name="f10" fmla="val 10"/>
                  <a:gd name="f11" fmla="val 26"/>
                  <a:gd name="f12" fmla="val 20"/>
                  <a:gd name="f13" fmla="val 36"/>
                  <a:gd name="f14" fmla="val 40"/>
                  <a:gd name="f15" fmla="val 30"/>
                  <a:gd name="f16" fmla="val 44"/>
                  <a:gd name="f17" fmla="val 48"/>
                  <a:gd name="f18" fmla="val 42"/>
                  <a:gd name="f19" fmla="val 52"/>
                  <a:gd name="f20" fmla="val 56"/>
                  <a:gd name="f21" fmla="val 54"/>
                  <a:gd name="f22" fmla="val 58"/>
                  <a:gd name="f23" fmla="val 62"/>
                  <a:gd name="f24" fmla="val 60"/>
                  <a:gd name="f25" fmla="val 68"/>
                  <a:gd name="f26" fmla="val 82"/>
                  <a:gd name="f27" fmla="val 66"/>
                  <a:gd name="f28" fmla="val 86"/>
                  <a:gd name="f29" fmla="val 72"/>
                  <a:gd name="f30" fmla="val 90"/>
                  <a:gd name="f31" fmla="val 104"/>
                  <a:gd name="f32" fmla="val 92"/>
                  <a:gd name="f33" fmla="val 136"/>
                  <a:gd name="f34" fmla="val 94"/>
                  <a:gd name="f35" fmla="val 168"/>
                  <a:gd name="f36" fmla="val 96"/>
                  <a:gd name="f37" fmla="val 198"/>
                  <a:gd name="f38" fmla="val 230"/>
                  <a:gd name="f39" fmla="val 262"/>
                  <a:gd name="f40" fmla="val 88"/>
                  <a:gd name="f41" fmla="val 84"/>
                  <a:gd name="f42" fmla="val 232"/>
                  <a:gd name="f43" fmla="val 200"/>
                  <a:gd name="f44" fmla="val 78"/>
                  <a:gd name="f45" fmla="val 76"/>
                  <a:gd name="f46" fmla="val 74"/>
                  <a:gd name="f47" fmla="val 106"/>
                  <a:gd name="f48" fmla="val 80"/>
                  <a:gd name="f49" fmla="val 64"/>
                  <a:gd name="f50" fmla="val 50"/>
                  <a:gd name="f51" fmla="val 70"/>
                  <a:gd name="f52" fmla="val 24"/>
                  <a:gd name="f53" fmla="val 46"/>
                  <a:gd name="f54" fmla="val 14"/>
                  <a:gd name="f55" fmla="val 6"/>
                  <a:gd name="f56" fmla="val 28"/>
                  <a:gd name="f57" fmla="+- 0 0 -90"/>
                  <a:gd name="f58" fmla="*/ f3 1 98"/>
                  <a:gd name="f59" fmla="*/ f4 1 326"/>
                  <a:gd name="f60" fmla="val f5"/>
                  <a:gd name="f61" fmla="val f6"/>
                  <a:gd name="f62" fmla="val f7"/>
                  <a:gd name="f63" fmla="*/ f57 f0 1"/>
                  <a:gd name="f64" fmla="+- f62 0 f60"/>
                  <a:gd name="f65" fmla="+- f61 0 f60"/>
                  <a:gd name="f66" fmla="*/ f63 1 f2"/>
                  <a:gd name="f67" fmla="*/ f65 1 98"/>
                  <a:gd name="f68" fmla="*/ f64 1 326"/>
                  <a:gd name="f69" fmla="*/ 0 f65 1"/>
                  <a:gd name="f70" fmla="*/ 0 f64 1"/>
                  <a:gd name="f71" fmla="*/ 4 f65 1"/>
                  <a:gd name="f72" fmla="*/ 12 f64 1"/>
                  <a:gd name="f73" fmla="*/ 10 f65 1"/>
                  <a:gd name="f74" fmla="*/ 26 f64 1"/>
                  <a:gd name="f75" fmla="*/ 20 f65 1"/>
                  <a:gd name="f76" fmla="*/ 36 f64 1"/>
                  <a:gd name="f77" fmla="*/ 26 f65 1"/>
                  <a:gd name="f78" fmla="*/ 40 f64 1"/>
                  <a:gd name="f79" fmla="*/ 36 f65 1"/>
                  <a:gd name="f80" fmla="*/ 48 f64 1"/>
                  <a:gd name="f81" fmla="*/ 42 f65 1"/>
                  <a:gd name="f82" fmla="*/ 52 f64 1"/>
                  <a:gd name="f83" fmla="*/ 48 f65 1"/>
                  <a:gd name="f84" fmla="*/ 56 f64 1"/>
                  <a:gd name="f85" fmla="*/ 54 f65 1"/>
                  <a:gd name="f86" fmla="*/ 58 f64 1"/>
                  <a:gd name="f87" fmla="*/ 68 f65 1"/>
                  <a:gd name="f88" fmla="*/ 62 f64 1"/>
                  <a:gd name="f89" fmla="*/ 86 f65 1"/>
                  <a:gd name="f90" fmla="*/ 68 f64 1"/>
                  <a:gd name="f91" fmla="*/ 72 f64 1"/>
                  <a:gd name="f92" fmla="*/ 92 f65 1"/>
                  <a:gd name="f93" fmla="*/ 136 f64 1"/>
                  <a:gd name="f94" fmla="*/ 94 f65 1"/>
                  <a:gd name="f95" fmla="*/ 168 f64 1"/>
                  <a:gd name="f96" fmla="*/ 96 f65 1"/>
                  <a:gd name="f97" fmla="*/ 198 f64 1"/>
                  <a:gd name="f98" fmla="*/ 98 f65 1"/>
                  <a:gd name="f99" fmla="*/ 230 f64 1"/>
                  <a:gd name="f100" fmla="*/ 262 f64 1"/>
                  <a:gd name="f101" fmla="*/ 326 f64 1"/>
                  <a:gd name="f102" fmla="*/ 88 f65 1"/>
                  <a:gd name="f103" fmla="*/ 84 f65 1"/>
                  <a:gd name="f104" fmla="*/ 232 f64 1"/>
                  <a:gd name="f105" fmla="*/ 82 f65 1"/>
                  <a:gd name="f106" fmla="*/ 200 f64 1"/>
                  <a:gd name="f107" fmla="*/ 78 f65 1"/>
                  <a:gd name="f108" fmla="*/ 76 f65 1"/>
                  <a:gd name="f109" fmla="*/ 74 f65 1"/>
                  <a:gd name="f110" fmla="*/ 106 f64 1"/>
                  <a:gd name="f111" fmla="*/ 80 f64 1"/>
                  <a:gd name="f112" fmla="*/ 64 f65 1"/>
                  <a:gd name="f113" fmla="*/ 76 f64 1"/>
                  <a:gd name="f114" fmla="*/ 56 f65 1"/>
                  <a:gd name="f115" fmla="*/ 50 f65 1"/>
                  <a:gd name="f116" fmla="*/ 70 f64 1"/>
                  <a:gd name="f117" fmla="*/ 24 f65 1"/>
                  <a:gd name="f118" fmla="*/ 46 f64 1"/>
                  <a:gd name="f119" fmla="*/ 14 f65 1"/>
                  <a:gd name="f120" fmla="*/ 6 f65 1"/>
                  <a:gd name="f121" fmla="*/ 28 f64 1"/>
                  <a:gd name="f122" fmla="*/ 14 f64 1"/>
                  <a:gd name="f123" fmla="+- f66 0 f1"/>
                  <a:gd name="f124" fmla="*/ f69 1 98"/>
                  <a:gd name="f125" fmla="*/ f70 1 326"/>
                  <a:gd name="f126" fmla="*/ f71 1 98"/>
                  <a:gd name="f127" fmla="*/ f72 1 326"/>
                  <a:gd name="f128" fmla="*/ f73 1 98"/>
                  <a:gd name="f129" fmla="*/ f74 1 326"/>
                  <a:gd name="f130" fmla="*/ f75 1 98"/>
                  <a:gd name="f131" fmla="*/ f76 1 326"/>
                  <a:gd name="f132" fmla="*/ f77 1 98"/>
                  <a:gd name="f133" fmla="*/ f78 1 326"/>
                  <a:gd name="f134" fmla="*/ f79 1 98"/>
                  <a:gd name="f135" fmla="*/ f80 1 326"/>
                  <a:gd name="f136" fmla="*/ f81 1 98"/>
                  <a:gd name="f137" fmla="*/ f82 1 326"/>
                  <a:gd name="f138" fmla="*/ f83 1 98"/>
                  <a:gd name="f139" fmla="*/ f84 1 326"/>
                  <a:gd name="f140" fmla="*/ f85 1 98"/>
                  <a:gd name="f141" fmla="*/ f86 1 326"/>
                  <a:gd name="f142" fmla="*/ f87 1 98"/>
                  <a:gd name="f143" fmla="*/ f88 1 326"/>
                  <a:gd name="f144" fmla="*/ f89 1 98"/>
                  <a:gd name="f145" fmla="*/ f90 1 326"/>
                  <a:gd name="f146" fmla="*/ f91 1 326"/>
                  <a:gd name="f147" fmla="*/ f92 1 98"/>
                  <a:gd name="f148" fmla="*/ f93 1 326"/>
                  <a:gd name="f149" fmla="*/ f94 1 98"/>
                  <a:gd name="f150" fmla="*/ f95 1 326"/>
                  <a:gd name="f151" fmla="*/ f96 1 98"/>
                  <a:gd name="f152" fmla="*/ f97 1 326"/>
                  <a:gd name="f153" fmla="*/ f98 1 98"/>
                  <a:gd name="f154" fmla="*/ f99 1 326"/>
                  <a:gd name="f155" fmla="*/ f100 1 326"/>
                  <a:gd name="f156" fmla="*/ f101 1 326"/>
                  <a:gd name="f157" fmla="*/ f102 1 98"/>
                  <a:gd name="f158" fmla="*/ f103 1 98"/>
                  <a:gd name="f159" fmla="*/ f104 1 326"/>
                  <a:gd name="f160" fmla="*/ f105 1 98"/>
                  <a:gd name="f161" fmla="*/ f106 1 326"/>
                  <a:gd name="f162" fmla="*/ f107 1 98"/>
                  <a:gd name="f163" fmla="*/ f108 1 98"/>
                  <a:gd name="f164" fmla="*/ f109 1 98"/>
                  <a:gd name="f165" fmla="*/ f110 1 326"/>
                  <a:gd name="f166" fmla="*/ f111 1 326"/>
                  <a:gd name="f167" fmla="*/ f112 1 98"/>
                  <a:gd name="f168" fmla="*/ f113 1 326"/>
                  <a:gd name="f169" fmla="*/ f114 1 98"/>
                  <a:gd name="f170" fmla="*/ f115 1 98"/>
                  <a:gd name="f171" fmla="*/ f116 1 326"/>
                  <a:gd name="f172" fmla="*/ f117 1 98"/>
                  <a:gd name="f173" fmla="*/ f118 1 326"/>
                  <a:gd name="f174" fmla="*/ f119 1 98"/>
                  <a:gd name="f175" fmla="*/ f120 1 98"/>
                  <a:gd name="f176" fmla="*/ f121 1 326"/>
                  <a:gd name="f177" fmla="*/ f122 1 326"/>
                  <a:gd name="f178" fmla="*/ 0 1 f67"/>
                  <a:gd name="f179" fmla="*/ f61 1 f67"/>
                  <a:gd name="f180" fmla="*/ 0 1 f68"/>
                  <a:gd name="f181" fmla="*/ f62 1 f68"/>
                  <a:gd name="f182" fmla="*/ f124 1 f67"/>
                  <a:gd name="f183" fmla="*/ f125 1 f68"/>
                  <a:gd name="f184" fmla="*/ f126 1 f67"/>
                  <a:gd name="f185" fmla="*/ f127 1 f68"/>
                  <a:gd name="f186" fmla="*/ f128 1 f67"/>
                  <a:gd name="f187" fmla="*/ f129 1 f68"/>
                  <a:gd name="f188" fmla="*/ f130 1 f67"/>
                  <a:gd name="f189" fmla="*/ f131 1 f68"/>
                  <a:gd name="f190" fmla="*/ f132 1 f67"/>
                  <a:gd name="f191" fmla="*/ f133 1 f68"/>
                  <a:gd name="f192" fmla="*/ f134 1 f67"/>
                  <a:gd name="f193" fmla="*/ f135 1 f68"/>
                  <a:gd name="f194" fmla="*/ f136 1 f67"/>
                  <a:gd name="f195" fmla="*/ f137 1 f68"/>
                  <a:gd name="f196" fmla="*/ f138 1 f67"/>
                  <a:gd name="f197" fmla="*/ f139 1 f68"/>
                  <a:gd name="f198" fmla="*/ f140 1 f67"/>
                  <a:gd name="f199" fmla="*/ f141 1 f68"/>
                  <a:gd name="f200" fmla="*/ f142 1 f67"/>
                  <a:gd name="f201" fmla="*/ f143 1 f68"/>
                  <a:gd name="f202" fmla="*/ f144 1 f67"/>
                  <a:gd name="f203" fmla="*/ f145 1 f68"/>
                  <a:gd name="f204" fmla="*/ f146 1 f68"/>
                  <a:gd name="f205" fmla="*/ f147 1 f67"/>
                  <a:gd name="f206" fmla="*/ f148 1 f68"/>
                  <a:gd name="f207" fmla="*/ f149 1 f67"/>
                  <a:gd name="f208" fmla="*/ f150 1 f68"/>
                  <a:gd name="f209" fmla="*/ f151 1 f67"/>
                  <a:gd name="f210" fmla="*/ f152 1 f68"/>
                  <a:gd name="f211" fmla="*/ f153 1 f67"/>
                  <a:gd name="f212" fmla="*/ f154 1 f68"/>
                  <a:gd name="f213" fmla="*/ f155 1 f68"/>
                  <a:gd name="f214" fmla="*/ f156 1 f68"/>
                  <a:gd name="f215" fmla="*/ f157 1 f67"/>
                  <a:gd name="f216" fmla="*/ f158 1 f67"/>
                  <a:gd name="f217" fmla="*/ f159 1 f68"/>
                  <a:gd name="f218" fmla="*/ f160 1 f67"/>
                  <a:gd name="f219" fmla="*/ f161 1 f68"/>
                  <a:gd name="f220" fmla="*/ f162 1 f67"/>
                  <a:gd name="f221" fmla="*/ f163 1 f67"/>
                  <a:gd name="f222" fmla="*/ f164 1 f67"/>
                  <a:gd name="f223" fmla="*/ f165 1 f68"/>
                  <a:gd name="f224" fmla="*/ f166 1 f68"/>
                  <a:gd name="f225" fmla="*/ f167 1 f67"/>
                  <a:gd name="f226" fmla="*/ f168 1 f68"/>
                  <a:gd name="f227" fmla="*/ f169 1 f67"/>
                  <a:gd name="f228" fmla="*/ f170 1 f67"/>
                  <a:gd name="f229" fmla="*/ f171 1 f68"/>
                  <a:gd name="f230" fmla="*/ f172 1 f67"/>
                  <a:gd name="f231" fmla="*/ f173 1 f68"/>
                  <a:gd name="f232" fmla="*/ f174 1 f67"/>
                  <a:gd name="f233" fmla="*/ f175 1 f67"/>
                  <a:gd name="f234" fmla="*/ f176 1 f68"/>
                  <a:gd name="f235" fmla="*/ f177 1 f68"/>
                  <a:gd name="f236" fmla="*/ f178 f58 1"/>
                  <a:gd name="f237" fmla="*/ f179 f58 1"/>
                  <a:gd name="f238" fmla="*/ f181 f59 1"/>
                  <a:gd name="f239" fmla="*/ f180 f59 1"/>
                  <a:gd name="f240" fmla="*/ f182 f58 1"/>
                  <a:gd name="f241" fmla="*/ f183 f59 1"/>
                  <a:gd name="f242" fmla="*/ f184 f58 1"/>
                  <a:gd name="f243" fmla="*/ f185 f59 1"/>
                  <a:gd name="f244" fmla="*/ f186 f58 1"/>
                  <a:gd name="f245" fmla="*/ f187 f59 1"/>
                  <a:gd name="f246" fmla="*/ f188 f58 1"/>
                  <a:gd name="f247" fmla="*/ f189 f59 1"/>
                  <a:gd name="f248" fmla="*/ f190 f58 1"/>
                  <a:gd name="f249" fmla="*/ f191 f59 1"/>
                  <a:gd name="f250" fmla="*/ f192 f58 1"/>
                  <a:gd name="f251" fmla="*/ f193 f59 1"/>
                  <a:gd name="f252" fmla="*/ f194 f58 1"/>
                  <a:gd name="f253" fmla="*/ f195 f59 1"/>
                  <a:gd name="f254" fmla="*/ f196 f58 1"/>
                  <a:gd name="f255" fmla="*/ f197 f59 1"/>
                  <a:gd name="f256" fmla="*/ f198 f58 1"/>
                  <a:gd name="f257" fmla="*/ f199 f59 1"/>
                  <a:gd name="f258" fmla="*/ f200 f58 1"/>
                  <a:gd name="f259" fmla="*/ f201 f59 1"/>
                  <a:gd name="f260" fmla="*/ f202 f58 1"/>
                  <a:gd name="f261" fmla="*/ f203 f59 1"/>
                  <a:gd name="f262" fmla="*/ f204 f59 1"/>
                  <a:gd name="f263" fmla="*/ f205 f58 1"/>
                  <a:gd name="f264" fmla="*/ f206 f59 1"/>
                  <a:gd name="f265" fmla="*/ f207 f58 1"/>
                  <a:gd name="f266" fmla="*/ f208 f59 1"/>
                  <a:gd name="f267" fmla="*/ f209 f58 1"/>
                  <a:gd name="f268" fmla="*/ f210 f59 1"/>
                  <a:gd name="f269" fmla="*/ f211 f58 1"/>
                  <a:gd name="f270" fmla="*/ f212 f59 1"/>
                  <a:gd name="f271" fmla="*/ f213 f59 1"/>
                  <a:gd name="f272" fmla="*/ f214 f59 1"/>
                  <a:gd name="f273" fmla="*/ f215 f58 1"/>
                  <a:gd name="f274" fmla="*/ f216 f58 1"/>
                  <a:gd name="f275" fmla="*/ f217 f59 1"/>
                  <a:gd name="f276" fmla="*/ f218 f58 1"/>
                  <a:gd name="f277" fmla="*/ f219 f59 1"/>
                  <a:gd name="f278" fmla="*/ f220 f58 1"/>
                  <a:gd name="f279" fmla="*/ f221 f58 1"/>
                  <a:gd name="f280" fmla="*/ f222 f58 1"/>
                  <a:gd name="f281" fmla="*/ f223 f59 1"/>
                  <a:gd name="f282" fmla="*/ f224 f59 1"/>
                  <a:gd name="f283" fmla="*/ f225 f58 1"/>
                  <a:gd name="f284" fmla="*/ f226 f59 1"/>
                  <a:gd name="f285" fmla="*/ f227 f58 1"/>
                  <a:gd name="f286" fmla="*/ f228 f58 1"/>
                  <a:gd name="f287" fmla="*/ f229 f59 1"/>
                  <a:gd name="f288" fmla="*/ f230 f58 1"/>
                  <a:gd name="f289" fmla="*/ f231 f59 1"/>
                  <a:gd name="f290" fmla="*/ f232 f58 1"/>
                  <a:gd name="f291" fmla="*/ f233 f58 1"/>
                  <a:gd name="f292" fmla="*/ f234 f59 1"/>
                  <a:gd name="f293" fmla="*/ f235 f59 1"/>
                </a:gdLst>
                <a:ahLst/>
                <a:cxnLst>
                  <a:cxn ang="3cd4">
                    <a:pos x="hc" y="t"/>
                  </a:cxn>
                  <a:cxn ang="0">
                    <a:pos x="r" y="vc"/>
                  </a:cxn>
                  <a:cxn ang="cd4">
                    <a:pos x="hc" y="b"/>
                  </a:cxn>
                  <a:cxn ang="cd2">
                    <a:pos x="l" y="vc"/>
                  </a:cxn>
                  <a:cxn ang="f123">
                    <a:pos x="f240" y="f241"/>
                  </a:cxn>
                  <a:cxn ang="f123">
                    <a:pos x="f242" y="f243"/>
                  </a:cxn>
                  <a:cxn ang="f123">
                    <a:pos x="f244" y="f245"/>
                  </a:cxn>
                  <a:cxn ang="f123">
                    <a:pos x="f246" y="f247"/>
                  </a:cxn>
                  <a:cxn ang="f123">
                    <a:pos x="f248" y="f249"/>
                  </a:cxn>
                  <a:cxn ang="f123">
                    <a:pos x="f250" y="f251"/>
                  </a:cxn>
                  <a:cxn ang="f123">
                    <a:pos x="f252" y="f253"/>
                  </a:cxn>
                  <a:cxn ang="f123">
                    <a:pos x="f254" y="f255"/>
                  </a:cxn>
                  <a:cxn ang="f123">
                    <a:pos x="f256" y="f257"/>
                  </a:cxn>
                  <a:cxn ang="f123">
                    <a:pos x="f258" y="f259"/>
                  </a:cxn>
                  <a:cxn ang="f123">
                    <a:pos x="f260" y="f261"/>
                  </a:cxn>
                  <a:cxn ang="f123">
                    <a:pos x="f260" y="f262"/>
                  </a:cxn>
                  <a:cxn ang="f123">
                    <a:pos x="f263" y="f264"/>
                  </a:cxn>
                  <a:cxn ang="f123">
                    <a:pos x="f265" y="f266"/>
                  </a:cxn>
                  <a:cxn ang="f123">
                    <a:pos x="f267" y="f268"/>
                  </a:cxn>
                  <a:cxn ang="f123">
                    <a:pos x="f269" y="f270"/>
                  </a:cxn>
                  <a:cxn ang="f123">
                    <a:pos x="f269" y="f271"/>
                  </a:cxn>
                  <a:cxn ang="f123">
                    <a:pos x="f269" y="f272"/>
                  </a:cxn>
                  <a:cxn ang="f123">
                    <a:pos x="f273" y="f271"/>
                  </a:cxn>
                  <a:cxn ang="f123">
                    <a:pos x="f274" y="f275"/>
                  </a:cxn>
                  <a:cxn ang="f123">
                    <a:pos x="f276" y="f277"/>
                  </a:cxn>
                  <a:cxn ang="f123">
                    <a:pos x="f278" y="f266"/>
                  </a:cxn>
                  <a:cxn ang="f123">
                    <a:pos x="f279" y="f264"/>
                  </a:cxn>
                  <a:cxn ang="f123">
                    <a:pos x="f280" y="f281"/>
                  </a:cxn>
                  <a:cxn ang="f123">
                    <a:pos x="f278" y="f282"/>
                  </a:cxn>
                  <a:cxn ang="f123">
                    <a:pos x="f283" y="f284"/>
                  </a:cxn>
                  <a:cxn ang="f123">
                    <a:pos x="f285" y="f262"/>
                  </a:cxn>
                  <a:cxn ang="f123">
                    <a:pos x="f286" y="f287"/>
                  </a:cxn>
                  <a:cxn ang="f123">
                    <a:pos x="f250" y="f259"/>
                  </a:cxn>
                  <a:cxn ang="f123">
                    <a:pos x="f288" y="f253"/>
                  </a:cxn>
                  <a:cxn ang="f123">
                    <a:pos x="f246" y="f289"/>
                  </a:cxn>
                  <a:cxn ang="f123">
                    <a:pos x="f290" y="f249"/>
                  </a:cxn>
                  <a:cxn ang="f123">
                    <a:pos x="f291" y="f292"/>
                  </a:cxn>
                  <a:cxn ang="f123">
                    <a:pos x="f240" y="f293"/>
                  </a:cxn>
                  <a:cxn ang="f123">
                    <a:pos x="f240" y="f241"/>
                  </a:cxn>
                </a:cxnLst>
                <a:rect l="f236" t="f239" r="f237" b="f238"/>
                <a:pathLst>
                  <a:path w="98" h="326">
                    <a:moveTo>
                      <a:pt x="f5" y="f5"/>
                    </a:moveTo>
                    <a:lnTo>
                      <a:pt x="f5" y="f5"/>
                    </a:lnTo>
                    <a:lnTo>
                      <a:pt x="f8" y="f9"/>
                    </a:lnTo>
                    <a:lnTo>
                      <a:pt x="f8" y="f9"/>
                    </a:lnTo>
                    <a:lnTo>
                      <a:pt x="f10" y="f11"/>
                    </a:lnTo>
                    <a:lnTo>
                      <a:pt x="f10" y="f11"/>
                    </a:lnTo>
                    <a:lnTo>
                      <a:pt x="f12" y="f13"/>
                    </a:lnTo>
                    <a:lnTo>
                      <a:pt x="f12" y="f13"/>
                    </a:lnTo>
                    <a:lnTo>
                      <a:pt x="f11" y="f14"/>
                    </a:lnTo>
                    <a:lnTo>
                      <a:pt x="f11" y="f14"/>
                    </a:lnTo>
                    <a:lnTo>
                      <a:pt x="f15" y="f16"/>
                    </a:lnTo>
                    <a:lnTo>
                      <a:pt x="f13" y="f17"/>
                    </a:lnTo>
                    <a:lnTo>
                      <a:pt x="f13" y="f17"/>
                    </a:lnTo>
                    <a:lnTo>
                      <a:pt x="f18" y="f19"/>
                    </a:lnTo>
                    <a:lnTo>
                      <a:pt x="f18" y="f19"/>
                    </a:lnTo>
                    <a:lnTo>
                      <a:pt x="f17" y="f20"/>
                    </a:lnTo>
                    <a:lnTo>
                      <a:pt x="f21" y="f22"/>
                    </a:lnTo>
                    <a:lnTo>
                      <a:pt x="f21" y="f22"/>
                    </a:lnTo>
                    <a:lnTo>
                      <a:pt x="f23" y="f24"/>
                    </a:lnTo>
                    <a:lnTo>
                      <a:pt x="f25" y="f23"/>
                    </a:lnTo>
                    <a:lnTo>
                      <a:pt x="f26" y="f27"/>
                    </a:lnTo>
                    <a:lnTo>
                      <a:pt x="f28" y="f25"/>
                    </a:lnTo>
                    <a:lnTo>
                      <a:pt x="f28" y="f29"/>
                    </a:lnTo>
                    <a:lnTo>
                      <a:pt x="f28" y="f29"/>
                    </a:lnTo>
                    <a:lnTo>
                      <a:pt x="f30" y="f31"/>
                    </a:lnTo>
                    <a:lnTo>
                      <a:pt x="f32" y="f33"/>
                    </a:lnTo>
                    <a:lnTo>
                      <a:pt x="f32" y="f33"/>
                    </a:lnTo>
                    <a:lnTo>
                      <a:pt x="f34" y="f35"/>
                    </a:lnTo>
                    <a:lnTo>
                      <a:pt x="f34" y="f35"/>
                    </a:lnTo>
                    <a:lnTo>
                      <a:pt x="f36" y="f37"/>
                    </a:lnTo>
                    <a:lnTo>
                      <a:pt x="f36" y="f37"/>
                    </a:lnTo>
                    <a:lnTo>
                      <a:pt x="f6" y="f38"/>
                    </a:lnTo>
                    <a:lnTo>
                      <a:pt x="f6" y="f38"/>
                    </a:lnTo>
                    <a:lnTo>
                      <a:pt x="f6" y="f39"/>
                    </a:lnTo>
                    <a:lnTo>
                      <a:pt x="f6" y="f39"/>
                    </a:lnTo>
                    <a:lnTo>
                      <a:pt x="f6" y="f7"/>
                    </a:lnTo>
                    <a:lnTo>
                      <a:pt x="f6" y="f7"/>
                    </a:lnTo>
                    <a:lnTo>
                      <a:pt x="f40" y="f39"/>
                    </a:lnTo>
                    <a:lnTo>
                      <a:pt x="f40" y="f39"/>
                    </a:lnTo>
                    <a:lnTo>
                      <a:pt x="f41" y="f42"/>
                    </a:lnTo>
                    <a:lnTo>
                      <a:pt x="f41" y="f42"/>
                    </a:lnTo>
                    <a:lnTo>
                      <a:pt x="f26" y="f43"/>
                    </a:lnTo>
                    <a:lnTo>
                      <a:pt x="f26" y="f43"/>
                    </a:lnTo>
                    <a:lnTo>
                      <a:pt x="f44" y="f35"/>
                    </a:lnTo>
                    <a:lnTo>
                      <a:pt x="f44" y="f35"/>
                    </a:lnTo>
                    <a:lnTo>
                      <a:pt x="f45" y="f33"/>
                    </a:lnTo>
                    <a:lnTo>
                      <a:pt x="f46" y="f47"/>
                    </a:lnTo>
                    <a:lnTo>
                      <a:pt x="f46" y="f47"/>
                    </a:lnTo>
                    <a:lnTo>
                      <a:pt x="f29" y="f46"/>
                    </a:lnTo>
                    <a:lnTo>
                      <a:pt x="f44" y="f48"/>
                    </a:lnTo>
                    <a:lnTo>
                      <a:pt x="f44" y="f48"/>
                    </a:lnTo>
                    <a:lnTo>
                      <a:pt x="f49" y="f45"/>
                    </a:lnTo>
                    <a:lnTo>
                      <a:pt x="f20" y="f29"/>
                    </a:lnTo>
                    <a:lnTo>
                      <a:pt x="f20" y="f29"/>
                    </a:lnTo>
                    <a:lnTo>
                      <a:pt x="f50" y="f51"/>
                    </a:lnTo>
                    <a:lnTo>
                      <a:pt x="f50" y="f51"/>
                    </a:lnTo>
                    <a:lnTo>
                      <a:pt x="f13" y="f23"/>
                    </a:lnTo>
                    <a:lnTo>
                      <a:pt x="f13" y="f23"/>
                    </a:lnTo>
                    <a:lnTo>
                      <a:pt x="f15" y="f22"/>
                    </a:lnTo>
                    <a:lnTo>
                      <a:pt x="f52" y="f19"/>
                    </a:lnTo>
                    <a:lnTo>
                      <a:pt x="f52" y="f19"/>
                    </a:lnTo>
                    <a:lnTo>
                      <a:pt x="f12" y="f53"/>
                    </a:lnTo>
                    <a:lnTo>
                      <a:pt x="f12" y="f53"/>
                    </a:lnTo>
                    <a:lnTo>
                      <a:pt x="f54" y="f14"/>
                    </a:lnTo>
                    <a:lnTo>
                      <a:pt x="f54" y="f14"/>
                    </a:lnTo>
                    <a:lnTo>
                      <a:pt x="f55" y="f56"/>
                    </a:lnTo>
                    <a:lnTo>
                      <a:pt x="f55" y="f56"/>
                    </a:lnTo>
                    <a:lnTo>
                      <a:pt x="f5" y="f54"/>
                    </a:lnTo>
                    <a:lnTo>
                      <a:pt x="f5" y="f54"/>
                    </a:lnTo>
                    <a:lnTo>
                      <a:pt x="f5" y="f5"/>
                    </a:lnTo>
                    <a:lnTo>
                      <a:pt x="f5" y="f5"/>
                    </a:lnTo>
                    <a:close/>
                  </a:path>
                </a:pathLst>
              </a:custGeom>
              <a:solidFill>
                <a:srgbClr val="7D7D7C"/>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0" name="Freeform 50">
                <a:extLst>
                  <a:ext uri="{FF2B5EF4-FFF2-40B4-BE49-F238E27FC236}">
                    <a16:creationId xmlns:a16="http://schemas.microsoft.com/office/drawing/2014/main" id="{62E8C04E-BE8B-FDEC-89A9-6BDF62CA6F98}"/>
                  </a:ext>
                </a:extLst>
              </p:cNvPr>
              <p:cNvSpPr/>
              <p:nvPr/>
            </p:nvSpPr>
            <p:spPr>
              <a:xfrm>
                <a:off x="3886721" y="6281699"/>
                <a:ext cx="144667" cy="22603"/>
              </a:xfrm>
              <a:custGeom>
                <a:avLst/>
                <a:gdLst>
                  <a:gd name="f0" fmla="val 10800000"/>
                  <a:gd name="f1" fmla="val 5400000"/>
                  <a:gd name="f2" fmla="val 180"/>
                  <a:gd name="f3" fmla="val w"/>
                  <a:gd name="f4" fmla="val h"/>
                  <a:gd name="f5" fmla="val 0"/>
                  <a:gd name="f6" fmla="val 128"/>
                  <a:gd name="f7" fmla="val 20"/>
                  <a:gd name="f8" fmla="val 10"/>
                  <a:gd name="f9" fmla="val 126"/>
                  <a:gd name="f10" fmla="val 12"/>
                  <a:gd name="f11" fmla="val 122"/>
                  <a:gd name="f12" fmla="val 14"/>
                  <a:gd name="f13" fmla="val 108"/>
                  <a:gd name="f14" fmla="val 18"/>
                  <a:gd name="f15" fmla="val 88"/>
                  <a:gd name="f16" fmla="val 64"/>
                  <a:gd name="f17" fmla="val 38"/>
                  <a:gd name="f18" fmla="val 4"/>
                  <a:gd name="f19" fmla="val 8"/>
                  <a:gd name="f20" fmla="val 6"/>
                  <a:gd name="f21" fmla="val 2"/>
                  <a:gd name="f22" fmla="+- 0 0 -90"/>
                  <a:gd name="f23" fmla="*/ f3 1 128"/>
                  <a:gd name="f24" fmla="*/ f4 1 20"/>
                  <a:gd name="f25" fmla="val f5"/>
                  <a:gd name="f26" fmla="val f6"/>
                  <a:gd name="f27" fmla="val f7"/>
                  <a:gd name="f28" fmla="*/ f22 f0 1"/>
                  <a:gd name="f29" fmla="+- f27 0 f25"/>
                  <a:gd name="f30" fmla="+- f26 0 f25"/>
                  <a:gd name="f31" fmla="*/ f28 1 f2"/>
                  <a:gd name="f32" fmla="*/ f30 1 128"/>
                  <a:gd name="f33" fmla="*/ f29 1 20"/>
                  <a:gd name="f34" fmla="*/ 128 f30 1"/>
                  <a:gd name="f35" fmla="*/ 10 f29 1"/>
                  <a:gd name="f36" fmla="*/ 126 f30 1"/>
                  <a:gd name="f37" fmla="*/ 12 f29 1"/>
                  <a:gd name="f38" fmla="*/ 122 f30 1"/>
                  <a:gd name="f39" fmla="*/ 14 f29 1"/>
                  <a:gd name="f40" fmla="*/ 108 f30 1"/>
                  <a:gd name="f41" fmla="*/ 18 f29 1"/>
                  <a:gd name="f42" fmla="*/ 88 f30 1"/>
                  <a:gd name="f43" fmla="*/ 20 f29 1"/>
                  <a:gd name="f44" fmla="*/ 64 f30 1"/>
                  <a:gd name="f45" fmla="*/ 38 f30 1"/>
                  <a:gd name="f46" fmla="*/ 18 f30 1"/>
                  <a:gd name="f47" fmla="*/ 4 f30 1"/>
                  <a:gd name="f48" fmla="*/ 0 f30 1"/>
                  <a:gd name="f49" fmla="*/ 8 f29 1"/>
                  <a:gd name="f50" fmla="*/ 6 f29 1"/>
                  <a:gd name="f51" fmla="*/ 4 f29 1"/>
                  <a:gd name="f52" fmla="*/ 2 f29 1"/>
                  <a:gd name="f53" fmla="*/ 0 f29 1"/>
                  <a:gd name="f54" fmla="+- f31 0 f1"/>
                  <a:gd name="f55" fmla="*/ f34 1 128"/>
                  <a:gd name="f56" fmla="*/ f35 1 20"/>
                  <a:gd name="f57" fmla="*/ f36 1 128"/>
                  <a:gd name="f58" fmla="*/ f37 1 20"/>
                  <a:gd name="f59" fmla="*/ f38 1 128"/>
                  <a:gd name="f60" fmla="*/ f39 1 20"/>
                  <a:gd name="f61" fmla="*/ f40 1 128"/>
                  <a:gd name="f62" fmla="*/ f41 1 20"/>
                  <a:gd name="f63" fmla="*/ f42 1 128"/>
                  <a:gd name="f64" fmla="*/ f43 1 20"/>
                  <a:gd name="f65" fmla="*/ f44 1 128"/>
                  <a:gd name="f66" fmla="*/ f45 1 128"/>
                  <a:gd name="f67" fmla="*/ f46 1 128"/>
                  <a:gd name="f68" fmla="*/ f47 1 128"/>
                  <a:gd name="f69" fmla="*/ f48 1 128"/>
                  <a:gd name="f70" fmla="*/ f49 1 20"/>
                  <a:gd name="f71" fmla="*/ f50 1 20"/>
                  <a:gd name="f72" fmla="*/ f51 1 20"/>
                  <a:gd name="f73" fmla="*/ f52 1 20"/>
                  <a:gd name="f74" fmla="*/ f53 1 20"/>
                  <a:gd name="f75" fmla="*/ 0 1 f32"/>
                  <a:gd name="f76" fmla="*/ f26 1 f32"/>
                  <a:gd name="f77" fmla="*/ 0 1 f33"/>
                  <a:gd name="f78" fmla="*/ f27 1 f33"/>
                  <a:gd name="f79" fmla="*/ f55 1 f32"/>
                  <a:gd name="f80" fmla="*/ f56 1 f33"/>
                  <a:gd name="f81" fmla="*/ f57 1 f32"/>
                  <a:gd name="f82" fmla="*/ f58 1 f33"/>
                  <a:gd name="f83" fmla="*/ f59 1 f32"/>
                  <a:gd name="f84" fmla="*/ f60 1 f33"/>
                  <a:gd name="f85" fmla="*/ f61 1 f32"/>
                  <a:gd name="f86" fmla="*/ f62 1 f33"/>
                  <a:gd name="f87" fmla="*/ f63 1 f32"/>
                  <a:gd name="f88" fmla="*/ f64 1 f33"/>
                  <a:gd name="f89" fmla="*/ f65 1 f32"/>
                  <a:gd name="f90" fmla="*/ f66 1 f32"/>
                  <a:gd name="f91" fmla="*/ f67 1 f32"/>
                  <a:gd name="f92" fmla="*/ f68 1 f32"/>
                  <a:gd name="f93" fmla="*/ f69 1 f32"/>
                  <a:gd name="f94" fmla="*/ f70 1 f33"/>
                  <a:gd name="f95" fmla="*/ f71 1 f33"/>
                  <a:gd name="f96" fmla="*/ f72 1 f33"/>
                  <a:gd name="f97" fmla="*/ f73 1 f33"/>
                  <a:gd name="f98" fmla="*/ f74 1 f33"/>
                  <a:gd name="f99" fmla="*/ f75 f23 1"/>
                  <a:gd name="f100" fmla="*/ f76 f23 1"/>
                  <a:gd name="f101" fmla="*/ f78 f24 1"/>
                  <a:gd name="f102" fmla="*/ f77 f24 1"/>
                  <a:gd name="f103" fmla="*/ f79 f23 1"/>
                  <a:gd name="f104" fmla="*/ f80 f24 1"/>
                  <a:gd name="f105" fmla="*/ f81 f23 1"/>
                  <a:gd name="f106" fmla="*/ f82 f24 1"/>
                  <a:gd name="f107" fmla="*/ f83 f23 1"/>
                  <a:gd name="f108" fmla="*/ f84 f24 1"/>
                  <a:gd name="f109" fmla="*/ f85 f23 1"/>
                  <a:gd name="f110" fmla="*/ f86 f24 1"/>
                  <a:gd name="f111" fmla="*/ f87 f23 1"/>
                  <a:gd name="f112" fmla="*/ f88 f24 1"/>
                  <a:gd name="f113" fmla="*/ f89 f23 1"/>
                  <a:gd name="f114" fmla="*/ f90 f23 1"/>
                  <a:gd name="f115" fmla="*/ f91 f23 1"/>
                  <a:gd name="f116" fmla="*/ f92 f23 1"/>
                  <a:gd name="f117" fmla="*/ f93 f23 1"/>
                  <a:gd name="f118" fmla="*/ f94 f24 1"/>
                  <a:gd name="f119" fmla="*/ f95 f24 1"/>
                  <a:gd name="f120" fmla="*/ f96 f24 1"/>
                  <a:gd name="f121" fmla="*/ f97 f24 1"/>
                  <a:gd name="f122" fmla="*/ f98 f24 1"/>
                </a:gdLst>
                <a:ahLst/>
                <a:cxnLst>
                  <a:cxn ang="3cd4">
                    <a:pos x="hc" y="t"/>
                  </a:cxn>
                  <a:cxn ang="0">
                    <a:pos x="r" y="vc"/>
                  </a:cxn>
                  <a:cxn ang="cd4">
                    <a:pos x="hc" y="b"/>
                  </a:cxn>
                  <a:cxn ang="cd2">
                    <a:pos x="l" y="vc"/>
                  </a:cxn>
                  <a:cxn ang="f54">
                    <a:pos x="f103" y="f104"/>
                  </a:cxn>
                  <a:cxn ang="f54">
                    <a:pos x="f103" y="f104"/>
                  </a:cxn>
                  <a:cxn ang="f54">
                    <a:pos x="f105" y="f106"/>
                  </a:cxn>
                  <a:cxn ang="f54">
                    <a:pos x="f107" y="f108"/>
                  </a:cxn>
                  <a:cxn ang="f54">
                    <a:pos x="f109" y="f110"/>
                  </a:cxn>
                  <a:cxn ang="f54">
                    <a:pos x="f111" y="f112"/>
                  </a:cxn>
                  <a:cxn ang="f54">
                    <a:pos x="f113" y="f112"/>
                  </a:cxn>
                  <a:cxn ang="f54">
                    <a:pos x="f113" y="f112"/>
                  </a:cxn>
                  <a:cxn ang="f54">
                    <a:pos x="f114" y="f112"/>
                  </a:cxn>
                  <a:cxn ang="f54">
                    <a:pos x="f115" y="f110"/>
                  </a:cxn>
                  <a:cxn ang="f54">
                    <a:pos x="f116" y="f108"/>
                  </a:cxn>
                  <a:cxn ang="f54">
                    <a:pos x="f117" y="f106"/>
                  </a:cxn>
                  <a:cxn ang="f54">
                    <a:pos x="f117" y="f104"/>
                  </a:cxn>
                  <a:cxn ang="f54">
                    <a:pos x="f117" y="f104"/>
                  </a:cxn>
                  <a:cxn ang="f54">
                    <a:pos x="f117" y="f118"/>
                  </a:cxn>
                  <a:cxn ang="f54">
                    <a:pos x="f116" y="f119"/>
                  </a:cxn>
                  <a:cxn ang="f54">
                    <a:pos x="f115" y="f120"/>
                  </a:cxn>
                  <a:cxn ang="f54">
                    <a:pos x="f114" y="f121"/>
                  </a:cxn>
                  <a:cxn ang="f54">
                    <a:pos x="f113" y="f122"/>
                  </a:cxn>
                  <a:cxn ang="f54">
                    <a:pos x="f113" y="f122"/>
                  </a:cxn>
                  <a:cxn ang="f54">
                    <a:pos x="f111" y="f121"/>
                  </a:cxn>
                  <a:cxn ang="f54">
                    <a:pos x="f109" y="f120"/>
                  </a:cxn>
                  <a:cxn ang="f54">
                    <a:pos x="f107" y="f119"/>
                  </a:cxn>
                  <a:cxn ang="f54">
                    <a:pos x="f105" y="f118"/>
                  </a:cxn>
                  <a:cxn ang="f54">
                    <a:pos x="f103" y="f104"/>
                  </a:cxn>
                  <a:cxn ang="f54">
                    <a:pos x="f103" y="f104"/>
                  </a:cxn>
                </a:cxnLst>
                <a:rect l="f99" t="f102" r="f100" b="f101"/>
                <a:pathLst>
                  <a:path w="128" h="20">
                    <a:moveTo>
                      <a:pt x="f6" y="f8"/>
                    </a:moveTo>
                    <a:lnTo>
                      <a:pt x="f6" y="f8"/>
                    </a:lnTo>
                    <a:lnTo>
                      <a:pt x="f9" y="f10"/>
                    </a:lnTo>
                    <a:lnTo>
                      <a:pt x="f11" y="f12"/>
                    </a:lnTo>
                    <a:lnTo>
                      <a:pt x="f13" y="f14"/>
                    </a:lnTo>
                    <a:lnTo>
                      <a:pt x="f15" y="f7"/>
                    </a:lnTo>
                    <a:lnTo>
                      <a:pt x="f16" y="f7"/>
                    </a:lnTo>
                    <a:lnTo>
                      <a:pt x="f16" y="f7"/>
                    </a:lnTo>
                    <a:lnTo>
                      <a:pt x="f17" y="f7"/>
                    </a:lnTo>
                    <a:lnTo>
                      <a:pt x="f14" y="f14"/>
                    </a:lnTo>
                    <a:lnTo>
                      <a:pt x="f18" y="f12"/>
                    </a:lnTo>
                    <a:lnTo>
                      <a:pt x="f5" y="f10"/>
                    </a:lnTo>
                    <a:lnTo>
                      <a:pt x="f5" y="f8"/>
                    </a:lnTo>
                    <a:lnTo>
                      <a:pt x="f5" y="f8"/>
                    </a:lnTo>
                    <a:lnTo>
                      <a:pt x="f5" y="f19"/>
                    </a:lnTo>
                    <a:lnTo>
                      <a:pt x="f18" y="f20"/>
                    </a:lnTo>
                    <a:lnTo>
                      <a:pt x="f14" y="f18"/>
                    </a:lnTo>
                    <a:lnTo>
                      <a:pt x="f17" y="f21"/>
                    </a:lnTo>
                    <a:lnTo>
                      <a:pt x="f16" y="f5"/>
                    </a:lnTo>
                    <a:lnTo>
                      <a:pt x="f16" y="f5"/>
                    </a:lnTo>
                    <a:lnTo>
                      <a:pt x="f15" y="f21"/>
                    </a:lnTo>
                    <a:lnTo>
                      <a:pt x="f13" y="f18"/>
                    </a:lnTo>
                    <a:lnTo>
                      <a:pt x="f11" y="f20"/>
                    </a:lnTo>
                    <a:lnTo>
                      <a:pt x="f9" y="f19"/>
                    </a:lnTo>
                    <a:lnTo>
                      <a:pt x="f6" y="f8"/>
                    </a:lnTo>
                    <a:lnTo>
                      <a:pt x="f6" y="f8"/>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1" name="Freeform 51">
                <a:extLst>
                  <a:ext uri="{FF2B5EF4-FFF2-40B4-BE49-F238E27FC236}">
                    <a16:creationId xmlns:a16="http://schemas.microsoft.com/office/drawing/2014/main" id="{92992A9B-90DE-5B8B-725E-EBD559D7FE19}"/>
                  </a:ext>
                </a:extLst>
              </p:cNvPr>
              <p:cNvSpPr/>
              <p:nvPr/>
            </p:nvSpPr>
            <p:spPr>
              <a:xfrm>
                <a:off x="4067562" y="6288475"/>
                <a:ext cx="144667" cy="20345"/>
              </a:xfrm>
              <a:custGeom>
                <a:avLst/>
                <a:gdLst>
                  <a:gd name="f0" fmla="val 10800000"/>
                  <a:gd name="f1" fmla="val 5400000"/>
                  <a:gd name="f2" fmla="val 180"/>
                  <a:gd name="f3" fmla="val w"/>
                  <a:gd name="f4" fmla="val h"/>
                  <a:gd name="f5" fmla="val 0"/>
                  <a:gd name="f6" fmla="val 128"/>
                  <a:gd name="f7" fmla="val 18"/>
                  <a:gd name="f8" fmla="val 10"/>
                  <a:gd name="f9" fmla="val 126"/>
                  <a:gd name="f10" fmla="val 12"/>
                  <a:gd name="f11" fmla="val 122"/>
                  <a:gd name="f12" fmla="val 108"/>
                  <a:gd name="f13" fmla="val 16"/>
                  <a:gd name="f14" fmla="val 88"/>
                  <a:gd name="f15" fmla="val 64"/>
                  <a:gd name="f16" fmla="val 38"/>
                  <a:gd name="f17" fmla="val 4"/>
                  <a:gd name="f18" fmla="val 8"/>
                  <a:gd name="f19" fmla="val 6"/>
                  <a:gd name="f20" fmla="val 2"/>
                  <a:gd name="f21" fmla="+- 0 0 -90"/>
                  <a:gd name="f22" fmla="*/ f3 1 128"/>
                  <a:gd name="f23" fmla="*/ f4 1 18"/>
                  <a:gd name="f24" fmla="val f5"/>
                  <a:gd name="f25" fmla="val f6"/>
                  <a:gd name="f26" fmla="val f7"/>
                  <a:gd name="f27" fmla="*/ f21 f0 1"/>
                  <a:gd name="f28" fmla="+- f26 0 f24"/>
                  <a:gd name="f29" fmla="+- f25 0 f24"/>
                  <a:gd name="f30" fmla="*/ f27 1 f2"/>
                  <a:gd name="f31" fmla="*/ f29 1 128"/>
                  <a:gd name="f32" fmla="*/ f28 1 18"/>
                  <a:gd name="f33" fmla="*/ 128 f29 1"/>
                  <a:gd name="f34" fmla="*/ 10 f28 1"/>
                  <a:gd name="f35" fmla="*/ 126 f29 1"/>
                  <a:gd name="f36" fmla="*/ 12 f28 1"/>
                  <a:gd name="f37" fmla="*/ 122 f29 1"/>
                  <a:gd name="f38" fmla="*/ 108 f29 1"/>
                  <a:gd name="f39" fmla="*/ 16 f28 1"/>
                  <a:gd name="f40" fmla="*/ 88 f29 1"/>
                  <a:gd name="f41" fmla="*/ 18 f28 1"/>
                  <a:gd name="f42" fmla="*/ 64 f29 1"/>
                  <a:gd name="f43" fmla="*/ 38 f29 1"/>
                  <a:gd name="f44" fmla="*/ 18 f29 1"/>
                  <a:gd name="f45" fmla="*/ 4 f29 1"/>
                  <a:gd name="f46" fmla="*/ 0 f29 1"/>
                  <a:gd name="f47" fmla="*/ 8 f28 1"/>
                  <a:gd name="f48" fmla="*/ 6 f28 1"/>
                  <a:gd name="f49" fmla="*/ 2 f28 1"/>
                  <a:gd name="f50" fmla="*/ 0 f28 1"/>
                  <a:gd name="f51" fmla="+- f30 0 f1"/>
                  <a:gd name="f52" fmla="*/ f33 1 128"/>
                  <a:gd name="f53" fmla="*/ f34 1 18"/>
                  <a:gd name="f54" fmla="*/ f35 1 128"/>
                  <a:gd name="f55" fmla="*/ f36 1 18"/>
                  <a:gd name="f56" fmla="*/ f37 1 128"/>
                  <a:gd name="f57" fmla="*/ f38 1 128"/>
                  <a:gd name="f58" fmla="*/ f39 1 18"/>
                  <a:gd name="f59" fmla="*/ f40 1 128"/>
                  <a:gd name="f60" fmla="*/ f41 1 18"/>
                  <a:gd name="f61" fmla="*/ f42 1 128"/>
                  <a:gd name="f62" fmla="*/ f43 1 128"/>
                  <a:gd name="f63" fmla="*/ f44 1 128"/>
                  <a:gd name="f64" fmla="*/ f45 1 128"/>
                  <a:gd name="f65" fmla="*/ f46 1 128"/>
                  <a:gd name="f66" fmla="*/ f47 1 18"/>
                  <a:gd name="f67" fmla="*/ f48 1 18"/>
                  <a:gd name="f68" fmla="*/ f49 1 18"/>
                  <a:gd name="f69" fmla="*/ f50 1 18"/>
                  <a:gd name="f70" fmla="*/ 0 1 f31"/>
                  <a:gd name="f71" fmla="*/ f25 1 f31"/>
                  <a:gd name="f72" fmla="*/ 0 1 f32"/>
                  <a:gd name="f73" fmla="*/ f26 1 f32"/>
                  <a:gd name="f74" fmla="*/ f52 1 f31"/>
                  <a:gd name="f75" fmla="*/ f53 1 f32"/>
                  <a:gd name="f76" fmla="*/ f54 1 f31"/>
                  <a:gd name="f77" fmla="*/ f55 1 f32"/>
                  <a:gd name="f78" fmla="*/ f56 1 f31"/>
                  <a:gd name="f79" fmla="*/ f57 1 f31"/>
                  <a:gd name="f80" fmla="*/ f58 1 f32"/>
                  <a:gd name="f81" fmla="*/ f59 1 f31"/>
                  <a:gd name="f82" fmla="*/ f60 1 f32"/>
                  <a:gd name="f83" fmla="*/ f61 1 f31"/>
                  <a:gd name="f84" fmla="*/ f62 1 f31"/>
                  <a:gd name="f85" fmla="*/ f63 1 f31"/>
                  <a:gd name="f86" fmla="*/ f64 1 f31"/>
                  <a:gd name="f87" fmla="*/ f65 1 f31"/>
                  <a:gd name="f88" fmla="*/ f66 1 f32"/>
                  <a:gd name="f89" fmla="*/ f67 1 f32"/>
                  <a:gd name="f90" fmla="*/ f68 1 f32"/>
                  <a:gd name="f91" fmla="*/ f69 1 f32"/>
                  <a:gd name="f92" fmla="*/ f70 f22 1"/>
                  <a:gd name="f93" fmla="*/ f71 f22 1"/>
                  <a:gd name="f94" fmla="*/ f73 f23 1"/>
                  <a:gd name="f95" fmla="*/ f72 f23 1"/>
                  <a:gd name="f96" fmla="*/ f74 f22 1"/>
                  <a:gd name="f97" fmla="*/ f75 f23 1"/>
                  <a:gd name="f98" fmla="*/ f76 f22 1"/>
                  <a:gd name="f99" fmla="*/ f77 f23 1"/>
                  <a:gd name="f100" fmla="*/ f78 f22 1"/>
                  <a:gd name="f101" fmla="*/ f79 f22 1"/>
                  <a:gd name="f102" fmla="*/ f80 f23 1"/>
                  <a:gd name="f103" fmla="*/ f81 f22 1"/>
                  <a:gd name="f104" fmla="*/ f82 f23 1"/>
                  <a:gd name="f105" fmla="*/ f83 f22 1"/>
                  <a:gd name="f106" fmla="*/ f84 f22 1"/>
                  <a:gd name="f107" fmla="*/ f85 f22 1"/>
                  <a:gd name="f108" fmla="*/ f86 f22 1"/>
                  <a:gd name="f109" fmla="*/ f87 f22 1"/>
                  <a:gd name="f110" fmla="*/ f88 f23 1"/>
                  <a:gd name="f111" fmla="*/ f89 f23 1"/>
                  <a:gd name="f112" fmla="*/ f90 f23 1"/>
                  <a:gd name="f113" fmla="*/ f91 f23 1"/>
                </a:gdLst>
                <a:ahLst/>
                <a:cxnLst>
                  <a:cxn ang="3cd4">
                    <a:pos x="hc" y="t"/>
                  </a:cxn>
                  <a:cxn ang="0">
                    <a:pos x="r" y="vc"/>
                  </a:cxn>
                  <a:cxn ang="cd4">
                    <a:pos x="hc" y="b"/>
                  </a:cxn>
                  <a:cxn ang="cd2">
                    <a:pos x="l" y="vc"/>
                  </a:cxn>
                  <a:cxn ang="f51">
                    <a:pos x="f96" y="f97"/>
                  </a:cxn>
                  <a:cxn ang="f51">
                    <a:pos x="f96" y="f97"/>
                  </a:cxn>
                  <a:cxn ang="f51">
                    <a:pos x="f98" y="f99"/>
                  </a:cxn>
                  <a:cxn ang="f51">
                    <a:pos x="f100" y="f99"/>
                  </a:cxn>
                  <a:cxn ang="f51">
                    <a:pos x="f101" y="f102"/>
                  </a:cxn>
                  <a:cxn ang="f51">
                    <a:pos x="f103" y="f104"/>
                  </a:cxn>
                  <a:cxn ang="f51">
                    <a:pos x="f105" y="f104"/>
                  </a:cxn>
                  <a:cxn ang="f51">
                    <a:pos x="f105" y="f104"/>
                  </a:cxn>
                  <a:cxn ang="f51">
                    <a:pos x="f106" y="f104"/>
                  </a:cxn>
                  <a:cxn ang="f51">
                    <a:pos x="f107" y="f102"/>
                  </a:cxn>
                  <a:cxn ang="f51">
                    <a:pos x="f108" y="f99"/>
                  </a:cxn>
                  <a:cxn ang="f51">
                    <a:pos x="f109" y="f99"/>
                  </a:cxn>
                  <a:cxn ang="f51">
                    <a:pos x="f109" y="f97"/>
                  </a:cxn>
                  <a:cxn ang="f51">
                    <a:pos x="f109" y="f97"/>
                  </a:cxn>
                  <a:cxn ang="f51">
                    <a:pos x="f109" y="f110"/>
                  </a:cxn>
                  <a:cxn ang="f51">
                    <a:pos x="f108" y="f111"/>
                  </a:cxn>
                  <a:cxn ang="f51">
                    <a:pos x="f107" y="f112"/>
                  </a:cxn>
                  <a:cxn ang="f51">
                    <a:pos x="f106" y="f113"/>
                  </a:cxn>
                  <a:cxn ang="f51">
                    <a:pos x="f105" y="f113"/>
                  </a:cxn>
                  <a:cxn ang="f51">
                    <a:pos x="f105" y="f113"/>
                  </a:cxn>
                  <a:cxn ang="f51">
                    <a:pos x="f103" y="f113"/>
                  </a:cxn>
                  <a:cxn ang="f51">
                    <a:pos x="f101" y="f112"/>
                  </a:cxn>
                  <a:cxn ang="f51">
                    <a:pos x="f100" y="f111"/>
                  </a:cxn>
                  <a:cxn ang="f51">
                    <a:pos x="f98" y="f110"/>
                  </a:cxn>
                  <a:cxn ang="f51">
                    <a:pos x="f96" y="f97"/>
                  </a:cxn>
                  <a:cxn ang="f51">
                    <a:pos x="f96" y="f97"/>
                  </a:cxn>
                </a:cxnLst>
                <a:rect l="f92" t="f95" r="f93" b="f94"/>
                <a:pathLst>
                  <a:path w="128" h="18">
                    <a:moveTo>
                      <a:pt x="f6" y="f8"/>
                    </a:moveTo>
                    <a:lnTo>
                      <a:pt x="f6" y="f8"/>
                    </a:lnTo>
                    <a:lnTo>
                      <a:pt x="f9" y="f10"/>
                    </a:lnTo>
                    <a:lnTo>
                      <a:pt x="f11" y="f10"/>
                    </a:lnTo>
                    <a:lnTo>
                      <a:pt x="f12" y="f13"/>
                    </a:lnTo>
                    <a:lnTo>
                      <a:pt x="f14" y="f7"/>
                    </a:lnTo>
                    <a:lnTo>
                      <a:pt x="f15" y="f7"/>
                    </a:lnTo>
                    <a:lnTo>
                      <a:pt x="f15" y="f7"/>
                    </a:lnTo>
                    <a:lnTo>
                      <a:pt x="f16" y="f7"/>
                    </a:lnTo>
                    <a:lnTo>
                      <a:pt x="f7" y="f13"/>
                    </a:lnTo>
                    <a:lnTo>
                      <a:pt x="f17" y="f10"/>
                    </a:lnTo>
                    <a:lnTo>
                      <a:pt x="f5" y="f10"/>
                    </a:lnTo>
                    <a:lnTo>
                      <a:pt x="f5" y="f8"/>
                    </a:lnTo>
                    <a:lnTo>
                      <a:pt x="f5" y="f8"/>
                    </a:lnTo>
                    <a:lnTo>
                      <a:pt x="f5" y="f18"/>
                    </a:lnTo>
                    <a:lnTo>
                      <a:pt x="f17" y="f19"/>
                    </a:lnTo>
                    <a:lnTo>
                      <a:pt x="f7" y="f20"/>
                    </a:lnTo>
                    <a:lnTo>
                      <a:pt x="f16" y="f5"/>
                    </a:lnTo>
                    <a:lnTo>
                      <a:pt x="f15" y="f5"/>
                    </a:lnTo>
                    <a:lnTo>
                      <a:pt x="f15" y="f5"/>
                    </a:lnTo>
                    <a:lnTo>
                      <a:pt x="f14" y="f5"/>
                    </a:lnTo>
                    <a:lnTo>
                      <a:pt x="f12" y="f20"/>
                    </a:lnTo>
                    <a:lnTo>
                      <a:pt x="f11" y="f19"/>
                    </a:lnTo>
                    <a:lnTo>
                      <a:pt x="f9" y="f18"/>
                    </a:lnTo>
                    <a:lnTo>
                      <a:pt x="f6" y="f8"/>
                    </a:lnTo>
                    <a:lnTo>
                      <a:pt x="f6" y="f8"/>
                    </a:lnTo>
                    <a:close/>
                  </a:path>
                </a:pathLst>
              </a:custGeom>
              <a:solidFill>
                <a:srgbClr val="45454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2" name="Freeform 52">
                <a:extLst>
                  <a:ext uri="{FF2B5EF4-FFF2-40B4-BE49-F238E27FC236}">
                    <a16:creationId xmlns:a16="http://schemas.microsoft.com/office/drawing/2014/main" id="{2ED30228-F23E-04AA-2E4C-675BFB2DB0F5}"/>
                  </a:ext>
                </a:extLst>
              </p:cNvPr>
              <p:cNvSpPr/>
              <p:nvPr/>
            </p:nvSpPr>
            <p:spPr>
              <a:xfrm>
                <a:off x="3755614" y="4589757"/>
                <a:ext cx="56509" cy="76855"/>
              </a:xfrm>
              <a:custGeom>
                <a:avLst/>
                <a:gdLst>
                  <a:gd name="f0" fmla="val 10800000"/>
                  <a:gd name="f1" fmla="val 5400000"/>
                  <a:gd name="f2" fmla="val 180"/>
                  <a:gd name="f3" fmla="val w"/>
                  <a:gd name="f4" fmla="val h"/>
                  <a:gd name="f5" fmla="val 0"/>
                  <a:gd name="f6" fmla="val 50"/>
                  <a:gd name="f7" fmla="val 68"/>
                  <a:gd name="f8" fmla="val 40"/>
                  <a:gd name="f9" fmla="val 20"/>
                  <a:gd name="f10" fmla="val 36"/>
                  <a:gd name="f11" fmla="val 14"/>
                  <a:gd name="f12" fmla="val 26"/>
                  <a:gd name="f13" fmla="val 6"/>
                  <a:gd name="f14" fmla="val 2"/>
                  <a:gd name="f15" fmla="val 10"/>
                  <a:gd name="f16" fmla="val 4"/>
                  <a:gd name="f17" fmla="val 18"/>
                  <a:gd name="f18" fmla="val 24"/>
                  <a:gd name="f19" fmla="val 12"/>
                  <a:gd name="f20" fmla="val 28"/>
                  <a:gd name="f21" fmla="val 30"/>
                  <a:gd name="f22" fmla="val 32"/>
                  <a:gd name="f23" fmla="val 8"/>
                  <a:gd name="f24" fmla="val 48"/>
                  <a:gd name="f25" fmla="val 56"/>
                  <a:gd name="f26" fmla="val 16"/>
                  <a:gd name="f27" fmla="val 64"/>
                  <a:gd name="f28" fmla="val 22"/>
                  <a:gd name="f29" fmla="val 66"/>
                  <a:gd name="f30" fmla="val 62"/>
                  <a:gd name="f31" fmla="val 46"/>
                  <a:gd name="f32" fmla="val 54"/>
                  <a:gd name="f33" fmla="+- 0 0 -90"/>
                  <a:gd name="f34" fmla="*/ f3 1 50"/>
                  <a:gd name="f35" fmla="*/ f4 1 68"/>
                  <a:gd name="f36" fmla="val f5"/>
                  <a:gd name="f37" fmla="val f6"/>
                  <a:gd name="f38" fmla="val f7"/>
                  <a:gd name="f39" fmla="*/ f33 f0 1"/>
                  <a:gd name="f40" fmla="+- f38 0 f36"/>
                  <a:gd name="f41" fmla="+- f37 0 f36"/>
                  <a:gd name="f42" fmla="*/ f39 1 f2"/>
                  <a:gd name="f43" fmla="*/ f41 1 50"/>
                  <a:gd name="f44" fmla="*/ f40 1 68"/>
                  <a:gd name="f45" fmla="*/ 40 f41 1"/>
                  <a:gd name="f46" fmla="*/ 20 f40 1"/>
                  <a:gd name="f47" fmla="*/ 36 f41 1"/>
                  <a:gd name="f48" fmla="*/ 14 f40 1"/>
                  <a:gd name="f49" fmla="*/ 26 f41 1"/>
                  <a:gd name="f50" fmla="*/ 6 f40 1"/>
                  <a:gd name="f51" fmla="*/ 20 f41 1"/>
                  <a:gd name="f52" fmla="*/ 2 f40 1"/>
                  <a:gd name="f53" fmla="*/ 14 f41 1"/>
                  <a:gd name="f54" fmla="*/ 0 f40 1"/>
                  <a:gd name="f55" fmla="*/ 10 f41 1"/>
                  <a:gd name="f56" fmla="*/ 4 f41 1"/>
                  <a:gd name="f57" fmla="*/ 4 f40 1"/>
                  <a:gd name="f58" fmla="*/ 0 f41 1"/>
                  <a:gd name="f59" fmla="*/ 18 f40 1"/>
                  <a:gd name="f60" fmla="*/ 6 f41 1"/>
                  <a:gd name="f61" fmla="*/ 24 f40 1"/>
                  <a:gd name="f62" fmla="*/ 12 f41 1"/>
                  <a:gd name="f63" fmla="*/ 26 f40 1"/>
                  <a:gd name="f64" fmla="*/ 28 f41 1"/>
                  <a:gd name="f65" fmla="*/ 28 f40 1"/>
                  <a:gd name="f66" fmla="*/ 30 f41 1"/>
                  <a:gd name="f67" fmla="*/ 18 f41 1"/>
                  <a:gd name="f68" fmla="*/ 32 f40 1"/>
                  <a:gd name="f69" fmla="*/ 36 f40 1"/>
                  <a:gd name="f70" fmla="*/ 8 f41 1"/>
                  <a:gd name="f71" fmla="*/ 40 f40 1"/>
                  <a:gd name="f72" fmla="*/ 48 f40 1"/>
                  <a:gd name="f73" fmla="*/ 56 f40 1"/>
                  <a:gd name="f74" fmla="*/ 16 f41 1"/>
                  <a:gd name="f75" fmla="*/ 64 f40 1"/>
                  <a:gd name="f76" fmla="*/ 22 f41 1"/>
                  <a:gd name="f77" fmla="*/ 68 f40 1"/>
                  <a:gd name="f78" fmla="*/ 66 f40 1"/>
                  <a:gd name="f79" fmla="*/ 62 f40 1"/>
                  <a:gd name="f80" fmla="*/ 46 f41 1"/>
                  <a:gd name="f81" fmla="*/ 54 f40 1"/>
                  <a:gd name="f82" fmla="*/ 50 f41 1"/>
                  <a:gd name="f83" fmla="+- f42 0 f1"/>
                  <a:gd name="f84" fmla="*/ f45 1 50"/>
                  <a:gd name="f85" fmla="*/ f46 1 68"/>
                  <a:gd name="f86" fmla="*/ f47 1 50"/>
                  <a:gd name="f87" fmla="*/ f48 1 68"/>
                  <a:gd name="f88" fmla="*/ f49 1 50"/>
                  <a:gd name="f89" fmla="*/ f50 1 68"/>
                  <a:gd name="f90" fmla="*/ f51 1 50"/>
                  <a:gd name="f91" fmla="*/ f52 1 68"/>
                  <a:gd name="f92" fmla="*/ f53 1 50"/>
                  <a:gd name="f93" fmla="*/ f54 1 68"/>
                  <a:gd name="f94" fmla="*/ f55 1 50"/>
                  <a:gd name="f95" fmla="*/ f56 1 50"/>
                  <a:gd name="f96" fmla="*/ f57 1 68"/>
                  <a:gd name="f97" fmla="*/ f58 1 50"/>
                  <a:gd name="f98" fmla="*/ f59 1 68"/>
                  <a:gd name="f99" fmla="*/ f60 1 50"/>
                  <a:gd name="f100" fmla="*/ f61 1 68"/>
                  <a:gd name="f101" fmla="*/ f62 1 50"/>
                  <a:gd name="f102" fmla="*/ f63 1 68"/>
                  <a:gd name="f103" fmla="*/ f64 1 50"/>
                  <a:gd name="f104" fmla="*/ f65 1 68"/>
                  <a:gd name="f105" fmla="*/ f66 1 50"/>
                  <a:gd name="f106" fmla="*/ f67 1 50"/>
                  <a:gd name="f107" fmla="*/ f68 1 68"/>
                  <a:gd name="f108" fmla="*/ f69 1 68"/>
                  <a:gd name="f109" fmla="*/ f70 1 50"/>
                  <a:gd name="f110" fmla="*/ f71 1 68"/>
                  <a:gd name="f111" fmla="*/ f72 1 68"/>
                  <a:gd name="f112" fmla="*/ f73 1 68"/>
                  <a:gd name="f113" fmla="*/ f74 1 50"/>
                  <a:gd name="f114" fmla="*/ f75 1 68"/>
                  <a:gd name="f115" fmla="*/ f76 1 50"/>
                  <a:gd name="f116" fmla="*/ f77 1 68"/>
                  <a:gd name="f117" fmla="*/ f78 1 68"/>
                  <a:gd name="f118" fmla="*/ f79 1 68"/>
                  <a:gd name="f119" fmla="*/ f80 1 50"/>
                  <a:gd name="f120" fmla="*/ f81 1 68"/>
                  <a:gd name="f121" fmla="*/ f82 1 50"/>
                  <a:gd name="f122" fmla="*/ 0 1 f43"/>
                  <a:gd name="f123" fmla="*/ f37 1 f43"/>
                  <a:gd name="f124" fmla="*/ 0 1 f44"/>
                  <a:gd name="f125" fmla="*/ f38 1 f44"/>
                  <a:gd name="f126" fmla="*/ f84 1 f43"/>
                  <a:gd name="f127" fmla="*/ f85 1 f44"/>
                  <a:gd name="f128" fmla="*/ f86 1 f43"/>
                  <a:gd name="f129" fmla="*/ f87 1 f44"/>
                  <a:gd name="f130" fmla="*/ f88 1 f43"/>
                  <a:gd name="f131" fmla="*/ f89 1 f44"/>
                  <a:gd name="f132" fmla="*/ f90 1 f43"/>
                  <a:gd name="f133" fmla="*/ f91 1 f44"/>
                  <a:gd name="f134" fmla="*/ f92 1 f43"/>
                  <a:gd name="f135" fmla="*/ f93 1 f44"/>
                  <a:gd name="f136" fmla="*/ f94 1 f43"/>
                  <a:gd name="f137" fmla="*/ f95 1 f43"/>
                  <a:gd name="f138" fmla="*/ f96 1 f44"/>
                  <a:gd name="f139" fmla="*/ f97 1 f43"/>
                  <a:gd name="f140" fmla="*/ f98 1 f44"/>
                  <a:gd name="f141" fmla="*/ f99 1 f43"/>
                  <a:gd name="f142" fmla="*/ f100 1 f44"/>
                  <a:gd name="f143" fmla="*/ f101 1 f43"/>
                  <a:gd name="f144" fmla="*/ f102 1 f44"/>
                  <a:gd name="f145" fmla="*/ f103 1 f43"/>
                  <a:gd name="f146" fmla="*/ f104 1 f44"/>
                  <a:gd name="f147" fmla="*/ f105 1 f43"/>
                  <a:gd name="f148" fmla="*/ f106 1 f43"/>
                  <a:gd name="f149" fmla="*/ f107 1 f44"/>
                  <a:gd name="f150" fmla="*/ f108 1 f44"/>
                  <a:gd name="f151" fmla="*/ f109 1 f43"/>
                  <a:gd name="f152" fmla="*/ f110 1 f44"/>
                  <a:gd name="f153" fmla="*/ f111 1 f44"/>
                  <a:gd name="f154" fmla="*/ f112 1 f44"/>
                  <a:gd name="f155" fmla="*/ f113 1 f43"/>
                  <a:gd name="f156" fmla="*/ f114 1 f44"/>
                  <a:gd name="f157" fmla="*/ f115 1 f43"/>
                  <a:gd name="f158" fmla="*/ f116 1 f44"/>
                  <a:gd name="f159" fmla="*/ f117 1 f44"/>
                  <a:gd name="f160" fmla="*/ f118 1 f44"/>
                  <a:gd name="f161" fmla="*/ f119 1 f43"/>
                  <a:gd name="f162" fmla="*/ f120 1 f44"/>
                  <a:gd name="f163" fmla="*/ f121 1 f43"/>
                  <a:gd name="f164" fmla="*/ f122 f34 1"/>
                  <a:gd name="f165" fmla="*/ f123 f34 1"/>
                  <a:gd name="f166" fmla="*/ f125 f35 1"/>
                  <a:gd name="f167" fmla="*/ f124 f35 1"/>
                  <a:gd name="f168" fmla="*/ f126 f34 1"/>
                  <a:gd name="f169" fmla="*/ f127 f35 1"/>
                  <a:gd name="f170" fmla="*/ f128 f34 1"/>
                  <a:gd name="f171" fmla="*/ f129 f35 1"/>
                  <a:gd name="f172" fmla="*/ f130 f34 1"/>
                  <a:gd name="f173" fmla="*/ f131 f35 1"/>
                  <a:gd name="f174" fmla="*/ f132 f34 1"/>
                  <a:gd name="f175" fmla="*/ f133 f35 1"/>
                  <a:gd name="f176" fmla="*/ f134 f34 1"/>
                  <a:gd name="f177" fmla="*/ f135 f35 1"/>
                  <a:gd name="f178" fmla="*/ f136 f34 1"/>
                  <a:gd name="f179" fmla="*/ f137 f34 1"/>
                  <a:gd name="f180" fmla="*/ f138 f35 1"/>
                  <a:gd name="f181" fmla="*/ f139 f34 1"/>
                  <a:gd name="f182" fmla="*/ f140 f35 1"/>
                  <a:gd name="f183" fmla="*/ f141 f34 1"/>
                  <a:gd name="f184" fmla="*/ f142 f35 1"/>
                  <a:gd name="f185" fmla="*/ f143 f34 1"/>
                  <a:gd name="f186" fmla="*/ f144 f35 1"/>
                  <a:gd name="f187" fmla="*/ f145 f34 1"/>
                  <a:gd name="f188" fmla="*/ f146 f35 1"/>
                  <a:gd name="f189" fmla="*/ f147 f34 1"/>
                  <a:gd name="f190" fmla="*/ f148 f34 1"/>
                  <a:gd name="f191" fmla="*/ f149 f35 1"/>
                  <a:gd name="f192" fmla="*/ f150 f35 1"/>
                  <a:gd name="f193" fmla="*/ f151 f34 1"/>
                  <a:gd name="f194" fmla="*/ f152 f35 1"/>
                  <a:gd name="f195" fmla="*/ f153 f35 1"/>
                  <a:gd name="f196" fmla="*/ f154 f35 1"/>
                  <a:gd name="f197" fmla="*/ f155 f34 1"/>
                  <a:gd name="f198" fmla="*/ f156 f35 1"/>
                  <a:gd name="f199" fmla="*/ f157 f34 1"/>
                  <a:gd name="f200" fmla="*/ f158 f35 1"/>
                  <a:gd name="f201" fmla="*/ f159 f35 1"/>
                  <a:gd name="f202" fmla="*/ f160 f35 1"/>
                  <a:gd name="f203" fmla="*/ f161 f34 1"/>
                  <a:gd name="f204" fmla="*/ f162 f35 1"/>
                  <a:gd name="f205" fmla="*/ f163 f34 1"/>
                </a:gdLst>
                <a:ahLst/>
                <a:cxnLst>
                  <a:cxn ang="3cd4">
                    <a:pos x="hc" y="t"/>
                  </a:cxn>
                  <a:cxn ang="0">
                    <a:pos x="r" y="vc"/>
                  </a:cxn>
                  <a:cxn ang="cd4">
                    <a:pos x="hc" y="b"/>
                  </a:cxn>
                  <a:cxn ang="cd2">
                    <a:pos x="l" y="vc"/>
                  </a:cxn>
                  <a:cxn ang="f83">
                    <a:pos x="f168" y="f169"/>
                  </a:cxn>
                  <a:cxn ang="f83">
                    <a:pos x="f168" y="f169"/>
                  </a:cxn>
                  <a:cxn ang="f83">
                    <a:pos x="f170" y="f171"/>
                  </a:cxn>
                  <a:cxn ang="f83">
                    <a:pos x="f172" y="f173"/>
                  </a:cxn>
                  <a:cxn ang="f83">
                    <a:pos x="f174" y="f175"/>
                  </a:cxn>
                  <a:cxn ang="f83">
                    <a:pos x="f176" y="f177"/>
                  </a:cxn>
                  <a:cxn ang="f83">
                    <a:pos x="f178" y="f177"/>
                  </a:cxn>
                  <a:cxn ang="f83">
                    <a:pos x="f179" y="f180"/>
                  </a:cxn>
                  <a:cxn ang="f83">
                    <a:pos x="f179" y="f180"/>
                  </a:cxn>
                  <a:cxn ang="f83">
                    <a:pos x="f181" y="f171"/>
                  </a:cxn>
                  <a:cxn ang="f83">
                    <a:pos x="f181" y="f182"/>
                  </a:cxn>
                  <a:cxn ang="f83">
                    <a:pos x="f181" y="f169"/>
                  </a:cxn>
                  <a:cxn ang="f83">
                    <a:pos x="f183" y="f184"/>
                  </a:cxn>
                  <a:cxn ang="f83">
                    <a:pos x="f185" y="f186"/>
                  </a:cxn>
                  <a:cxn ang="f83">
                    <a:pos x="f187" y="f188"/>
                  </a:cxn>
                  <a:cxn ang="f83">
                    <a:pos x="f170" y="f188"/>
                  </a:cxn>
                  <a:cxn ang="f83">
                    <a:pos x="f170" y="f188"/>
                  </a:cxn>
                  <a:cxn ang="f83">
                    <a:pos x="f189" y="f188"/>
                  </a:cxn>
                  <a:cxn ang="f83">
                    <a:pos x="f190" y="f191"/>
                  </a:cxn>
                  <a:cxn ang="f83">
                    <a:pos x="f185" y="f192"/>
                  </a:cxn>
                  <a:cxn ang="f83">
                    <a:pos x="f193" y="f194"/>
                  </a:cxn>
                  <a:cxn ang="f83">
                    <a:pos x="f193" y="f195"/>
                  </a:cxn>
                  <a:cxn ang="f83">
                    <a:pos x="f178" y="f196"/>
                  </a:cxn>
                  <a:cxn ang="f83">
                    <a:pos x="f178" y="f196"/>
                  </a:cxn>
                  <a:cxn ang="f83">
                    <a:pos x="f197" y="f198"/>
                  </a:cxn>
                  <a:cxn ang="f83">
                    <a:pos x="f199" y="f200"/>
                  </a:cxn>
                  <a:cxn ang="f83">
                    <a:pos x="f189" y="f201"/>
                  </a:cxn>
                  <a:cxn ang="f83">
                    <a:pos x="f170" y="f202"/>
                  </a:cxn>
                  <a:cxn ang="f83">
                    <a:pos x="f203" y="f204"/>
                  </a:cxn>
                  <a:cxn ang="f83">
                    <a:pos x="f205" y="f195"/>
                  </a:cxn>
                  <a:cxn ang="f83">
                    <a:pos x="f168" y="f169"/>
                  </a:cxn>
                </a:cxnLst>
                <a:rect l="f164" t="f167" r="f165" b="f166"/>
                <a:pathLst>
                  <a:path w="50" h="68">
                    <a:moveTo>
                      <a:pt x="f8" y="f9"/>
                    </a:moveTo>
                    <a:lnTo>
                      <a:pt x="f8" y="f9"/>
                    </a:lnTo>
                    <a:lnTo>
                      <a:pt x="f10" y="f11"/>
                    </a:lnTo>
                    <a:lnTo>
                      <a:pt x="f12" y="f13"/>
                    </a:lnTo>
                    <a:lnTo>
                      <a:pt x="f9" y="f14"/>
                    </a:lnTo>
                    <a:lnTo>
                      <a:pt x="f11" y="f5"/>
                    </a:lnTo>
                    <a:lnTo>
                      <a:pt x="f15" y="f5"/>
                    </a:lnTo>
                    <a:lnTo>
                      <a:pt x="f16" y="f16"/>
                    </a:lnTo>
                    <a:lnTo>
                      <a:pt x="f16" y="f16"/>
                    </a:lnTo>
                    <a:lnTo>
                      <a:pt x="f5" y="f11"/>
                    </a:lnTo>
                    <a:lnTo>
                      <a:pt x="f5" y="f17"/>
                    </a:lnTo>
                    <a:lnTo>
                      <a:pt x="f5" y="f9"/>
                    </a:lnTo>
                    <a:lnTo>
                      <a:pt x="f13" y="f18"/>
                    </a:lnTo>
                    <a:lnTo>
                      <a:pt x="f19" y="f12"/>
                    </a:lnTo>
                    <a:lnTo>
                      <a:pt x="f20" y="f20"/>
                    </a:lnTo>
                    <a:lnTo>
                      <a:pt x="f10" y="f20"/>
                    </a:lnTo>
                    <a:lnTo>
                      <a:pt x="f10" y="f20"/>
                    </a:lnTo>
                    <a:lnTo>
                      <a:pt x="f21" y="f20"/>
                    </a:lnTo>
                    <a:lnTo>
                      <a:pt x="f17" y="f22"/>
                    </a:lnTo>
                    <a:lnTo>
                      <a:pt x="f19" y="f10"/>
                    </a:lnTo>
                    <a:lnTo>
                      <a:pt x="f23" y="f8"/>
                    </a:lnTo>
                    <a:lnTo>
                      <a:pt x="f23" y="f24"/>
                    </a:lnTo>
                    <a:lnTo>
                      <a:pt x="f15" y="f25"/>
                    </a:lnTo>
                    <a:lnTo>
                      <a:pt x="f15" y="f25"/>
                    </a:lnTo>
                    <a:lnTo>
                      <a:pt x="f26" y="f27"/>
                    </a:lnTo>
                    <a:lnTo>
                      <a:pt x="f28" y="f7"/>
                    </a:lnTo>
                    <a:lnTo>
                      <a:pt x="f21" y="f29"/>
                    </a:lnTo>
                    <a:lnTo>
                      <a:pt x="f10" y="f30"/>
                    </a:lnTo>
                    <a:lnTo>
                      <a:pt x="f31" y="f32"/>
                    </a:lnTo>
                    <a:lnTo>
                      <a:pt x="f6" y="f24"/>
                    </a:lnTo>
                    <a:lnTo>
                      <a:pt x="f8" y="f9"/>
                    </a:lnTo>
                    <a:close/>
                  </a:path>
                </a:pathLst>
              </a:custGeom>
              <a:solidFill>
                <a:srgbClr val="9D8A3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3" name="Freeform 53">
                <a:extLst>
                  <a:ext uri="{FF2B5EF4-FFF2-40B4-BE49-F238E27FC236}">
                    <a16:creationId xmlns:a16="http://schemas.microsoft.com/office/drawing/2014/main" id="{6AD3FB85-C120-62FF-3841-56F5B1A3BFCB}"/>
                  </a:ext>
                </a:extLst>
              </p:cNvPr>
              <p:cNvSpPr/>
              <p:nvPr/>
            </p:nvSpPr>
            <p:spPr>
              <a:xfrm>
                <a:off x="3755614" y="4589757"/>
                <a:ext cx="56509" cy="76855"/>
              </a:xfrm>
              <a:custGeom>
                <a:avLst/>
                <a:gdLst>
                  <a:gd name="f0" fmla="val 10800000"/>
                  <a:gd name="f1" fmla="val 5400000"/>
                  <a:gd name="f2" fmla="val 180"/>
                  <a:gd name="f3" fmla="val w"/>
                  <a:gd name="f4" fmla="val h"/>
                  <a:gd name="f5" fmla="val 0"/>
                  <a:gd name="f6" fmla="val 50"/>
                  <a:gd name="f7" fmla="val 68"/>
                  <a:gd name="f8" fmla="val 40"/>
                  <a:gd name="f9" fmla="val 20"/>
                  <a:gd name="f10" fmla="val 36"/>
                  <a:gd name="f11" fmla="val 14"/>
                  <a:gd name="f12" fmla="val 26"/>
                  <a:gd name="f13" fmla="val 6"/>
                  <a:gd name="f14" fmla="val 2"/>
                  <a:gd name="f15" fmla="val 10"/>
                  <a:gd name="f16" fmla="val 4"/>
                  <a:gd name="f17" fmla="val 18"/>
                  <a:gd name="f18" fmla="val 24"/>
                  <a:gd name="f19" fmla="val 12"/>
                  <a:gd name="f20" fmla="val 28"/>
                  <a:gd name="f21" fmla="val 30"/>
                  <a:gd name="f22" fmla="val 32"/>
                  <a:gd name="f23" fmla="val 8"/>
                  <a:gd name="f24" fmla="val 48"/>
                  <a:gd name="f25" fmla="val 56"/>
                  <a:gd name="f26" fmla="val 16"/>
                  <a:gd name="f27" fmla="val 64"/>
                  <a:gd name="f28" fmla="val 22"/>
                  <a:gd name="f29" fmla="val 66"/>
                  <a:gd name="f30" fmla="val 62"/>
                  <a:gd name="f31" fmla="val 46"/>
                  <a:gd name="f32" fmla="val 54"/>
                  <a:gd name="f33" fmla="+- 0 0 -90"/>
                  <a:gd name="f34" fmla="*/ f3 1 50"/>
                  <a:gd name="f35" fmla="*/ f4 1 68"/>
                  <a:gd name="f36" fmla="val f5"/>
                  <a:gd name="f37" fmla="val f6"/>
                  <a:gd name="f38" fmla="val f7"/>
                  <a:gd name="f39" fmla="*/ f33 f0 1"/>
                  <a:gd name="f40" fmla="+- f38 0 f36"/>
                  <a:gd name="f41" fmla="+- f37 0 f36"/>
                  <a:gd name="f42" fmla="*/ f39 1 f2"/>
                  <a:gd name="f43" fmla="*/ f41 1 50"/>
                  <a:gd name="f44" fmla="*/ f40 1 68"/>
                  <a:gd name="f45" fmla="*/ 40 f41 1"/>
                  <a:gd name="f46" fmla="*/ 20 f40 1"/>
                  <a:gd name="f47" fmla="*/ 36 f41 1"/>
                  <a:gd name="f48" fmla="*/ 14 f40 1"/>
                  <a:gd name="f49" fmla="*/ 26 f41 1"/>
                  <a:gd name="f50" fmla="*/ 6 f40 1"/>
                  <a:gd name="f51" fmla="*/ 20 f41 1"/>
                  <a:gd name="f52" fmla="*/ 2 f40 1"/>
                  <a:gd name="f53" fmla="*/ 14 f41 1"/>
                  <a:gd name="f54" fmla="*/ 0 f40 1"/>
                  <a:gd name="f55" fmla="*/ 10 f41 1"/>
                  <a:gd name="f56" fmla="*/ 4 f41 1"/>
                  <a:gd name="f57" fmla="*/ 4 f40 1"/>
                  <a:gd name="f58" fmla="*/ 0 f41 1"/>
                  <a:gd name="f59" fmla="*/ 18 f40 1"/>
                  <a:gd name="f60" fmla="*/ 6 f41 1"/>
                  <a:gd name="f61" fmla="*/ 24 f40 1"/>
                  <a:gd name="f62" fmla="*/ 12 f41 1"/>
                  <a:gd name="f63" fmla="*/ 26 f40 1"/>
                  <a:gd name="f64" fmla="*/ 28 f41 1"/>
                  <a:gd name="f65" fmla="*/ 28 f40 1"/>
                  <a:gd name="f66" fmla="*/ 30 f41 1"/>
                  <a:gd name="f67" fmla="*/ 18 f41 1"/>
                  <a:gd name="f68" fmla="*/ 32 f40 1"/>
                  <a:gd name="f69" fmla="*/ 36 f40 1"/>
                  <a:gd name="f70" fmla="*/ 8 f41 1"/>
                  <a:gd name="f71" fmla="*/ 40 f40 1"/>
                  <a:gd name="f72" fmla="*/ 48 f40 1"/>
                  <a:gd name="f73" fmla="*/ 56 f40 1"/>
                  <a:gd name="f74" fmla="*/ 16 f41 1"/>
                  <a:gd name="f75" fmla="*/ 64 f40 1"/>
                  <a:gd name="f76" fmla="*/ 22 f41 1"/>
                  <a:gd name="f77" fmla="*/ 68 f40 1"/>
                  <a:gd name="f78" fmla="*/ 66 f40 1"/>
                  <a:gd name="f79" fmla="*/ 62 f40 1"/>
                  <a:gd name="f80" fmla="*/ 46 f41 1"/>
                  <a:gd name="f81" fmla="*/ 54 f40 1"/>
                  <a:gd name="f82" fmla="*/ 50 f41 1"/>
                  <a:gd name="f83" fmla="+- f42 0 f1"/>
                  <a:gd name="f84" fmla="*/ f45 1 50"/>
                  <a:gd name="f85" fmla="*/ f46 1 68"/>
                  <a:gd name="f86" fmla="*/ f47 1 50"/>
                  <a:gd name="f87" fmla="*/ f48 1 68"/>
                  <a:gd name="f88" fmla="*/ f49 1 50"/>
                  <a:gd name="f89" fmla="*/ f50 1 68"/>
                  <a:gd name="f90" fmla="*/ f51 1 50"/>
                  <a:gd name="f91" fmla="*/ f52 1 68"/>
                  <a:gd name="f92" fmla="*/ f53 1 50"/>
                  <a:gd name="f93" fmla="*/ f54 1 68"/>
                  <a:gd name="f94" fmla="*/ f55 1 50"/>
                  <a:gd name="f95" fmla="*/ f56 1 50"/>
                  <a:gd name="f96" fmla="*/ f57 1 68"/>
                  <a:gd name="f97" fmla="*/ f58 1 50"/>
                  <a:gd name="f98" fmla="*/ f59 1 68"/>
                  <a:gd name="f99" fmla="*/ f60 1 50"/>
                  <a:gd name="f100" fmla="*/ f61 1 68"/>
                  <a:gd name="f101" fmla="*/ f62 1 50"/>
                  <a:gd name="f102" fmla="*/ f63 1 68"/>
                  <a:gd name="f103" fmla="*/ f64 1 50"/>
                  <a:gd name="f104" fmla="*/ f65 1 68"/>
                  <a:gd name="f105" fmla="*/ f66 1 50"/>
                  <a:gd name="f106" fmla="*/ f67 1 50"/>
                  <a:gd name="f107" fmla="*/ f68 1 68"/>
                  <a:gd name="f108" fmla="*/ f69 1 68"/>
                  <a:gd name="f109" fmla="*/ f70 1 50"/>
                  <a:gd name="f110" fmla="*/ f71 1 68"/>
                  <a:gd name="f111" fmla="*/ f72 1 68"/>
                  <a:gd name="f112" fmla="*/ f73 1 68"/>
                  <a:gd name="f113" fmla="*/ f74 1 50"/>
                  <a:gd name="f114" fmla="*/ f75 1 68"/>
                  <a:gd name="f115" fmla="*/ f76 1 50"/>
                  <a:gd name="f116" fmla="*/ f77 1 68"/>
                  <a:gd name="f117" fmla="*/ f78 1 68"/>
                  <a:gd name="f118" fmla="*/ f79 1 68"/>
                  <a:gd name="f119" fmla="*/ f80 1 50"/>
                  <a:gd name="f120" fmla="*/ f81 1 68"/>
                  <a:gd name="f121" fmla="*/ f82 1 50"/>
                  <a:gd name="f122" fmla="*/ 0 1 f43"/>
                  <a:gd name="f123" fmla="*/ f37 1 f43"/>
                  <a:gd name="f124" fmla="*/ 0 1 f44"/>
                  <a:gd name="f125" fmla="*/ f38 1 f44"/>
                  <a:gd name="f126" fmla="*/ f84 1 f43"/>
                  <a:gd name="f127" fmla="*/ f85 1 f44"/>
                  <a:gd name="f128" fmla="*/ f86 1 f43"/>
                  <a:gd name="f129" fmla="*/ f87 1 f44"/>
                  <a:gd name="f130" fmla="*/ f88 1 f43"/>
                  <a:gd name="f131" fmla="*/ f89 1 f44"/>
                  <a:gd name="f132" fmla="*/ f90 1 f43"/>
                  <a:gd name="f133" fmla="*/ f91 1 f44"/>
                  <a:gd name="f134" fmla="*/ f92 1 f43"/>
                  <a:gd name="f135" fmla="*/ f93 1 f44"/>
                  <a:gd name="f136" fmla="*/ f94 1 f43"/>
                  <a:gd name="f137" fmla="*/ f95 1 f43"/>
                  <a:gd name="f138" fmla="*/ f96 1 f44"/>
                  <a:gd name="f139" fmla="*/ f97 1 f43"/>
                  <a:gd name="f140" fmla="*/ f98 1 f44"/>
                  <a:gd name="f141" fmla="*/ f99 1 f43"/>
                  <a:gd name="f142" fmla="*/ f100 1 f44"/>
                  <a:gd name="f143" fmla="*/ f101 1 f43"/>
                  <a:gd name="f144" fmla="*/ f102 1 f44"/>
                  <a:gd name="f145" fmla="*/ f103 1 f43"/>
                  <a:gd name="f146" fmla="*/ f104 1 f44"/>
                  <a:gd name="f147" fmla="*/ f105 1 f43"/>
                  <a:gd name="f148" fmla="*/ f106 1 f43"/>
                  <a:gd name="f149" fmla="*/ f107 1 f44"/>
                  <a:gd name="f150" fmla="*/ f108 1 f44"/>
                  <a:gd name="f151" fmla="*/ f109 1 f43"/>
                  <a:gd name="f152" fmla="*/ f110 1 f44"/>
                  <a:gd name="f153" fmla="*/ f111 1 f44"/>
                  <a:gd name="f154" fmla="*/ f112 1 f44"/>
                  <a:gd name="f155" fmla="*/ f113 1 f43"/>
                  <a:gd name="f156" fmla="*/ f114 1 f44"/>
                  <a:gd name="f157" fmla="*/ f115 1 f43"/>
                  <a:gd name="f158" fmla="*/ f116 1 f44"/>
                  <a:gd name="f159" fmla="*/ f117 1 f44"/>
                  <a:gd name="f160" fmla="*/ f118 1 f44"/>
                  <a:gd name="f161" fmla="*/ f119 1 f43"/>
                  <a:gd name="f162" fmla="*/ f120 1 f44"/>
                  <a:gd name="f163" fmla="*/ f121 1 f43"/>
                  <a:gd name="f164" fmla="*/ f122 f34 1"/>
                  <a:gd name="f165" fmla="*/ f123 f34 1"/>
                  <a:gd name="f166" fmla="*/ f125 f35 1"/>
                  <a:gd name="f167" fmla="*/ f124 f35 1"/>
                  <a:gd name="f168" fmla="*/ f126 f34 1"/>
                  <a:gd name="f169" fmla="*/ f127 f35 1"/>
                  <a:gd name="f170" fmla="*/ f128 f34 1"/>
                  <a:gd name="f171" fmla="*/ f129 f35 1"/>
                  <a:gd name="f172" fmla="*/ f130 f34 1"/>
                  <a:gd name="f173" fmla="*/ f131 f35 1"/>
                  <a:gd name="f174" fmla="*/ f132 f34 1"/>
                  <a:gd name="f175" fmla="*/ f133 f35 1"/>
                  <a:gd name="f176" fmla="*/ f134 f34 1"/>
                  <a:gd name="f177" fmla="*/ f135 f35 1"/>
                  <a:gd name="f178" fmla="*/ f136 f34 1"/>
                  <a:gd name="f179" fmla="*/ f137 f34 1"/>
                  <a:gd name="f180" fmla="*/ f138 f35 1"/>
                  <a:gd name="f181" fmla="*/ f139 f34 1"/>
                  <a:gd name="f182" fmla="*/ f140 f35 1"/>
                  <a:gd name="f183" fmla="*/ f141 f34 1"/>
                  <a:gd name="f184" fmla="*/ f142 f35 1"/>
                  <a:gd name="f185" fmla="*/ f143 f34 1"/>
                  <a:gd name="f186" fmla="*/ f144 f35 1"/>
                  <a:gd name="f187" fmla="*/ f145 f34 1"/>
                  <a:gd name="f188" fmla="*/ f146 f35 1"/>
                  <a:gd name="f189" fmla="*/ f147 f34 1"/>
                  <a:gd name="f190" fmla="*/ f148 f34 1"/>
                  <a:gd name="f191" fmla="*/ f149 f35 1"/>
                  <a:gd name="f192" fmla="*/ f150 f35 1"/>
                  <a:gd name="f193" fmla="*/ f151 f34 1"/>
                  <a:gd name="f194" fmla="*/ f152 f35 1"/>
                  <a:gd name="f195" fmla="*/ f153 f35 1"/>
                  <a:gd name="f196" fmla="*/ f154 f35 1"/>
                  <a:gd name="f197" fmla="*/ f155 f34 1"/>
                  <a:gd name="f198" fmla="*/ f156 f35 1"/>
                  <a:gd name="f199" fmla="*/ f157 f34 1"/>
                  <a:gd name="f200" fmla="*/ f158 f35 1"/>
                  <a:gd name="f201" fmla="*/ f159 f35 1"/>
                  <a:gd name="f202" fmla="*/ f160 f35 1"/>
                  <a:gd name="f203" fmla="*/ f161 f34 1"/>
                  <a:gd name="f204" fmla="*/ f162 f35 1"/>
                  <a:gd name="f205" fmla="*/ f163 f34 1"/>
                </a:gdLst>
                <a:ahLst/>
                <a:cxnLst>
                  <a:cxn ang="3cd4">
                    <a:pos x="hc" y="t"/>
                  </a:cxn>
                  <a:cxn ang="0">
                    <a:pos x="r" y="vc"/>
                  </a:cxn>
                  <a:cxn ang="cd4">
                    <a:pos x="hc" y="b"/>
                  </a:cxn>
                  <a:cxn ang="cd2">
                    <a:pos x="l" y="vc"/>
                  </a:cxn>
                  <a:cxn ang="f83">
                    <a:pos x="f168" y="f169"/>
                  </a:cxn>
                  <a:cxn ang="f83">
                    <a:pos x="f168" y="f169"/>
                  </a:cxn>
                  <a:cxn ang="f83">
                    <a:pos x="f170" y="f171"/>
                  </a:cxn>
                  <a:cxn ang="f83">
                    <a:pos x="f172" y="f173"/>
                  </a:cxn>
                  <a:cxn ang="f83">
                    <a:pos x="f174" y="f175"/>
                  </a:cxn>
                  <a:cxn ang="f83">
                    <a:pos x="f176" y="f177"/>
                  </a:cxn>
                  <a:cxn ang="f83">
                    <a:pos x="f178" y="f177"/>
                  </a:cxn>
                  <a:cxn ang="f83">
                    <a:pos x="f179" y="f180"/>
                  </a:cxn>
                  <a:cxn ang="f83">
                    <a:pos x="f179" y="f180"/>
                  </a:cxn>
                  <a:cxn ang="f83">
                    <a:pos x="f181" y="f171"/>
                  </a:cxn>
                  <a:cxn ang="f83">
                    <a:pos x="f181" y="f182"/>
                  </a:cxn>
                  <a:cxn ang="f83">
                    <a:pos x="f181" y="f169"/>
                  </a:cxn>
                  <a:cxn ang="f83">
                    <a:pos x="f183" y="f184"/>
                  </a:cxn>
                  <a:cxn ang="f83">
                    <a:pos x="f185" y="f186"/>
                  </a:cxn>
                  <a:cxn ang="f83">
                    <a:pos x="f187" y="f188"/>
                  </a:cxn>
                  <a:cxn ang="f83">
                    <a:pos x="f170" y="f188"/>
                  </a:cxn>
                  <a:cxn ang="f83">
                    <a:pos x="f170" y="f188"/>
                  </a:cxn>
                  <a:cxn ang="f83">
                    <a:pos x="f189" y="f188"/>
                  </a:cxn>
                  <a:cxn ang="f83">
                    <a:pos x="f190" y="f191"/>
                  </a:cxn>
                  <a:cxn ang="f83">
                    <a:pos x="f185" y="f192"/>
                  </a:cxn>
                  <a:cxn ang="f83">
                    <a:pos x="f193" y="f194"/>
                  </a:cxn>
                  <a:cxn ang="f83">
                    <a:pos x="f193" y="f195"/>
                  </a:cxn>
                  <a:cxn ang="f83">
                    <a:pos x="f178" y="f196"/>
                  </a:cxn>
                  <a:cxn ang="f83">
                    <a:pos x="f178" y="f196"/>
                  </a:cxn>
                  <a:cxn ang="f83">
                    <a:pos x="f197" y="f198"/>
                  </a:cxn>
                  <a:cxn ang="f83">
                    <a:pos x="f199" y="f200"/>
                  </a:cxn>
                  <a:cxn ang="f83">
                    <a:pos x="f189" y="f201"/>
                  </a:cxn>
                  <a:cxn ang="f83">
                    <a:pos x="f170" y="f202"/>
                  </a:cxn>
                  <a:cxn ang="f83">
                    <a:pos x="f203" y="f204"/>
                  </a:cxn>
                  <a:cxn ang="f83">
                    <a:pos x="f205" y="f195"/>
                  </a:cxn>
                </a:cxnLst>
                <a:rect l="f164" t="f167" r="f165" b="f166"/>
                <a:pathLst>
                  <a:path w="50" h="68">
                    <a:moveTo>
                      <a:pt x="f8" y="f9"/>
                    </a:moveTo>
                    <a:lnTo>
                      <a:pt x="f8" y="f9"/>
                    </a:lnTo>
                    <a:lnTo>
                      <a:pt x="f10" y="f11"/>
                    </a:lnTo>
                    <a:lnTo>
                      <a:pt x="f12" y="f13"/>
                    </a:lnTo>
                    <a:lnTo>
                      <a:pt x="f9" y="f14"/>
                    </a:lnTo>
                    <a:lnTo>
                      <a:pt x="f11" y="f5"/>
                    </a:lnTo>
                    <a:lnTo>
                      <a:pt x="f15" y="f5"/>
                    </a:lnTo>
                    <a:lnTo>
                      <a:pt x="f16" y="f16"/>
                    </a:lnTo>
                    <a:lnTo>
                      <a:pt x="f16" y="f16"/>
                    </a:lnTo>
                    <a:lnTo>
                      <a:pt x="f5" y="f11"/>
                    </a:lnTo>
                    <a:lnTo>
                      <a:pt x="f5" y="f17"/>
                    </a:lnTo>
                    <a:lnTo>
                      <a:pt x="f5" y="f9"/>
                    </a:lnTo>
                    <a:lnTo>
                      <a:pt x="f13" y="f18"/>
                    </a:lnTo>
                    <a:lnTo>
                      <a:pt x="f19" y="f12"/>
                    </a:lnTo>
                    <a:lnTo>
                      <a:pt x="f20" y="f20"/>
                    </a:lnTo>
                    <a:lnTo>
                      <a:pt x="f10" y="f20"/>
                    </a:lnTo>
                    <a:lnTo>
                      <a:pt x="f10" y="f20"/>
                    </a:lnTo>
                    <a:lnTo>
                      <a:pt x="f21" y="f20"/>
                    </a:lnTo>
                    <a:lnTo>
                      <a:pt x="f17" y="f22"/>
                    </a:lnTo>
                    <a:lnTo>
                      <a:pt x="f19" y="f10"/>
                    </a:lnTo>
                    <a:lnTo>
                      <a:pt x="f23" y="f8"/>
                    </a:lnTo>
                    <a:lnTo>
                      <a:pt x="f23" y="f24"/>
                    </a:lnTo>
                    <a:lnTo>
                      <a:pt x="f15" y="f25"/>
                    </a:lnTo>
                    <a:lnTo>
                      <a:pt x="f15" y="f25"/>
                    </a:lnTo>
                    <a:lnTo>
                      <a:pt x="f26" y="f27"/>
                    </a:lnTo>
                    <a:lnTo>
                      <a:pt x="f28" y="f7"/>
                    </a:lnTo>
                    <a:lnTo>
                      <a:pt x="f21" y="f29"/>
                    </a:lnTo>
                    <a:lnTo>
                      <a:pt x="f10" y="f30"/>
                    </a:lnTo>
                    <a:lnTo>
                      <a:pt x="f31" y="f32"/>
                    </a:lnTo>
                    <a:lnTo>
                      <a:pt x="f6" y="f24"/>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4" name="Freeform 54">
                <a:extLst>
                  <a:ext uri="{FF2B5EF4-FFF2-40B4-BE49-F238E27FC236}">
                    <a16:creationId xmlns:a16="http://schemas.microsoft.com/office/drawing/2014/main" id="{1B4ED4BC-2DEC-E3C9-5A92-AE90FBAEE0D4}"/>
                  </a:ext>
                </a:extLst>
              </p:cNvPr>
              <p:cNvSpPr/>
              <p:nvPr/>
            </p:nvSpPr>
            <p:spPr>
              <a:xfrm>
                <a:off x="4074337" y="4492566"/>
                <a:ext cx="85898" cy="151452"/>
              </a:xfrm>
              <a:custGeom>
                <a:avLst/>
                <a:gdLst>
                  <a:gd name="f0" fmla="val 10800000"/>
                  <a:gd name="f1" fmla="val 5400000"/>
                  <a:gd name="f2" fmla="val 180"/>
                  <a:gd name="f3" fmla="val w"/>
                  <a:gd name="f4" fmla="val h"/>
                  <a:gd name="f5" fmla="val 0"/>
                  <a:gd name="f6" fmla="val 76"/>
                  <a:gd name="f7" fmla="val 134"/>
                  <a:gd name="f8" fmla="val 32"/>
                  <a:gd name="f9" fmla="val 50"/>
                  <a:gd name="f10" fmla="val 58"/>
                  <a:gd name="f11" fmla="val 64"/>
                  <a:gd name="f12" fmla="val 98"/>
                  <a:gd name="f13" fmla="val 72"/>
                  <a:gd name="f14" fmla="val 114"/>
                  <a:gd name="f15" fmla="val 122"/>
                  <a:gd name="f16" fmla="val 54"/>
                  <a:gd name="f17" fmla="val 124"/>
                  <a:gd name="f18" fmla="val 52"/>
                  <a:gd name="f19" fmla="val 48"/>
                  <a:gd name="f20" fmla="val 102"/>
                  <a:gd name="f21" fmla="val 42"/>
                  <a:gd name="f22" fmla="val 92"/>
                  <a:gd name="f23" fmla="val 34"/>
                  <a:gd name="f24" fmla="val 86"/>
                  <a:gd name="f25" fmla="val 30"/>
                  <a:gd name="f26" fmla="val 82"/>
                  <a:gd name="f27" fmla="val 24"/>
                  <a:gd name="f28" fmla="val 18"/>
                  <a:gd name="f29" fmla="val 12"/>
                  <a:gd name="f30" fmla="val 84"/>
                  <a:gd name="f31" fmla="val 6"/>
                  <a:gd name="f32" fmla="val 2"/>
                  <a:gd name="f33" fmla="val 78"/>
                  <a:gd name="f34" fmla="val 66"/>
                  <a:gd name="f35" fmla="val 8"/>
                  <a:gd name="f36" fmla="val 16"/>
                  <a:gd name="f37" fmla="+- 0 0 -90"/>
                  <a:gd name="f38" fmla="*/ f3 1 76"/>
                  <a:gd name="f39" fmla="*/ f4 1 134"/>
                  <a:gd name="f40" fmla="val f5"/>
                  <a:gd name="f41" fmla="val f6"/>
                  <a:gd name="f42" fmla="val f7"/>
                  <a:gd name="f43" fmla="*/ f37 f0 1"/>
                  <a:gd name="f44" fmla="+- f42 0 f40"/>
                  <a:gd name="f45" fmla="+- f41 0 f40"/>
                  <a:gd name="f46" fmla="*/ f43 1 f2"/>
                  <a:gd name="f47" fmla="*/ f45 1 76"/>
                  <a:gd name="f48" fmla="*/ f44 1 134"/>
                  <a:gd name="f49" fmla="*/ 32 f45 1"/>
                  <a:gd name="f50" fmla="*/ 0 f44 1"/>
                  <a:gd name="f51" fmla="*/ 50 f45 1"/>
                  <a:gd name="f52" fmla="*/ 58 f44 1"/>
                  <a:gd name="f53" fmla="*/ 64 f45 1"/>
                  <a:gd name="f54" fmla="*/ 98 f44 1"/>
                  <a:gd name="f55" fmla="*/ 72 f45 1"/>
                  <a:gd name="f56" fmla="*/ 114 f44 1"/>
                  <a:gd name="f57" fmla="*/ 76 f45 1"/>
                  <a:gd name="f58" fmla="*/ 122 f44 1"/>
                  <a:gd name="f59" fmla="*/ 58 f45 1"/>
                  <a:gd name="f60" fmla="*/ 134 f44 1"/>
                  <a:gd name="f61" fmla="*/ 54 f45 1"/>
                  <a:gd name="f62" fmla="*/ 124 f44 1"/>
                  <a:gd name="f63" fmla="*/ 52 f45 1"/>
                  <a:gd name="f64" fmla="*/ 48 f45 1"/>
                  <a:gd name="f65" fmla="*/ 102 f44 1"/>
                  <a:gd name="f66" fmla="*/ 42 f45 1"/>
                  <a:gd name="f67" fmla="*/ 92 f44 1"/>
                  <a:gd name="f68" fmla="*/ 34 f45 1"/>
                  <a:gd name="f69" fmla="*/ 86 f44 1"/>
                  <a:gd name="f70" fmla="*/ 30 f45 1"/>
                  <a:gd name="f71" fmla="*/ 82 f44 1"/>
                  <a:gd name="f72" fmla="*/ 24 f45 1"/>
                  <a:gd name="f73" fmla="*/ 18 f45 1"/>
                  <a:gd name="f74" fmla="*/ 12 f45 1"/>
                  <a:gd name="f75" fmla="*/ 84 f44 1"/>
                  <a:gd name="f76" fmla="*/ 6 f45 1"/>
                  <a:gd name="f77" fmla="*/ 2 f45 1"/>
                  <a:gd name="f78" fmla="*/ 0 f45 1"/>
                  <a:gd name="f79" fmla="*/ 78 f44 1"/>
                  <a:gd name="f80" fmla="*/ 66 f44 1"/>
                  <a:gd name="f81" fmla="*/ 8 f45 1"/>
                  <a:gd name="f82" fmla="*/ 50 f44 1"/>
                  <a:gd name="f83" fmla="*/ 16 f44 1"/>
                  <a:gd name="f84" fmla="+- f46 0 f1"/>
                  <a:gd name="f85" fmla="*/ f49 1 76"/>
                  <a:gd name="f86" fmla="*/ f50 1 134"/>
                  <a:gd name="f87" fmla="*/ f51 1 76"/>
                  <a:gd name="f88" fmla="*/ f52 1 134"/>
                  <a:gd name="f89" fmla="*/ f53 1 76"/>
                  <a:gd name="f90" fmla="*/ f54 1 134"/>
                  <a:gd name="f91" fmla="*/ f55 1 76"/>
                  <a:gd name="f92" fmla="*/ f56 1 134"/>
                  <a:gd name="f93" fmla="*/ f57 1 76"/>
                  <a:gd name="f94" fmla="*/ f58 1 134"/>
                  <a:gd name="f95" fmla="*/ f59 1 76"/>
                  <a:gd name="f96" fmla="*/ f60 1 134"/>
                  <a:gd name="f97" fmla="*/ f61 1 76"/>
                  <a:gd name="f98" fmla="*/ f62 1 134"/>
                  <a:gd name="f99" fmla="*/ f63 1 76"/>
                  <a:gd name="f100" fmla="*/ f64 1 76"/>
                  <a:gd name="f101" fmla="*/ f65 1 134"/>
                  <a:gd name="f102" fmla="*/ f66 1 76"/>
                  <a:gd name="f103" fmla="*/ f67 1 134"/>
                  <a:gd name="f104" fmla="*/ f68 1 76"/>
                  <a:gd name="f105" fmla="*/ f69 1 134"/>
                  <a:gd name="f106" fmla="*/ f70 1 76"/>
                  <a:gd name="f107" fmla="*/ f71 1 134"/>
                  <a:gd name="f108" fmla="*/ f72 1 76"/>
                  <a:gd name="f109" fmla="*/ f73 1 76"/>
                  <a:gd name="f110" fmla="*/ f74 1 76"/>
                  <a:gd name="f111" fmla="*/ f75 1 134"/>
                  <a:gd name="f112" fmla="*/ f76 1 76"/>
                  <a:gd name="f113" fmla="*/ f77 1 76"/>
                  <a:gd name="f114" fmla="*/ f78 1 76"/>
                  <a:gd name="f115" fmla="*/ f79 1 134"/>
                  <a:gd name="f116" fmla="*/ f80 1 134"/>
                  <a:gd name="f117" fmla="*/ f81 1 76"/>
                  <a:gd name="f118" fmla="*/ f82 1 134"/>
                  <a:gd name="f119" fmla="*/ f83 1 134"/>
                  <a:gd name="f120" fmla="*/ 0 1 f47"/>
                  <a:gd name="f121" fmla="*/ f41 1 f47"/>
                  <a:gd name="f122" fmla="*/ 0 1 f48"/>
                  <a:gd name="f123" fmla="*/ f42 1 f48"/>
                  <a:gd name="f124" fmla="*/ f85 1 f47"/>
                  <a:gd name="f125" fmla="*/ f86 1 f48"/>
                  <a:gd name="f126" fmla="*/ f87 1 f47"/>
                  <a:gd name="f127" fmla="*/ f88 1 f48"/>
                  <a:gd name="f128" fmla="*/ f89 1 f47"/>
                  <a:gd name="f129" fmla="*/ f90 1 f48"/>
                  <a:gd name="f130" fmla="*/ f91 1 f47"/>
                  <a:gd name="f131" fmla="*/ f92 1 f48"/>
                  <a:gd name="f132" fmla="*/ f93 1 f47"/>
                  <a:gd name="f133" fmla="*/ f94 1 f48"/>
                  <a:gd name="f134" fmla="*/ f95 1 f47"/>
                  <a:gd name="f135" fmla="*/ f96 1 f48"/>
                  <a:gd name="f136" fmla="*/ f97 1 f47"/>
                  <a:gd name="f137" fmla="*/ f98 1 f48"/>
                  <a:gd name="f138" fmla="*/ f99 1 f47"/>
                  <a:gd name="f139" fmla="*/ f100 1 f47"/>
                  <a:gd name="f140" fmla="*/ f101 1 f48"/>
                  <a:gd name="f141" fmla="*/ f102 1 f47"/>
                  <a:gd name="f142" fmla="*/ f103 1 f48"/>
                  <a:gd name="f143" fmla="*/ f104 1 f47"/>
                  <a:gd name="f144" fmla="*/ f105 1 f48"/>
                  <a:gd name="f145" fmla="*/ f106 1 f47"/>
                  <a:gd name="f146" fmla="*/ f107 1 f48"/>
                  <a:gd name="f147" fmla="*/ f108 1 f47"/>
                  <a:gd name="f148" fmla="*/ f109 1 f47"/>
                  <a:gd name="f149" fmla="*/ f110 1 f47"/>
                  <a:gd name="f150" fmla="*/ f111 1 f48"/>
                  <a:gd name="f151" fmla="*/ f112 1 f47"/>
                  <a:gd name="f152" fmla="*/ f113 1 f47"/>
                  <a:gd name="f153" fmla="*/ f114 1 f47"/>
                  <a:gd name="f154" fmla="*/ f115 1 f48"/>
                  <a:gd name="f155" fmla="*/ f116 1 f48"/>
                  <a:gd name="f156" fmla="*/ f117 1 f47"/>
                  <a:gd name="f157" fmla="*/ f118 1 f48"/>
                  <a:gd name="f158" fmla="*/ f119 1 f48"/>
                  <a:gd name="f159" fmla="*/ f120 f38 1"/>
                  <a:gd name="f160" fmla="*/ f121 f38 1"/>
                  <a:gd name="f161" fmla="*/ f123 f39 1"/>
                  <a:gd name="f162" fmla="*/ f122 f39 1"/>
                  <a:gd name="f163" fmla="*/ f124 f38 1"/>
                  <a:gd name="f164" fmla="*/ f125 f39 1"/>
                  <a:gd name="f165" fmla="*/ f126 f38 1"/>
                  <a:gd name="f166" fmla="*/ f127 f39 1"/>
                  <a:gd name="f167" fmla="*/ f128 f38 1"/>
                  <a:gd name="f168" fmla="*/ f129 f39 1"/>
                  <a:gd name="f169" fmla="*/ f130 f38 1"/>
                  <a:gd name="f170" fmla="*/ f131 f39 1"/>
                  <a:gd name="f171" fmla="*/ f132 f38 1"/>
                  <a:gd name="f172" fmla="*/ f133 f39 1"/>
                  <a:gd name="f173" fmla="*/ f134 f38 1"/>
                  <a:gd name="f174" fmla="*/ f135 f39 1"/>
                  <a:gd name="f175" fmla="*/ f136 f38 1"/>
                  <a:gd name="f176" fmla="*/ f137 f39 1"/>
                  <a:gd name="f177" fmla="*/ f138 f38 1"/>
                  <a:gd name="f178" fmla="*/ f139 f38 1"/>
                  <a:gd name="f179" fmla="*/ f140 f39 1"/>
                  <a:gd name="f180" fmla="*/ f141 f38 1"/>
                  <a:gd name="f181" fmla="*/ f142 f39 1"/>
                  <a:gd name="f182" fmla="*/ f143 f38 1"/>
                  <a:gd name="f183" fmla="*/ f144 f39 1"/>
                  <a:gd name="f184" fmla="*/ f145 f38 1"/>
                  <a:gd name="f185" fmla="*/ f146 f39 1"/>
                  <a:gd name="f186" fmla="*/ f147 f38 1"/>
                  <a:gd name="f187" fmla="*/ f148 f38 1"/>
                  <a:gd name="f188" fmla="*/ f149 f38 1"/>
                  <a:gd name="f189" fmla="*/ f150 f39 1"/>
                  <a:gd name="f190" fmla="*/ f151 f38 1"/>
                  <a:gd name="f191" fmla="*/ f152 f38 1"/>
                  <a:gd name="f192" fmla="*/ f153 f38 1"/>
                  <a:gd name="f193" fmla="*/ f154 f39 1"/>
                  <a:gd name="f194" fmla="*/ f155 f39 1"/>
                  <a:gd name="f195" fmla="*/ f156 f38 1"/>
                  <a:gd name="f196" fmla="*/ f157 f39 1"/>
                  <a:gd name="f197" fmla="*/ f158 f39 1"/>
                </a:gdLst>
                <a:ahLst/>
                <a:cxnLst>
                  <a:cxn ang="3cd4">
                    <a:pos x="hc" y="t"/>
                  </a:cxn>
                  <a:cxn ang="0">
                    <a:pos x="r" y="vc"/>
                  </a:cxn>
                  <a:cxn ang="cd4">
                    <a:pos x="hc" y="b"/>
                  </a:cxn>
                  <a:cxn ang="cd2">
                    <a:pos x="l" y="vc"/>
                  </a:cxn>
                  <a:cxn ang="f84">
                    <a:pos x="f163" y="f164"/>
                  </a:cxn>
                  <a:cxn ang="f84">
                    <a:pos x="f163" y="f164"/>
                  </a:cxn>
                  <a:cxn ang="f84">
                    <a:pos x="f165" y="f166"/>
                  </a:cxn>
                  <a:cxn ang="f84">
                    <a:pos x="f167" y="f168"/>
                  </a:cxn>
                  <a:cxn ang="f84">
                    <a:pos x="f169" y="f170"/>
                  </a:cxn>
                  <a:cxn ang="f84">
                    <a:pos x="f171" y="f172"/>
                  </a:cxn>
                  <a:cxn ang="f84">
                    <a:pos x="f173" y="f174"/>
                  </a:cxn>
                  <a:cxn ang="f84">
                    <a:pos x="f173" y="f174"/>
                  </a:cxn>
                  <a:cxn ang="f84">
                    <a:pos x="f175" y="f176"/>
                  </a:cxn>
                  <a:cxn ang="f84">
                    <a:pos x="f177" y="f170"/>
                  </a:cxn>
                  <a:cxn ang="f84">
                    <a:pos x="f178" y="f179"/>
                  </a:cxn>
                  <a:cxn ang="f84">
                    <a:pos x="f180" y="f181"/>
                  </a:cxn>
                  <a:cxn ang="f84">
                    <a:pos x="f182" y="f183"/>
                  </a:cxn>
                  <a:cxn ang="f84">
                    <a:pos x="f184" y="f185"/>
                  </a:cxn>
                  <a:cxn ang="f84">
                    <a:pos x="f186" y="f185"/>
                  </a:cxn>
                  <a:cxn ang="f84">
                    <a:pos x="f187" y="f185"/>
                  </a:cxn>
                  <a:cxn ang="f84">
                    <a:pos x="f188" y="f189"/>
                  </a:cxn>
                  <a:cxn ang="f84">
                    <a:pos x="f188" y="f189"/>
                  </a:cxn>
                  <a:cxn ang="f84">
                    <a:pos x="f190" y="f183"/>
                  </a:cxn>
                  <a:cxn ang="f84">
                    <a:pos x="f191" y="f183"/>
                  </a:cxn>
                  <a:cxn ang="f84">
                    <a:pos x="f192" y="f189"/>
                  </a:cxn>
                  <a:cxn ang="f84">
                    <a:pos x="f192" y="f193"/>
                  </a:cxn>
                  <a:cxn ang="f84">
                    <a:pos x="f191" y="f194"/>
                  </a:cxn>
                  <a:cxn ang="f84">
                    <a:pos x="f195" y="f196"/>
                  </a:cxn>
                  <a:cxn ang="f84">
                    <a:pos x="f186" y="f197"/>
                  </a:cxn>
                  <a:cxn ang="f84">
                    <a:pos x="f163" y="f164"/>
                  </a:cxn>
                  <a:cxn ang="f84">
                    <a:pos x="f163" y="f164"/>
                  </a:cxn>
                </a:cxnLst>
                <a:rect l="f159" t="f162" r="f160" b="f161"/>
                <a:pathLst>
                  <a:path w="76" h="134">
                    <a:moveTo>
                      <a:pt x="f8" y="f5"/>
                    </a:moveTo>
                    <a:lnTo>
                      <a:pt x="f8" y="f5"/>
                    </a:lnTo>
                    <a:lnTo>
                      <a:pt x="f9" y="f10"/>
                    </a:lnTo>
                    <a:lnTo>
                      <a:pt x="f11" y="f12"/>
                    </a:lnTo>
                    <a:lnTo>
                      <a:pt x="f13" y="f14"/>
                    </a:lnTo>
                    <a:lnTo>
                      <a:pt x="f6" y="f15"/>
                    </a:lnTo>
                    <a:lnTo>
                      <a:pt x="f10" y="f7"/>
                    </a:lnTo>
                    <a:lnTo>
                      <a:pt x="f10" y="f7"/>
                    </a:lnTo>
                    <a:lnTo>
                      <a:pt x="f16" y="f17"/>
                    </a:lnTo>
                    <a:lnTo>
                      <a:pt x="f18" y="f14"/>
                    </a:lnTo>
                    <a:lnTo>
                      <a:pt x="f19" y="f20"/>
                    </a:lnTo>
                    <a:lnTo>
                      <a:pt x="f21" y="f22"/>
                    </a:lnTo>
                    <a:lnTo>
                      <a:pt x="f23" y="f24"/>
                    </a:lnTo>
                    <a:lnTo>
                      <a:pt x="f25" y="f26"/>
                    </a:lnTo>
                    <a:lnTo>
                      <a:pt x="f27" y="f26"/>
                    </a:lnTo>
                    <a:lnTo>
                      <a:pt x="f28" y="f26"/>
                    </a:lnTo>
                    <a:lnTo>
                      <a:pt x="f29" y="f30"/>
                    </a:lnTo>
                    <a:lnTo>
                      <a:pt x="f29" y="f30"/>
                    </a:lnTo>
                    <a:lnTo>
                      <a:pt x="f31" y="f24"/>
                    </a:lnTo>
                    <a:lnTo>
                      <a:pt x="f32" y="f24"/>
                    </a:lnTo>
                    <a:lnTo>
                      <a:pt x="f5" y="f30"/>
                    </a:lnTo>
                    <a:lnTo>
                      <a:pt x="f5" y="f33"/>
                    </a:lnTo>
                    <a:lnTo>
                      <a:pt x="f32" y="f34"/>
                    </a:lnTo>
                    <a:lnTo>
                      <a:pt x="f35" y="f9"/>
                    </a:lnTo>
                    <a:lnTo>
                      <a:pt x="f27" y="f36"/>
                    </a:lnTo>
                    <a:lnTo>
                      <a:pt x="f8" y="f5"/>
                    </a:lnTo>
                    <a:lnTo>
                      <a:pt x="f8" y="f5"/>
                    </a:lnTo>
                    <a:close/>
                  </a:path>
                </a:pathLst>
              </a:custGeom>
              <a:solidFill>
                <a:srgbClr val="9D8A3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5" name="Freeform 55">
                <a:extLst>
                  <a:ext uri="{FF2B5EF4-FFF2-40B4-BE49-F238E27FC236}">
                    <a16:creationId xmlns:a16="http://schemas.microsoft.com/office/drawing/2014/main" id="{A4AB6BBC-A669-9B66-A3E6-7E75BE4D1C0B}"/>
                  </a:ext>
                </a:extLst>
              </p:cNvPr>
              <p:cNvSpPr/>
              <p:nvPr/>
            </p:nvSpPr>
            <p:spPr>
              <a:xfrm>
                <a:off x="4221272" y="4777383"/>
                <a:ext cx="36164" cy="76855"/>
              </a:xfrm>
              <a:custGeom>
                <a:avLst/>
                <a:gdLst>
                  <a:gd name="f0" fmla="val 10800000"/>
                  <a:gd name="f1" fmla="val 5400000"/>
                  <a:gd name="f2" fmla="val 180"/>
                  <a:gd name="f3" fmla="val w"/>
                  <a:gd name="f4" fmla="val h"/>
                  <a:gd name="f5" fmla="val 0"/>
                  <a:gd name="f6" fmla="val 32"/>
                  <a:gd name="f7" fmla="val 68"/>
                  <a:gd name="f8" fmla="val 28"/>
                  <a:gd name="f9" fmla="val 26"/>
                  <a:gd name="f10" fmla="val 8"/>
                  <a:gd name="f11" fmla="val 24"/>
                  <a:gd name="f12" fmla="val 44"/>
                  <a:gd name="f13" fmla="val 52"/>
                  <a:gd name="f14" fmla="val 58"/>
                  <a:gd name="f15" fmla="val 30"/>
                  <a:gd name="f16" fmla="val 60"/>
                  <a:gd name="f17" fmla="val 64"/>
                  <a:gd name="f18" fmla="val 16"/>
                  <a:gd name="f19" fmla="val 10"/>
                  <a:gd name="f20" fmla="val 66"/>
                  <a:gd name="f21" fmla="val 4"/>
                  <a:gd name="f22" fmla="val 2"/>
                  <a:gd name="f23" fmla="val 42"/>
                  <a:gd name="f24" fmla="val 20"/>
                  <a:gd name="f25" fmla="+- 0 0 -90"/>
                  <a:gd name="f26" fmla="*/ f3 1 32"/>
                  <a:gd name="f27" fmla="*/ f4 1 68"/>
                  <a:gd name="f28" fmla="val f5"/>
                  <a:gd name="f29" fmla="val f6"/>
                  <a:gd name="f30" fmla="val f7"/>
                  <a:gd name="f31" fmla="*/ f25 f0 1"/>
                  <a:gd name="f32" fmla="+- f30 0 f28"/>
                  <a:gd name="f33" fmla="+- f29 0 f28"/>
                  <a:gd name="f34" fmla="*/ f31 1 f2"/>
                  <a:gd name="f35" fmla="*/ f33 1 32"/>
                  <a:gd name="f36" fmla="*/ f32 1 68"/>
                  <a:gd name="f37" fmla="*/ 28 f33 1"/>
                  <a:gd name="f38" fmla="*/ 0 f32 1"/>
                  <a:gd name="f39" fmla="*/ 26 f33 1"/>
                  <a:gd name="f40" fmla="*/ 8 f32 1"/>
                  <a:gd name="f41" fmla="*/ 24 f32 1"/>
                  <a:gd name="f42" fmla="*/ 44 f32 1"/>
                  <a:gd name="f43" fmla="*/ 52 f32 1"/>
                  <a:gd name="f44" fmla="*/ 32 f33 1"/>
                  <a:gd name="f45" fmla="*/ 58 f32 1"/>
                  <a:gd name="f46" fmla="*/ 30 f33 1"/>
                  <a:gd name="f47" fmla="*/ 60 f32 1"/>
                  <a:gd name="f48" fmla="*/ 24 f33 1"/>
                  <a:gd name="f49" fmla="*/ 64 f32 1"/>
                  <a:gd name="f50" fmla="*/ 16 f33 1"/>
                  <a:gd name="f51" fmla="*/ 68 f32 1"/>
                  <a:gd name="f52" fmla="*/ 10 f33 1"/>
                  <a:gd name="f53" fmla="*/ 66 f32 1"/>
                  <a:gd name="f54" fmla="*/ 4 f33 1"/>
                  <a:gd name="f55" fmla="*/ 0 f33 1"/>
                  <a:gd name="f56" fmla="*/ 2 f33 1"/>
                  <a:gd name="f57" fmla="*/ 42 f32 1"/>
                  <a:gd name="f58" fmla="*/ 8 f33 1"/>
                  <a:gd name="f59" fmla="*/ 30 f32 1"/>
                  <a:gd name="f60" fmla="*/ 20 f33 1"/>
                  <a:gd name="f61" fmla="*/ 10 f32 1"/>
                  <a:gd name="f62" fmla="+- f34 0 f1"/>
                  <a:gd name="f63" fmla="*/ f37 1 32"/>
                  <a:gd name="f64" fmla="*/ f38 1 68"/>
                  <a:gd name="f65" fmla="*/ f39 1 32"/>
                  <a:gd name="f66" fmla="*/ f40 1 68"/>
                  <a:gd name="f67" fmla="*/ f41 1 68"/>
                  <a:gd name="f68" fmla="*/ f42 1 68"/>
                  <a:gd name="f69" fmla="*/ f43 1 68"/>
                  <a:gd name="f70" fmla="*/ f44 1 32"/>
                  <a:gd name="f71" fmla="*/ f45 1 68"/>
                  <a:gd name="f72" fmla="*/ f46 1 32"/>
                  <a:gd name="f73" fmla="*/ f47 1 68"/>
                  <a:gd name="f74" fmla="*/ f48 1 32"/>
                  <a:gd name="f75" fmla="*/ f49 1 68"/>
                  <a:gd name="f76" fmla="*/ f50 1 32"/>
                  <a:gd name="f77" fmla="*/ f51 1 68"/>
                  <a:gd name="f78" fmla="*/ f52 1 32"/>
                  <a:gd name="f79" fmla="*/ f53 1 68"/>
                  <a:gd name="f80" fmla="*/ f54 1 32"/>
                  <a:gd name="f81" fmla="*/ f55 1 32"/>
                  <a:gd name="f82" fmla="*/ f56 1 32"/>
                  <a:gd name="f83" fmla="*/ f57 1 68"/>
                  <a:gd name="f84" fmla="*/ f58 1 32"/>
                  <a:gd name="f85" fmla="*/ f59 1 68"/>
                  <a:gd name="f86" fmla="*/ f60 1 32"/>
                  <a:gd name="f87" fmla="*/ f61 1 68"/>
                  <a:gd name="f88" fmla="*/ 0 1 f35"/>
                  <a:gd name="f89" fmla="*/ f29 1 f35"/>
                  <a:gd name="f90" fmla="*/ 0 1 f36"/>
                  <a:gd name="f91" fmla="*/ f30 1 f36"/>
                  <a:gd name="f92" fmla="*/ f63 1 f35"/>
                  <a:gd name="f93" fmla="*/ f64 1 f36"/>
                  <a:gd name="f94" fmla="*/ f65 1 f35"/>
                  <a:gd name="f95" fmla="*/ f66 1 f36"/>
                  <a:gd name="f96" fmla="*/ f67 1 f36"/>
                  <a:gd name="f97" fmla="*/ f68 1 f36"/>
                  <a:gd name="f98" fmla="*/ f69 1 f36"/>
                  <a:gd name="f99" fmla="*/ f70 1 f35"/>
                  <a:gd name="f100" fmla="*/ f71 1 f36"/>
                  <a:gd name="f101" fmla="*/ f72 1 f35"/>
                  <a:gd name="f102" fmla="*/ f73 1 f36"/>
                  <a:gd name="f103" fmla="*/ f74 1 f35"/>
                  <a:gd name="f104" fmla="*/ f75 1 f36"/>
                  <a:gd name="f105" fmla="*/ f76 1 f35"/>
                  <a:gd name="f106" fmla="*/ f77 1 f36"/>
                  <a:gd name="f107" fmla="*/ f78 1 f35"/>
                  <a:gd name="f108" fmla="*/ f79 1 f36"/>
                  <a:gd name="f109" fmla="*/ f80 1 f35"/>
                  <a:gd name="f110" fmla="*/ f81 1 f35"/>
                  <a:gd name="f111" fmla="*/ f82 1 f35"/>
                  <a:gd name="f112" fmla="*/ f83 1 f36"/>
                  <a:gd name="f113" fmla="*/ f84 1 f35"/>
                  <a:gd name="f114" fmla="*/ f85 1 f36"/>
                  <a:gd name="f115" fmla="*/ f86 1 f35"/>
                  <a:gd name="f116" fmla="*/ f87 1 f36"/>
                  <a:gd name="f117" fmla="*/ f88 f26 1"/>
                  <a:gd name="f118" fmla="*/ f89 f26 1"/>
                  <a:gd name="f119" fmla="*/ f91 f27 1"/>
                  <a:gd name="f120" fmla="*/ f90 f27 1"/>
                  <a:gd name="f121" fmla="*/ f92 f26 1"/>
                  <a:gd name="f122" fmla="*/ f93 f27 1"/>
                  <a:gd name="f123" fmla="*/ f94 f26 1"/>
                  <a:gd name="f124" fmla="*/ f95 f27 1"/>
                  <a:gd name="f125" fmla="*/ f96 f27 1"/>
                  <a:gd name="f126" fmla="*/ f97 f27 1"/>
                  <a:gd name="f127" fmla="*/ f98 f27 1"/>
                  <a:gd name="f128" fmla="*/ f99 f26 1"/>
                  <a:gd name="f129" fmla="*/ f100 f27 1"/>
                  <a:gd name="f130" fmla="*/ f101 f26 1"/>
                  <a:gd name="f131" fmla="*/ f102 f27 1"/>
                  <a:gd name="f132" fmla="*/ f103 f26 1"/>
                  <a:gd name="f133" fmla="*/ f104 f27 1"/>
                  <a:gd name="f134" fmla="*/ f105 f26 1"/>
                  <a:gd name="f135" fmla="*/ f106 f27 1"/>
                  <a:gd name="f136" fmla="*/ f107 f26 1"/>
                  <a:gd name="f137" fmla="*/ f108 f27 1"/>
                  <a:gd name="f138" fmla="*/ f109 f26 1"/>
                  <a:gd name="f139" fmla="*/ f110 f26 1"/>
                  <a:gd name="f140" fmla="*/ f111 f26 1"/>
                  <a:gd name="f141" fmla="*/ f112 f27 1"/>
                  <a:gd name="f142" fmla="*/ f113 f26 1"/>
                  <a:gd name="f143" fmla="*/ f114 f27 1"/>
                  <a:gd name="f144" fmla="*/ f115 f26 1"/>
                  <a:gd name="f145" fmla="*/ f116 f27 1"/>
                </a:gdLst>
                <a:ahLst/>
                <a:cxnLst>
                  <a:cxn ang="3cd4">
                    <a:pos x="hc" y="t"/>
                  </a:cxn>
                  <a:cxn ang="0">
                    <a:pos x="r" y="vc"/>
                  </a:cxn>
                  <a:cxn ang="cd4">
                    <a:pos x="hc" y="b"/>
                  </a:cxn>
                  <a:cxn ang="cd2">
                    <a:pos x="l" y="vc"/>
                  </a:cxn>
                  <a:cxn ang="f62">
                    <a:pos x="f121" y="f122"/>
                  </a:cxn>
                  <a:cxn ang="f62">
                    <a:pos x="f121" y="f122"/>
                  </a:cxn>
                  <a:cxn ang="f62">
                    <a:pos x="f123" y="f124"/>
                  </a:cxn>
                  <a:cxn ang="f62">
                    <a:pos x="f123" y="f125"/>
                  </a:cxn>
                  <a:cxn ang="f62">
                    <a:pos x="f123" y="f126"/>
                  </a:cxn>
                  <a:cxn ang="f62">
                    <a:pos x="f121" y="f127"/>
                  </a:cxn>
                  <a:cxn ang="f62">
                    <a:pos x="f128" y="f129"/>
                  </a:cxn>
                  <a:cxn ang="f62">
                    <a:pos x="f128" y="f129"/>
                  </a:cxn>
                  <a:cxn ang="f62">
                    <a:pos x="f130" y="f131"/>
                  </a:cxn>
                  <a:cxn ang="f62">
                    <a:pos x="f132" y="f133"/>
                  </a:cxn>
                  <a:cxn ang="f62">
                    <a:pos x="f134" y="f135"/>
                  </a:cxn>
                  <a:cxn ang="f62">
                    <a:pos x="f136" y="f137"/>
                  </a:cxn>
                  <a:cxn ang="f62">
                    <a:pos x="f138" y="f137"/>
                  </a:cxn>
                  <a:cxn ang="f62">
                    <a:pos x="f138" y="f137"/>
                  </a:cxn>
                  <a:cxn ang="f62">
                    <a:pos x="f139" y="f133"/>
                  </a:cxn>
                  <a:cxn ang="f62">
                    <a:pos x="f139" y="f131"/>
                  </a:cxn>
                  <a:cxn ang="f62">
                    <a:pos x="f139" y="f127"/>
                  </a:cxn>
                  <a:cxn ang="f62">
                    <a:pos x="f140" y="f141"/>
                  </a:cxn>
                  <a:cxn ang="f62">
                    <a:pos x="f142" y="f143"/>
                  </a:cxn>
                  <a:cxn ang="f62">
                    <a:pos x="f144" y="f145"/>
                  </a:cxn>
                  <a:cxn ang="f62">
                    <a:pos x="f121" y="f122"/>
                  </a:cxn>
                  <a:cxn ang="f62">
                    <a:pos x="f121" y="f122"/>
                  </a:cxn>
                </a:cxnLst>
                <a:rect l="f117" t="f120" r="f118" b="f119"/>
                <a:pathLst>
                  <a:path w="32" h="68">
                    <a:moveTo>
                      <a:pt x="f8" y="f5"/>
                    </a:moveTo>
                    <a:lnTo>
                      <a:pt x="f8" y="f5"/>
                    </a:lnTo>
                    <a:lnTo>
                      <a:pt x="f9" y="f10"/>
                    </a:lnTo>
                    <a:lnTo>
                      <a:pt x="f9" y="f11"/>
                    </a:lnTo>
                    <a:lnTo>
                      <a:pt x="f9" y="f12"/>
                    </a:lnTo>
                    <a:lnTo>
                      <a:pt x="f8" y="f13"/>
                    </a:lnTo>
                    <a:lnTo>
                      <a:pt x="f6" y="f14"/>
                    </a:lnTo>
                    <a:lnTo>
                      <a:pt x="f6" y="f14"/>
                    </a:lnTo>
                    <a:lnTo>
                      <a:pt x="f15" y="f16"/>
                    </a:lnTo>
                    <a:lnTo>
                      <a:pt x="f11" y="f17"/>
                    </a:lnTo>
                    <a:lnTo>
                      <a:pt x="f18" y="f7"/>
                    </a:lnTo>
                    <a:lnTo>
                      <a:pt x="f19" y="f20"/>
                    </a:lnTo>
                    <a:lnTo>
                      <a:pt x="f21" y="f20"/>
                    </a:lnTo>
                    <a:lnTo>
                      <a:pt x="f21" y="f20"/>
                    </a:lnTo>
                    <a:lnTo>
                      <a:pt x="f5" y="f17"/>
                    </a:lnTo>
                    <a:lnTo>
                      <a:pt x="f5" y="f16"/>
                    </a:lnTo>
                    <a:lnTo>
                      <a:pt x="f5" y="f13"/>
                    </a:lnTo>
                    <a:lnTo>
                      <a:pt x="f22" y="f23"/>
                    </a:lnTo>
                    <a:lnTo>
                      <a:pt x="f10" y="f15"/>
                    </a:lnTo>
                    <a:lnTo>
                      <a:pt x="f24" y="f19"/>
                    </a:lnTo>
                    <a:lnTo>
                      <a:pt x="f8" y="f5"/>
                    </a:lnTo>
                    <a:lnTo>
                      <a:pt x="f8" y="f5"/>
                    </a:lnTo>
                    <a:close/>
                  </a:path>
                </a:pathLst>
              </a:custGeom>
              <a:solidFill>
                <a:srgbClr val="FEDCB8"/>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6" name="Freeform 56">
                <a:extLst>
                  <a:ext uri="{FF2B5EF4-FFF2-40B4-BE49-F238E27FC236}">
                    <a16:creationId xmlns:a16="http://schemas.microsoft.com/office/drawing/2014/main" id="{0ACADC8C-33E6-475E-0F59-94F1A02C344C}"/>
                  </a:ext>
                </a:extLst>
              </p:cNvPr>
              <p:cNvSpPr/>
              <p:nvPr/>
            </p:nvSpPr>
            <p:spPr>
              <a:xfrm>
                <a:off x="4187357" y="4424754"/>
                <a:ext cx="47466" cy="97200"/>
              </a:xfrm>
              <a:custGeom>
                <a:avLst/>
                <a:gdLst>
                  <a:gd name="f0" fmla="val 10800000"/>
                  <a:gd name="f1" fmla="val 5400000"/>
                  <a:gd name="f2" fmla="val 180"/>
                  <a:gd name="f3" fmla="val w"/>
                  <a:gd name="f4" fmla="val h"/>
                  <a:gd name="f5" fmla="val 0"/>
                  <a:gd name="f6" fmla="val 42"/>
                  <a:gd name="f7" fmla="val 86"/>
                  <a:gd name="f8" fmla="val 30"/>
                  <a:gd name="f9" fmla="val 32"/>
                  <a:gd name="f10" fmla="val 38"/>
                  <a:gd name="f11" fmla="val 4"/>
                  <a:gd name="f12" fmla="val 12"/>
                  <a:gd name="f13" fmla="val 18"/>
                  <a:gd name="f14" fmla="val 24"/>
                  <a:gd name="f15" fmla="val 40"/>
                  <a:gd name="f16" fmla="val 36"/>
                  <a:gd name="f17" fmla="val 26"/>
                  <a:gd name="f18" fmla="val 46"/>
                  <a:gd name="f19" fmla="val 20"/>
                  <a:gd name="f20" fmla="val 50"/>
                  <a:gd name="f21" fmla="val 14"/>
                  <a:gd name="f22" fmla="val 56"/>
                  <a:gd name="f23" fmla="val 64"/>
                  <a:gd name="f24" fmla="val 76"/>
                  <a:gd name="f25" fmla="val 10"/>
                  <a:gd name="f26" fmla="val 84"/>
                  <a:gd name="f27" fmla="val 8"/>
                  <a:gd name="f28" fmla="val 2"/>
                  <a:gd name="f29" fmla="val 78"/>
                  <a:gd name="f30" fmla="val 66"/>
                  <a:gd name="f31" fmla="val 54"/>
                  <a:gd name="f32" fmla="+- 0 0 -90"/>
                  <a:gd name="f33" fmla="*/ f3 1 42"/>
                  <a:gd name="f34" fmla="*/ f4 1 86"/>
                  <a:gd name="f35" fmla="val f5"/>
                  <a:gd name="f36" fmla="val f6"/>
                  <a:gd name="f37" fmla="val f7"/>
                  <a:gd name="f38" fmla="*/ f32 f0 1"/>
                  <a:gd name="f39" fmla="+- f37 0 f35"/>
                  <a:gd name="f40" fmla="+- f36 0 f35"/>
                  <a:gd name="f41" fmla="*/ f38 1 f2"/>
                  <a:gd name="f42" fmla="*/ f40 1 42"/>
                  <a:gd name="f43" fmla="*/ f39 1 86"/>
                  <a:gd name="f44" fmla="*/ 30 f40 1"/>
                  <a:gd name="f45" fmla="*/ 0 f39 1"/>
                  <a:gd name="f46" fmla="*/ 32 f40 1"/>
                  <a:gd name="f47" fmla="*/ 38 f40 1"/>
                  <a:gd name="f48" fmla="*/ 4 f39 1"/>
                  <a:gd name="f49" fmla="*/ 42 f40 1"/>
                  <a:gd name="f50" fmla="*/ 12 f39 1"/>
                  <a:gd name="f51" fmla="*/ 18 f39 1"/>
                  <a:gd name="f52" fmla="*/ 24 f39 1"/>
                  <a:gd name="f53" fmla="*/ 40 f40 1"/>
                  <a:gd name="f54" fmla="*/ 32 f39 1"/>
                  <a:gd name="f55" fmla="*/ 36 f40 1"/>
                  <a:gd name="f56" fmla="*/ 36 f39 1"/>
                  <a:gd name="f57" fmla="*/ 26 f40 1"/>
                  <a:gd name="f58" fmla="*/ 46 f39 1"/>
                  <a:gd name="f59" fmla="*/ 20 f40 1"/>
                  <a:gd name="f60" fmla="*/ 50 f39 1"/>
                  <a:gd name="f61" fmla="*/ 14 f40 1"/>
                  <a:gd name="f62" fmla="*/ 56 f39 1"/>
                  <a:gd name="f63" fmla="*/ 12 f40 1"/>
                  <a:gd name="f64" fmla="*/ 64 f39 1"/>
                  <a:gd name="f65" fmla="*/ 76 f39 1"/>
                  <a:gd name="f66" fmla="*/ 10 f40 1"/>
                  <a:gd name="f67" fmla="*/ 84 f39 1"/>
                  <a:gd name="f68" fmla="*/ 86 f39 1"/>
                  <a:gd name="f69" fmla="*/ 8 f40 1"/>
                  <a:gd name="f70" fmla="*/ 4 f40 1"/>
                  <a:gd name="f71" fmla="*/ 2 f40 1"/>
                  <a:gd name="f72" fmla="*/ 78 f39 1"/>
                  <a:gd name="f73" fmla="*/ 0 f40 1"/>
                  <a:gd name="f74" fmla="*/ 66 f39 1"/>
                  <a:gd name="f75" fmla="*/ 54 f39 1"/>
                  <a:gd name="f76" fmla="*/ 40 f39 1"/>
                  <a:gd name="f77" fmla="*/ 18 f40 1"/>
                  <a:gd name="f78" fmla="*/ 20 f39 1"/>
                  <a:gd name="f79" fmla="*/ 8 f39 1"/>
                  <a:gd name="f80" fmla="*/ 24 f40 1"/>
                  <a:gd name="f81" fmla="+- f41 0 f1"/>
                  <a:gd name="f82" fmla="*/ f44 1 42"/>
                  <a:gd name="f83" fmla="*/ f45 1 86"/>
                  <a:gd name="f84" fmla="*/ f46 1 42"/>
                  <a:gd name="f85" fmla="*/ f47 1 42"/>
                  <a:gd name="f86" fmla="*/ f48 1 86"/>
                  <a:gd name="f87" fmla="*/ f49 1 42"/>
                  <a:gd name="f88" fmla="*/ f50 1 86"/>
                  <a:gd name="f89" fmla="*/ f51 1 86"/>
                  <a:gd name="f90" fmla="*/ f52 1 86"/>
                  <a:gd name="f91" fmla="*/ f53 1 42"/>
                  <a:gd name="f92" fmla="*/ f54 1 86"/>
                  <a:gd name="f93" fmla="*/ f55 1 42"/>
                  <a:gd name="f94" fmla="*/ f56 1 86"/>
                  <a:gd name="f95" fmla="*/ f57 1 42"/>
                  <a:gd name="f96" fmla="*/ f58 1 86"/>
                  <a:gd name="f97" fmla="*/ f59 1 42"/>
                  <a:gd name="f98" fmla="*/ f60 1 86"/>
                  <a:gd name="f99" fmla="*/ f61 1 42"/>
                  <a:gd name="f100" fmla="*/ f62 1 86"/>
                  <a:gd name="f101" fmla="*/ f63 1 42"/>
                  <a:gd name="f102" fmla="*/ f64 1 86"/>
                  <a:gd name="f103" fmla="*/ f65 1 86"/>
                  <a:gd name="f104" fmla="*/ f66 1 42"/>
                  <a:gd name="f105" fmla="*/ f67 1 86"/>
                  <a:gd name="f106" fmla="*/ f68 1 86"/>
                  <a:gd name="f107" fmla="*/ f69 1 42"/>
                  <a:gd name="f108" fmla="*/ f70 1 42"/>
                  <a:gd name="f109" fmla="*/ f71 1 42"/>
                  <a:gd name="f110" fmla="*/ f72 1 86"/>
                  <a:gd name="f111" fmla="*/ f73 1 42"/>
                  <a:gd name="f112" fmla="*/ f74 1 86"/>
                  <a:gd name="f113" fmla="*/ f75 1 86"/>
                  <a:gd name="f114" fmla="*/ f76 1 86"/>
                  <a:gd name="f115" fmla="*/ f77 1 42"/>
                  <a:gd name="f116" fmla="*/ f78 1 86"/>
                  <a:gd name="f117" fmla="*/ f79 1 86"/>
                  <a:gd name="f118" fmla="*/ f80 1 42"/>
                  <a:gd name="f119" fmla="*/ 0 1 f42"/>
                  <a:gd name="f120" fmla="*/ f36 1 f42"/>
                  <a:gd name="f121" fmla="*/ 0 1 f43"/>
                  <a:gd name="f122" fmla="*/ f37 1 f43"/>
                  <a:gd name="f123" fmla="*/ f82 1 f42"/>
                  <a:gd name="f124" fmla="*/ f83 1 f43"/>
                  <a:gd name="f125" fmla="*/ f84 1 f42"/>
                  <a:gd name="f126" fmla="*/ f85 1 f42"/>
                  <a:gd name="f127" fmla="*/ f86 1 f43"/>
                  <a:gd name="f128" fmla="*/ f87 1 f42"/>
                  <a:gd name="f129" fmla="*/ f88 1 f43"/>
                  <a:gd name="f130" fmla="*/ f89 1 f43"/>
                  <a:gd name="f131" fmla="*/ f90 1 f43"/>
                  <a:gd name="f132" fmla="*/ f91 1 f42"/>
                  <a:gd name="f133" fmla="*/ f92 1 f43"/>
                  <a:gd name="f134" fmla="*/ f93 1 f42"/>
                  <a:gd name="f135" fmla="*/ f94 1 f43"/>
                  <a:gd name="f136" fmla="*/ f95 1 f42"/>
                  <a:gd name="f137" fmla="*/ f96 1 f43"/>
                  <a:gd name="f138" fmla="*/ f97 1 f42"/>
                  <a:gd name="f139" fmla="*/ f98 1 f43"/>
                  <a:gd name="f140" fmla="*/ f99 1 f42"/>
                  <a:gd name="f141" fmla="*/ f100 1 f43"/>
                  <a:gd name="f142" fmla="*/ f101 1 f42"/>
                  <a:gd name="f143" fmla="*/ f102 1 f43"/>
                  <a:gd name="f144" fmla="*/ f103 1 f43"/>
                  <a:gd name="f145" fmla="*/ f104 1 f42"/>
                  <a:gd name="f146" fmla="*/ f105 1 f43"/>
                  <a:gd name="f147" fmla="*/ f106 1 f43"/>
                  <a:gd name="f148" fmla="*/ f107 1 f42"/>
                  <a:gd name="f149" fmla="*/ f108 1 f42"/>
                  <a:gd name="f150" fmla="*/ f109 1 f42"/>
                  <a:gd name="f151" fmla="*/ f110 1 f43"/>
                  <a:gd name="f152" fmla="*/ f111 1 f42"/>
                  <a:gd name="f153" fmla="*/ f112 1 f43"/>
                  <a:gd name="f154" fmla="*/ f113 1 f43"/>
                  <a:gd name="f155" fmla="*/ f114 1 f43"/>
                  <a:gd name="f156" fmla="*/ f115 1 f42"/>
                  <a:gd name="f157" fmla="*/ f116 1 f43"/>
                  <a:gd name="f158" fmla="*/ f117 1 f43"/>
                  <a:gd name="f159" fmla="*/ f118 1 f42"/>
                  <a:gd name="f160" fmla="*/ f119 f33 1"/>
                  <a:gd name="f161" fmla="*/ f120 f33 1"/>
                  <a:gd name="f162" fmla="*/ f122 f34 1"/>
                  <a:gd name="f163" fmla="*/ f121 f34 1"/>
                  <a:gd name="f164" fmla="*/ f123 f33 1"/>
                  <a:gd name="f165" fmla="*/ f124 f34 1"/>
                  <a:gd name="f166" fmla="*/ f125 f33 1"/>
                  <a:gd name="f167" fmla="*/ f126 f33 1"/>
                  <a:gd name="f168" fmla="*/ f127 f34 1"/>
                  <a:gd name="f169" fmla="*/ f128 f33 1"/>
                  <a:gd name="f170" fmla="*/ f129 f34 1"/>
                  <a:gd name="f171" fmla="*/ f130 f34 1"/>
                  <a:gd name="f172" fmla="*/ f131 f34 1"/>
                  <a:gd name="f173" fmla="*/ f132 f33 1"/>
                  <a:gd name="f174" fmla="*/ f133 f34 1"/>
                  <a:gd name="f175" fmla="*/ f134 f33 1"/>
                  <a:gd name="f176" fmla="*/ f135 f34 1"/>
                  <a:gd name="f177" fmla="*/ f136 f33 1"/>
                  <a:gd name="f178" fmla="*/ f137 f34 1"/>
                  <a:gd name="f179" fmla="*/ f138 f33 1"/>
                  <a:gd name="f180" fmla="*/ f139 f34 1"/>
                  <a:gd name="f181" fmla="*/ f140 f33 1"/>
                  <a:gd name="f182" fmla="*/ f141 f34 1"/>
                  <a:gd name="f183" fmla="*/ f142 f33 1"/>
                  <a:gd name="f184" fmla="*/ f143 f34 1"/>
                  <a:gd name="f185" fmla="*/ f144 f34 1"/>
                  <a:gd name="f186" fmla="*/ f145 f33 1"/>
                  <a:gd name="f187" fmla="*/ f146 f34 1"/>
                  <a:gd name="f188" fmla="*/ f147 f34 1"/>
                  <a:gd name="f189" fmla="*/ f148 f33 1"/>
                  <a:gd name="f190" fmla="*/ f149 f33 1"/>
                  <a:gd name="f191" fmla="*/ f150 f33 1"/>
                  <a:gd name="f192" fmla="*/ f151 f34 1"/>
                  <a:gd name="f193" fmla="*/ f152 f33 1"/>
                  <a:gd name="f194" fmla="*/ f153 f34 1"/>
                  <a:gd name="f195" fmla="*/ f154 f34 1"/>
                  <a:gd name="f196" fmla="*/ f155 f34 1"/>
                  <a:gd name="f197" fmla="*/ f156 f33 1"/>
                  <a:gd name="f198" fmla="*/ f157 f34 1"/>
                  <a:gd name="f199" fmla="*/ f158 f34 1"/>
                  <a:gd name="f200" fmla="*/ f159 f33 1"/>
                </a:gdLst>
                <a:ahLst/>
                <a:cxnLst>
                  <a:cxn ang="3cd4">
                    <a:pos x="hc" y="t"/>
                  </a:cxn>
                  <a:cxn ang="0">
                    <a:pos x="r" y="vc"/>
                  </a:cxn>
                  <a:cxn ang="cd4">
                    <a:pos x="hc" y="b"/>
                  </a:cxn>
                  <a:cxn ang="cd2">
                    <a:pos x="l" y="vc"/>
                  </a:cxn>
                  <a:cxn ang="f81">
                    <a:pos x="f164" y="f165"/>
                  </a:cxn>
                  <a:cxn ang="f81">
                    <a:pos x="f164" y="f165"/>
                  </a:cxn>
                  <a:cxn ang="f81">
                    <a:pos x="f166" y="f165"/>
                  </a:cxn>
                  <a:cxn ang="f81">
                    <a:pos x="f167" y="f168"/>
                  </a:cxn>
                  <a:cxn ang="f81">
                    <a:pos x="f169" y="f170"/>
                  </a:cxn>
                  <a:cxn ang="f81">
                    <a:pos x="f169" y="f171"/>
                  </a:cxn>
                  <a:cxn ang="f81">
                    <a:pos x="f169" y="f172"/>
                  </a:cxn>
                  <a:cxn ang="f81">
                    <a:pos x="f169" y="f172"/>
                  </a:cxn>
                  <a:cxn ang="f81">
                    <a:pos x="f173" y="f174"/>
                  </a:cxn>
                  <a:cxn ang="f81">
                    <a:pos x="f175" y="f176"/>
                  </a:cxn>
                  <a:cxn ang="f81">
                    <a:pos x="f177" y="f178"/>
                  </a:cxn>
                  <a:cxn ang="f81">
                    <a:pos x="f179" y="f180"/>
                  </a:cxn>
                  <a:cxn ang="f81">
                    <a:pos x="f181" y="f182"/>
                  </a:cxn>
                  <a:cxn ang="f81">
                    <a:pos x="f183" y="f184"/>
                  </a:cxn>
                  <a:cxn ang="f81">
                    <a:pos x="f183" y="f185"/>
                  </a:cxn>
                  <a:cxn ang="f81">
                    <a:pos x="f183" y="f185"/>
                  </a:cxn>
                  <a:cxn ang="f81">
                    <a:pos x="f186" y="f187"/>
                  </a:cxn>
                  <a:cxn ang="f81">
                    <a:pos x="f186" y="f188"/>
                  </a:cxn>
                  <a:cxn ang="f81">
                    <a:pos x="f189" y="f188"/>
                  </a:cxn>
                  <a:cxn ang="f81">
                    <a:pos x="f190" y="f187"/>
                  </a:cxn>
                  <a:cxn ang="f81">
                    <a:pos x="f191" y="f192"/>
                  </a:cxn>
                  <a:cxn ang="f81">
                    <a:pos x="f193" y="f194"/>
                  </a:cxn>
                  <a:cxn ang="f81">
                    <a:pos x="f191" y="f195"/>
                  </a:cxn>
                  <a:cxn ang="f81">
                    <a:pos x="f189" y="f196"/>
                  </a:cxn>
                  <a:cxn ang="f81">
                    <a:pos x="f181" y="f174"/>
                  </a:cxn>
                  <a:cxn ang="f81">
                    <a:pos x="f179" y="f172"/>
                  </a:cxn>
                  <a:cxn ang="f81">
                    <a:pos x="f179" y="f172"/>
                  </a:cxn>
                  <a:cxn ang="f81">
                    <a:pos x="f197" y="f198"/>
                  </a:cxn>
                  <a:cxn ang="f81">
                    <a:pos x="f197" y="f170"/>
                  </a:cxn>
                  <a:cxn ang="f81">
                    <a:pos x="f197" y="f199"/>
                  </a:cxn>
                  <a:cxn ang="f81">
                    <a:pos x="f179" y="f168"/>
                  </a:cxn>
                  <a:cxn ang="f81">
                    <a:pos x="f200" y="f165"/>
                  </a:cxn>
                  <a:cxn ang="f81">
                    <a:pos x="f164" y="f165"/>
                  </a:cxn>
                  <a:cxn ang="f81">
                    <a:pos x="f164" y="f165"/>
                  </a:cxn>
                </a:cxnLst>
                <a:rect l="f160" t="f163" r="f161" b="f162"/>
                <a:pathLst>
                  <a:path w="42" h="86">
                    <a:moveTo>
                      <a:pt x="f8" y="f5"/>
                    </a:moveTo>
                    <a:lnTo>
                      <a:pt x="f8" y="f5"/>
                    </a:lnTo>
                    <a:lnTo>
                      <a:pt x="f9" y="f5"/>
                    </a:lnTo>
                    <a:lnTo>
                      <a:pt x="f10" y="f11"/>
                    </a:lnTo>
                    <a:lnTo>
                      <a:pt x="f6" y="f12"/>
                    </a:lnTo>
                    <a:lnTo>
                      <a:pt x="f6" y="f13"/>
                    </a:lnTo>
                    <a:lnTo>
                      <a:pt x="f6" y="f14"/>
                    </a:lnTo>
                    <a:lnTo>
                      <a:pt x="f6" y="f14"/>
                    </a:lnTo>
                    <a:lnTo>
                      <a:pt x="f15" y="f9"/>
                    </a:lnTo>
                    <a:lnTo>
                      <a:pt x="f16" y="f16"/>
                    </a:lnTo>
                    <a:lnTo>
                      <a:pt x="f17" y="f18"/>
                    </a:lnTo>
                    <a:lnTo>
                      <a:pt x="f19" y="f20"/>
                    </a:lnTo>
                    <a:lnTo>
                      <a:pt x="f21" y="f22"/>
                    </a:lnTo>
                    <a:lnTo>
                      <a:pt x="f12" y="f23"/>
                    </a:lnTo>
                    <a:lnTo>
                      <a:pt x="f12" y="f24"/>
                    </a:lnTo>
                    <a:lnTo>
                      <a:pt x="f12" y="f24"/>
                    </a:lnTo>
                    <a:lnTo>
                      <a:pt x="f25" y="f26"/>
                    </a:lnTo>
                    <a:lnTo>
                      <a:pt x="f25" y="f7"/>
                    </a:lnTo>
                    <a:lnTo>
                      <a:pt x="f27" y="f7"/>
                    </a:lnTo>
                    <a:lnTo>
                      <a:pt x="f11" y="f26"/>
                    </a:lnTo>
                    <a:lnTo>
                      <a:pt x="f28" y="f29"/>
                    </a:lnTo>
                    <a:lnTo>
                      <a:pt x="f5" y="f30"/>
                    </a:lnTo>
                    <a:lnTo>
                      <a:pt x="f28" y="f31"/>
                    </a:lnTo>
                    <a:lnTo>
                      <a:pt x="f27" y="f15"/>
                    </a:lnTo>
                    <a:lnTo>
                      <a:pt x="f21" y="f9"/>
                    </a:lnTo>
                    <a:lnTo>
                      <a:pt x="f19" y="f14"/>
                    </a:lnTo>
                    <a:lnTo>
                      <a:pt x="f19" y="f14"/>
                    </a:lnTo>
                    <a:lnTo>
                      <a:pt x="f13" y="f19"/>
                    </a:lnTo>
                    <a:lnTo>
                      <a:pt x="f13" y="f12"/>
                    </a:lnTo>
                    <a:lnTo>
                      <a:pt x="f13" y="f27"/>
                    </a:lnTo>
                    <a:lnTo>
                      <a:pt x="f19" y="f11"/>
                    </a:lnTo>
                    <a:lnTo>
                      <a:pt x="f14" y="f5"/>
                    </a:lnTo>
                    <a:lnTo>
                      <a:pt x="f8" y="f5"/>
                    </a:lnTo>
                    <a:lnTo>
                      <a:pt x="f8" y="f5"/>
                    </a:lnTo>
                    <a:close/>
                  </a:path>
                </a:pathLst>
              </a:custGeom>
              <a:solidFill>
                <a:srgbClr val="9D8A3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7" name="Freeform 57">
                <a:extLst>
                  <a:ext uri="{FF2B5EF4-FFF2-40B4-BE49-F238E27FC236}">
                    <a16:creationId xmlns:a16="http://schemas.microsoft.com/office/drawing/2014/main" id="{BDED9CD0-7405-1EFE-023D-47B6317180D5}"/>
                  </a:ext>
                </a:extLst>
              </p:cNvPr>
              <p:cNvSpPr/>
              <p:nvPr/>
            </p:nvSpPr>
            <p:spPr>
              <a:xfrm>
                <a:off x="4295860" y="4639491"/>
                <a:ext cx="67811" cy="18086"/>
              </a:xfrm>
              <a:custGeom>
                <a:avLst/>
                <a:gdLst>
                  <a:gd name="f0" fmla="val 10800000"/>
                  <a:gd name="f1" fmla="val 5400000"/>
                  <a:gd name="f2" fmla="val 180"/>
                  <a:gd name="f3" fmla="val w"/>
                  <a:gd name="f4" fmla="val h"/>
                  <a:gd name="f5" fmla="val 0"/>
                  <a:gd name="f6" fmla="val 60"/>
                  <a:gd name="f7" fmla="val 16"/>
                  <a:gd name="f8" fmla="val 6"/>
                  <a:gd name="f9" fmla="val 58"/>
                  <a:gd name="f10" fmla="val 10"/>
                  <a:gd name="f11" fmla="val 54"/>
                  <a:gd name="f12" fmla="val 14"/>
                  <a:gd name="f13" fmla="val 48"/>
                  <a:gd name="f14" fmla="val 38"/>
                  <a:gd name="f15" fmla="val 22"/>
                  <a:gd name="f16" fmla="val 12"/>
                  <a:gd name="f17" fmla="val 4"/>
                  <a:gd name="f18" fmla="+- 0 0 -90"/>
                  <a:gd name="f19" fmla="*/ f3 1 60"/>
                  <a:gd name="f20" fmla="*/ f4 1 16"/>
                  <a:gd name="f21" fmla="val f5"/>
                  <a:gd name="f22" fmla="val f6"/>
                  <a:gd name="f23" fmla="val f7"/>
                  <a:gd name="f24" fmla="*/ f18 f0 1"/>
                  <a:gd name="f25" fmla="+- f23 0 f21"/>
                  <a:gd name="f26" fmla="+- f22 0 f21"/>
                  <a:gd name="f27" fmla="*/ f24 1 f2"/>
                  <a:gd name="f28" fmla="*/ f26 1 60"/>
                  <a:gd name="f29" fmla="*/ f25 1 16"/>
                  <a:gd name="f30" fmla="*/ 60 f26 1"/>
                  <a:gd name="f31" fmla="*/ 0 f25 1"/>
                  <a:gd name="f32" fmla="*/ 6 f25 1"/>
                  <a:gd name="f33" fmla="*/ 58 f26 1"/>
                  <a:gd name="f34" fmla="*/ 10 f25 1"/>
                  <a:gd name="f35" fmla="*/ 54 f26 1"/>
                  <a:gd name="f36" fmla="*/ 14 f25 1"/>
                  <a:gd name="f37" fmla="*/ 48 f26 1"/>
                  <a:gd name="f38" fmla="*/ 16 f25 1"/>
                  <a:gd name="f39" fmla="*/ 38 f26 1"/>
                  <a:gd name="f40" fmla="*/ 22 f26 1"/>
                  <a:gd name="f41" fmla="*/ 12 f25 1"/>
                  <a:gd name="f42" fmla="*/ 0 f26 1"/>
                  <a:gd name="f43" fmla="*/ 4 f25 1"/>
                  <a:gd name="f44" fmla="+- f27 0 f1"/>
                  <a:gd name="f45" fmla="*/ f30 1 60"/>
                  <a:gd name="f46" fmla="*/ f31 1 16"/>
                  <a:gd name="f47" fmla="*/ f32 1 16"/>
                  <a:gd name="f48" fmla="*/ f33 1 60"/>
                  <a:gd name="f49" fmla="*/ f34 1 16"/>
                  <a:gd name="f50" fmla="*/ f35 1 60"/>
                  <a:gd name="f51" fmla="*/ f36 1 16"/>
                  <a:gd name="f52" fmla="*/ f37 1 60"/>
                  <a:gd name="f53" fmla="*/ f38 1 16"/>
                  <a:gd name="f54" fmla="*/ f39 1 60"/>
                  <a:gd name="f55" fmla="*/ f40 1 60"/>
                  <a:gd name="f56" fmla="*/ f41 1 16"/>
                  <a:gd name="f57" fmla="*/ f42 1 60"/>
                  <a:gd name="f58" fmla="*/ f43 1 16"/>
                  <a:gd name="f59" fmla="*/ 0 1 f28"/>
                  <a:gd name="f60" fmla="*/ f22 1 f28"/>
                  <a:gd name="f61" fmla="*/ 0 1 f29"/>
                  <a:gd name="f62" fmla="*/ f23 1 f29"/>
                  <a:gd name="f63" fmla="*/ f45 1 f28"/>
                  <a:gd name="f64" fmla="*/ f46 1 f29"/>
                  <a:gd name="f65" fmla="*/ f47 1 f29"/>
                  <a:gd name="f66" fmla="*/ f48 1 f28"/>
                  <a:gd name="f67" fmla="*/ f49 1 f29"/>
                  <a:gd name="f68" fmla="*/ f50 1 f28"/>
                  <a:gd name="f69" fmla="*/ f51 1 f29"/>
                  <a:gd name="f70" fmla="*/ f52 1 f28"/>
                  <a:gd name="f71" fmla="*/ f53 1 f29"/>
                  <a:gd name="f72" fmla="*/ f54 1 f28"/>
                  <a:gd name="f73" fmla="*/ f55 1 f28"/>
                  <a:gd name="f74" fmla="*/ f56 1 f29"/>
                  <a:gd name="f75" fmla="*/ f57 1 f28"/>
                  <a:gd name="f76" fmla="*/ f58 1 f29"/>
                  <a:gd name="f77" fmla="*/ f59 f19 1"/>
                  <a:gd name="f78" fmla="*/ f60 f19 1"/>
                  <a:gd name="f79" fmla="*/ f62 f20 1"/>
                  <a:gd name="f80" fmla="*/ f61 f20 1"/>
                  <a:gd name="f81" fmla="*/ f63 f19 1"/>
                  <a:gd name="f82" fmla="*/ f64 f20 1"/>
                  <a:gd name="f83" fmla="*/ f65 f20 1"/>
                  <a:gd name="f84" fmla="*/ f66 f19 1"/>
                  <a:gd name="f85" fmla="*/ f67 f20 1"/>
                  <a:gd name="f86" fmla="*/ f68 f19 1"/>
                  <a:gd name="f87" fmla="*/ f69 f20 1"/>
                  <a:gd name="f88" fmla="*/ f70 f19 1"/>
                  <a:gd name="f89" fmla="*/ f71 f20 1"/>
                  <a:gd name="f90" fmla="*/ f72 f19 1"/>
                  <a:gd name="f91" fmla="*/ f73 f19 1"/>
                  <a:gd name="f92" fmla="*/ f74 f20 1"/>
                  <a:gd name="f93" fmla="*/ f75 f19 1"/>
                  <a:gd name="f94" fmla="*/ f76 f20 1"/>
                </a:gdLst>
                <a:ahLst/>
                <a:cxnLst>
                  <a:cxn ang="3cd4">
                    <a:pos x="hc" y="t"/>
                  </a:cxn>
                  <a:cxn ang="0">
                    <a:pos x="r" y="vc"/>
                  </a:cxn>
                  <a:cxn ang="cd4">
                    <a:pos x="hc" y="b"/>
                  </a:cxn>
                  <a:cxn ang="cd2">
                    <a:pos x="l" y="vc"/>
                  </a:cxn>
                  <a:cxn ang="f44">
                    <a:pos x="f81" y="f82"/>
                  </a:cxn>
                  <a:cxn ang="f44">
                    <a:pos x="f81" y="f82"/>
                  </a:cxn>
                  <a:cxn ang="f44">
                    <a:pos x="f81" y="f83"/>
                  </a:cxn>
                  <a:cxn ang="f44">
                    <a:pos x="f84" y="f85"/>
                  </a:cxn>
                  <a:cxn ang="f44">
                    <a:pos x="f86" y="f87"/>
                  </a:cxn>
                  <a:cxn ang="f44">
                    <a:pos x="f88" y="f89"/>
                  </a:cxn>
                  <a:cxn ang="f44">
                    <a:pos x="f90" y="f89"/>
                  </a:cxn>
                  <a:cxn ang="f44">
                    <a:pos x="f91" y="f92"/>
                  </a:cxn>
                  <a:cxn ang="f44">
                    <a:pos x="f93" y="f94"/>
                  </a:cxn>
                  <a:cxn ang="f44">
                    <a:pos x="f81" y="f82"/>
                  </a:cxn>
                </a:cxnLst>
                <a:rect l="f77" t="f80" r="f78" b="f79"/>
                <a:pathLst>
                  <a:path w="60" h="16">
                    <a:moveTo>
                      <a:pt x="f6" y="f5"/>
                    </a:moveTo>
                    <a:lnTo>
                      <a:pt x="f6" y="f5"/>
                    </a:lnTo>
                    <a:lnTo>
                      <a:pt x="f6" y="f8"/>
                    </a:lnTo>
                    <a:lnTo>
                      <a:pt x="f9" y="f10"/>
                    </a:lnTo>
                    <a:lnTo>
                      <a:pt x="f11" y="f12"/>
                    </a:lnTo>
                    <a:lnTo>
                      <a:pt x="f13" y="f7"/>
                    </a:lnTo>
                    <a:lnTo>
                      <a:pt x="f14" y="f7"/>
                    </a:lnTo>
                    <a:lnTo>
                      <a:pt x="f15" y="f16"/>
                    </a:lnTo>
                    <a:lnTo>
                      <a:pt x="f5" y="f17"/>
                    </a:lnTo>
                    <a:lnTo>
                      <a:pt x="f6" y="f5"/>
                    </a:lnTo>
                    <a:close/>
                  </a:path>
                </a:pathLst>
              </a:custGeom>
              <a:solidFill>
                <a:srgbClr val="AC7474"/>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8" name="Freeform 58">
                <a:extLst>
                  <a:ext uri="{FF2B5EF4-FFF2-40B4-BE49-F238E27FC236}">
                    <a16:creationId xmlns:a16="http://schemas.microsoft.com/office/drawing/2014/main" id="{732A6AFD-D735-4AD7-C2F4-837F97D2C4F1}"/>
                  </a:ext>
                </a:extLst>
              </p:cNvPr>
              <p:cNvSpPr/>
              <p:nvPr/>
            </p:nvSpPr>
            <p:spPr>
              <a:xfrm>
                <a:off x="4295860" y="4639491"/>
                <a:ext cx="67811" cy="18086"/>
              </a:xfrm>
              <a:custGeom>
                <a:avLst/>
                <a:gdLst>
                  <a:gd name="f0" fmla="val 10800000"/>
                  <a:gd name="f1" fmla="val 5400000"/>
                  <a:gd name="f2" fmla="val 180"/>
                  <a:gd name="f3" fmla="val w"/>
                  <a:gd name="f4" fmla="val h"/>
                  <a:gd name="f5" fmla="val 0"/>
                  <a:gd name="f6" fmla="val 60"/>
                  <a:gd name="f7" fmla="val 16"/>
                  <a:gd name="f8" fmla="val 6"/>
                  <a:gd name="f9" fmla="val 58"/>
                  <a:gd name="f10" fmla="val 10"/>
                  <a:gd name="f11" fmla="val 54"/>
                  <a:gd name="f12" fmla="val 14"/>
                  <a:gd name="f13" fmla="val 48"/>
                  <a:gd name="f14" fmla="val 38"/>
                  <a:gd name="f15" fmla="val 22"/>
                  <a:gd name="f16" fmla="val 12"/>
                  <a:gd name="f17" fmla="val 4"/>
                  <a:gd name="f18" fmla="+- 0 0 -90"/>
                  <a:gd name="f19" fmla="*/ f3 1 60"/>
                  <a:gd name="f20" fmla="*/ f4 1 16"/>
                  <a:gd name="f21" fmla="val f5"/>
                  <a:gd name="f22" fmla="val f6"/>
                  <a:gd name="f23" fmla="val f7"/>
                  <a:gd name="f24" fmla="*/ f18 f0 1"/>
                  <a:gd name="f25" fmla="+- f23 0 f21"/>
                  <a:gd name="f26" fmla="+- f22 0 f21"/>
                  <a:gd name="f27" fmla="*/ f24 1 f2"/>
                  <a:gd name="f28" fmla="*/ f26 1 60"/>
                  <a:gd name="f29" fmla="*/ f25 1 16"/>
                  <a:gd name="f30" fmla="*/ 60 f26 1"/>
                  <a:gd name="f31" fmla="*/ 0 f25 1"/>
                  <a:gd name="f32" fmla="*/ 6 f25 1"/>
                  <a:gd name="f33" fmla="*/ 58 f26 1"/>
                  <a:gd name="f34" fmla="*/ 10 f25 1"/>
                  <a:gd name="f35" fmla="*/ 54 f26 1"/>
                  <a:gd name="f36" fmla="*/ 14 f25 1"/>
                  <a:gd name="f37" fmla="*/ 48 f26 1"/>
                  <a:gd name="f38" fmla="*/ 16 f25 1"/>
                  <a:gd name="f39" fmla="*/ 38 f26 1"/>
                  <a:gd name="f40" fmla="*/ 22 f26 1"/>
                  <a:gd name="f41" fmla="*/ 12 f25 1"/>
                  <a:gd name="f42" fmla="*/ 0 f26 1"/>
                  <a:gd name="f43" fmla="*/ 4 f25 1"/>
                  <a:gd name="f44" fmla="+- f27 0 f1"/>
                  <a:gd name="f45" fmla="*/ f30 1 60"/>
                  <a:gd name="f46" fmla="*/ f31 1 16"/>
                  <a:gd name="f47" fmla="*/ f32 1 16"/>
                  <a:gd name="f48" fmla="*/ f33 1 60"/>
                  <a:gd name="f49" fmla="*/ f34 1 16"/>
                  <a:gd name="f50" fmla="*/ f35 1 60"/>
                  <a:gd name="f51" fmla="*/ f36 1 16"/>
                  <a:gd name="f52" fmla="*/ f37 1 60"/>
                  <a:gd name="f53" fmla="*/ f38 1 16"/>
                  <a:gd name="f54" fmla="*/ f39 1 60"/>
                  <a:gd name="f55" fmla="*/ f40 1 60"/>
                  <a:gd name="f56" fmla="*/ f41 1 16"/>
                  <a:gd name="f57" fmla="*/ f42 1 60"/>
                  <a:gd name="f58" fmla="*/ f43 1 16"/>
                  <a:gd name="f59" fmla="*/ 0 1 f28"/>
                  <a:gd name="f60" fmla="*/ f22 1 f28"/>
                  <a:gd name="f61" fmla="*/ 0 1 f29"/>
                  <a:gd name="f62" fmla="*/ f23 1 f29"/>
                  <a:gd name="f63" fmla="*/ f45 1 f28"/>
                  <a:gd name="f64" fmla="*/ f46 1 f29"/>
                  <a:gd name="f65" fmla="*/ f47 1 f29"/>
                  <a:gd name="f66" fmla="*/ f48 1 f28"/>
                  <a:gd name="f67" fmla="*/ f49 1 f29"/>
                  <a:gd name="f68" fmla="*/ f50 1 f28"/>
                  <a:gd name="f69" fmla="*/ f51 1 f29"/>
                  <a:gd name="f70" fmla="*/ f52 1 f28"/>
                  <a:gd name="f71" fmla="*/ f53 1 f29"/>
                  <a:gd name="f72" fmla="*/ f54 1 f28"/>
                  <a:gd name="f73" fmla="*/ f55 1 f28"/>
                  <a:gd name="f74" fmla="*/ f56 1 f29"/>
                  <a:gd name="f75" fmla="*/ f57 1 f28"/>
                  <a:gd name="f76" fmla="*/ f58 1 f29"/>
                  <a:gd name="f77" fmla="*/ f59 f19 1"/>
                  <a:gd name="f78" fmla="*/ f60 f19 1"/>
                  <a:gd name="f79" fmla="*/ f62 f20 1"/>
                  <a:gd name="f80" fmla="*/ f61 f20 1"/>
                  <a:gd name="f81" fmla="*/ f63 f19 1"/>
                  <a:gd name="f82" fmla="*/ f64 f20 1"/>
                  <a:gd name="f83" fmla="*/ f65 f20 1"/>
                  <a:gd name="f84" fmla="*/ f66 f19 1"/>
                  <a:gd name="f85" fmla="*/ f67 f20 1"/>
                  <a:gd name="f86" fmla="*/ f68 f19 1"/>
                  <a:gd name="f87" fmla="*/ f69 f20 1"/>
                  <a:gd name="f88" fmla="*/ f70 f19 1"/>
                  <a:gd name="f89" fmla="*/ f71 f20 1"/>
                  <a:gd name="f90" fmla="*/ f72 f19 1"/>
                  <a:gd name="f91" fmla="*/ f73 f19 1"/>
                  <a:gd name="f92" fmla="*/ f74 f20 1"/>
                  <a:gd name="f93" fmla="*/ f75 f19 1"/>
                  <a:gd name="f94" fmla="*/ f76 f20 1"/>
                </a:gdLst>
                <a:ahLst/>
                <a:cxnLst>
                  <a:cxn ang="3cd4">
                    <a:pos x="hc" y="t"/>
                  </a:cxn>
                  <a:cxn ang="0">
                    <a:pos x="r" y="vc"/>
                  </a:cxn>
                  <a:cxn ang="cd4">
                    <a:pos x="hc" y="b"/>
                  </a:cxn>
                  <a:cxn ang="cd2">
                    <a:pos x="l" y="vc"/>
                  </a:cxn>
                  <a:cxn ang="f44">
                    <a:pos x="f81" y="f82"/>
                  </a:cxn>
                  <a:cxn ang="f44">
                    <a:pos x="f81" y="f82"/>
                  </a:cxn>
                  <a:cxn ang="f44">
                    <a:pos x="f81" y="f83"/>
                  </a:cxn>
                  <a:cxn ang="f44">
                    <a:pos x="f84" y="f85"/>
                  </a:cxn>
                  <a:cxn ang="f44">
                    <a:pos x="f86" y="f87"/>
                  </a:cxn>
                  <a:cxn ang="f44">
                    <a:pos x="f88" y="f89"/>
                  </a:cxn>
                  <a:cxn ang="f44">
                    <a:pos x="f90" y="f89"/>
                  </a:cxn>
                  <a:cxn ang="f44">
                    <a:pos x="f91" y="f92"/>
                  </a:cxn>
                  <a:cxn ang="f44">
                    <a:pos x="f93" y="f94"/>
                  </a:cxn>
                </a:cxnLst>
                <a:rect l="f77" t="f80" r="f78" b="f79"/>
                <a:pathLst>
                  <a:path w="60" h="16">
                    <a:moveTo>
                      <a:pt x="f6" y="f5"/>
                    </a:moveTo>
                    <a:lnTo>
                      <a:pt x="f6" y="f5"/>
                    </a:lnTo>
                    <a:lnTo>
                      <a:pt x="f6" y="f8"/>
                    </a:lnTo>
                    <a:lnTo>
                      <a:pt x="f9" y="f10"/>
                    </a:lnTo>
                    <a:lnTo>
                      <a:pt x="f11" y="f12"/>
                    </a:lnTo>
                    <a:lnTo>
                      <a:pt x="f13" y="f7"/>
                    </a:lnTo>
                    <a:lnTo>
                      <a:pt x="f14" y="f7"/>
                    </a:lnTo>
                    <a:lnTo>
                      <a:pt x="f15" y="f16"/>
                    </a:lnTo>
                    <a:lnTo>
                      <a:pt x="f5" y="f17"/>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79" name="Freeform 59">
                <a:extLst>
                  <a:ext uri="{FF2B5EF4-FFF2-40B4-BE49-F238E27FC236}">
                    <a16:creationId xmlns:a16="http://schemas.microsoft.com/office/drawing/2014/main" id="{FADFE67F-4427-E192-2705-9BD39CDE8B3D}"/>
                  </a:ext>
                </a:extLst>
              </p:cNvPr>
              <p:cNvSpPr/>
              <p:nvPr/>
            </p:nvSpPr>
            <p:spPr>
              <a:xfrm>
                <a:off x="4230307" y="4494824"/>
                <a:ext cx="33905" cy="40690"/>
              </a:xfrm>
              <a:custGeom>
                <a:avLst/>
                <a:gdLst>
                  <a:gd name="f0" fmla="val 10800000"/>
                  <a:gd name="f1" fmla="val 5400000"/>
                  <a:gd name="f2" fmla="val 180"/>
                  <a:gd name="f3" fmla="val w"/>
                  <a:gd name="f4" fmla="val h"/>
                  <a:gd name="f5" fmla="val 0"/>
                  <a:gd name="f6" fmla="val 30"/>
                  <a:gd name="f7" fmla="val 36"/>
                  <a:gd name="f8" fmla="val 6"/>
                  <a:gd name="f9" fmla="val 16"/>
                  <a:gd name="f10" fmla="+- 0 0 -90"/>
                  <a:gd name="f11" fmla="*/ f3 1 30"/>
                  <a:gd name="f12" fmla="*/ f4 1 36"/>
                  <a:gd name="f13" fmla="val f5"/>
                  <a:gd name="f14" fmla="val f6"/>
                  <a:gd name="f15" fmla="val f7"/>
                  <a:gd name="f16" fmla="*/ f10 f0 1"/>
                  <a:gd name="f17" fmla="+- f15 0 f13"/>
                  <a:gd name="f18" fmla="+- f14 0 f13"/>
                  <a:gd name="f19" fmla="*/ f16 1 f2"/>
                  <a:gd name="f20" fmla="*/ f18 1 30"/>
                  <a:gd name="f21" fmla="*/ f17 1 36"/>
                  <a:gd name="f22" fmla="*/ 6 f18 1"/>
                  <a:gd name="f23" fmla="*/ 0 f17 1"/>
                  <a:gd name="f24" fmla="*/ 0 f18 1"/>
                  <a:gd name="f25" fmla="*/ 36 f17 1"/>
                  <a:gd name="f26" fmla="*/ 30 f18 1"/>
                  <a:gd name="f27" fmla="*/ 16 f17 1"/>
                  <a:gd name="f28" fmla="+- f19 0 f1"/>
                  <a:gd name="f29" fmla="*/ f22 1 30"/>
                  <a:gd name="f30" fmla="*/ f23 1 36"/>
                  <a:gd name="f31" fmla="*/ f24 1 30"/>
                  <a:gd name="f32" fmla="*/ f25 1 36"/>
                  <a:gd name="f33" fmla="*/ f26 1 30"/>
                  <a:gd name="f34" fmla="*/ f27 1 36"/>
                  <a:gd name="f35" fmla="*/ 0 1 f20"/>
                  <a:gd name="f36" fmla="*/ f14 1 f20"/>
                  <a:gd name="f37" fmla="*/ 0 1 f21"/>
                  <a:gd name="f38" fmla="*/ f15 1 f21"/>
                  <a:gd name="f39" fmla="*/ f29 1 f20"/>
                  <a:gd name="f40" fmla="*/ f30 1 f21"/>
                  <a:gd name="f41" fmla="*/ f31 1 f20"/>
                  <a:gd name="f42" fmla="*/ f32 1 f21"/>
                  <a:gd name="f43" fmla="*/ f33 1 f20"/>
                  <a:gd name="f44" fmla="*/ f34 1 f21"/>
                  <a:gd name="f45" fmla="*/ f35 f11 1"/>
                  <a:gd name="f46" fmla="*/ f36 f11 1"/>
                  <a:gd name="f47" fmla="*/ f38 f12 1"/>
                  <a:gd name="f48" fmla="*/ f37 f12 1"/>
                  <a:gd name="f49" fmla="*/ f39 f11 1"/>
                  <a:gd name="f50" fmla="*/ f40 f12 1"/>
                  <a:gd name="f51" fmla="*/ f41 f11 1"/>
                  <a:gd name="f52" fmla="*/ f42 f12 1"/>
                  <a:gd name="f53" fmla="*/ f43 f11 1"/>
                  <a:gd name="f54" fmla="*/ f44 f12 1"/>
                </a:gdLst>
                <a:ahLst/>
                <a:cxnLst>
                  <a:cxn ang="3cd4">
                    <a:pos x="hc" y="t"/>
                  </a:cxn>
                  <a:cxn ang="0">
                    <a:pos x="r" y="vc"/>
                  </a:cxn>
                  <a:cxn ang="cd4">
                    <a:pos x="hc" y="b"/>
                  </a:cxn>
                  <a:cxn ang="cd2">
                    <a:pos x="l" y="vc"/>
                  </a:cxn>
                  <a:cxn ang="f28">
                    <a:pos x="f49" y="f50"/>
                  </a:cxn>
                  <a:cxn ang="f28">
                    <a:pos x="f51" y="f52"/>
                  </a:cxn>
                  <a:cxn ang="f28">
                    <a:pos x="f53" y="f54"/>
                  </a:cxn>
                  <a:cxn ang="f28">
                    <a:pos x="f49" y="f50"/>
                  </a:cxn>
                </a:cxnLst>
                <a:rect l="f45" t="f48" r="f46" b="f47"/>
                <a:pathLst>
                  <a:path w="30" h="36">
                    <a:moveTo>
                      <a:pt x="f8" y="f5"/>
                    </a:moveTo>
                    <a:lnTo>
                      <a:pt x="f5" y="f7"/>
                    </a:lnTo>
                    <a:lnTo>
                      <a:pt x="f6" y="f9"/>
                    </a:lnTo>
                    <a:lnTo>
                      <a:pt x="f8" y="f5"/>
                    </a:lnTo>
                    <a:close/>
                  </a:path>
                </a:pathLst>
              </a:custGeom>
              <a:solidFill>
                <a:srgbClr val="FFFFF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0" name="Freeform 60">
                <a:extLst>
                  <a:ext uri="{FF2B5EF4-FFF2-40B4-BE49-F238E27FC236}">
                    <a16:creationId xmlns:a16="http://schemas.microsoft.com/office/drawing/2014/main" id="{83BDAE7D-5E25-0781-580D-704F07BBBA22}"/>
                  </a:ext>
                </a:extLst>
              </p:cNvPr>
              <p:cNvSpPr/>
              <p:nvPr/>
            </p:nvSpPr>
            <p:spPr>
              <a:xfrm>
                <a:off x="4232574" y="4481264"/>
                <a:ext cx="40690" cy="40690"/>
              </a:xfrm>
              <a:custGeom>
                <a:avLst/>
                <a:gdLst>
                  <a:gd name="f0" fmla="val 10800000"/>
                  <a:gd name="f1" fmla="val 5400000"/>
                  <a:gd name="f2" fmla="val 180"/>
                  <a:gd name="f3" fmla="val w"/>
                  <a:gd name="f4" fmla="val h"/>
                  <a:gd name="f5" fmla="val 0"/>
                  <a:gd name="f6" fmla="val 36"/>
                  <a:gd name="f7" fmla="val 28"/>
                  <a:gd name="f8" fmla="val 8"/>
                  <a:gd name="f9" fmla="val 32"/>
                  <a:gd name="f10" fmla="val 14"/>
                  <a:gd name="f11" fmla="val 22"/>
                  <a:gd name="f12" fmla="val 34"/>
                  <a:gd name="f13" fmla="val 26"/>
                  <a:gd name="f14" fmla="val 4"/>
                  <a:gd name="f15" fmla="val 20"/>
                  <a:gd name="f16" fmla="val 12"/>
                  <a:gd name="f17" fmla="val 6"/>
                  <a:gd name="f18" fmla="val 2"/>
                  <a:gd name="f19" fmla="+- 0 0 -90"/>
                  <a:gd name="f20" fmla="*/ f3 1 36"/>
                  <a:gd name="f21" fmla="*/ f4 1 36"/>
                  <a:gd name="f22" fmla="val f5"/>
                  <a:gd name="f23" fmla="val f6"/>
                  <a:gd name="f24" fmla="*/ f19 f0 1"/>
                  <a:gd name="f25" fmla="+- f23 0 f22"/>
                  <a:gd name="f26" fmla="*/ f24 1 f2"/>
                  <a:gd name="f27" fmla="*/ f25 1 36"/>
                  <a:gd name="f28" fmla="*/ 28 f25 1"/>
                  <a:gd name="f29" fmla="*/ 8 f25 1"/>
                  <a:gd name="f30" fmla="*/ 32 f25 1"/>
                  <a:gd name="f31" fmla="*/ 14 f25 1"/>
                  <a:gd name="f32" fmla="*/ 36 f25 1"/>
                  <a:gd name="f33" fmla="*/ 22 f25 1"/>
                  <a:gd name="f34" fmla="*/ 34 f25 1"/>
                  <a:gd name="f35" fmla="*/ 26 f25 1"/>
                  <a:gd name="f36" fmla="*/ 4 f25 1"/>
                  <a:gd name="f37" fmla="*/ 20 f25 1"/>
                  <a:gd name="f38" fmla="*/ 0 f25 1"/>
                  <a:gd name="f39" fmla="*/ 12 f25 1"/>
                  <a:gd name="f40" fmla="*/ 6 f25 1"/>
                  <a:gd name="f41" fmla="*/ 2 f25 1"/>
                  <a:gd name="f42" fmla="+- f26 0 f1"/>
                  <a:gd name="f43" fmla="*/ f28 1 36"/>
                  <a:gd name="f44" fmla="*/ f29 1 36"/>
                  <a:gd name="f45" fmla="*/ f30 1 36"/>
                  <a:gd name="f46" fmla="*/ f31 1 36"/>
                  <a:gd name="f47" fmla="*/ f32 1 36"/>
                  <a:gd name="f48" fmla="*/ f33 1 36"/>
                  <a:gd name="f49" fmla="*/ f34 1 36"/>
                  <a:gd name="f50" fmla="*/ f35 1 36"/>
                  <a:gd name="f51" fmla="*/ f36 1 36"/>
                  <a:gd name="f52" fmla="*/ f37 1 36"/>
                  <a:gd name="f53" fmla="*/ f38 1 36"/>
                  <a:gd name="f54" fmla="*/ f39 1 36"/>
                  <a:gd name="f55" fmla="*/ f40 1 36"/>
                  <a:gd name="f56" fmla="*/ f41 1 36"/>
                  <a:gd name="f57" fmla="*/ 0 1 f27"/>
                  <a:gd name="f58" fmla="*/ f23 1 f27"/>
                  <a:gd name="f59" fmla="*/ f43 1 f27"/>
                  <a:gd name="f60" fmla="*/ f44 1 f27"/>
                  <a:gd name="f61" fmla="*/ f45 1 f27"/>
                  <a:gd name="f62" fmla="*/ f46 1 f27"/>
                  <a:gd name="f63" fmla="*/ f47 1 f27"/>
                  <a:gd name="f64" fmla="*/ f48 1 f27"/>
                  <a:gd name="f65" fmla="*/ f49 1 f27"/>
                  <a:gd name="f66" fmla="*/ f50 1 f27"/>
                  <a:gd name="f67" fmla="*/ f51 1 f27"/>
                  <a:gd name="f68" fmla="*/ f52 1 f27"/>
                  <a:gd name="f69" fmla="*/ f53 1 f27"/>
                  <a:gd name="f70" fmla="*/ f54 1 f27"/>
                  <a:gd name="f71" fmla="*/ f55 1 f27"/>
                  <a:gd name="f72" fmla="*/ f56 1 f27"/>
                  <a:gd name="f73" fmla="*/ f57 f20 1"/>
                  <a:gd name="f74" fmla="*/ f58 f20 1"/>
                  <a:gd name="f75" fmla="*/ f58 f21 1"/>
                  <a:gd name="f76" fmla="*/ f57 f21 1"/>
                  <a:gd name="f77" fmla="*/ f59 f20 1"/>
                  <a:gd name="f78" fmla="*/ f60 f21 1"/>
                  <a:gd name="f79" fmla="*/ f61 f20 1"/>
                  <a:gd name="f80" fmla="*/ f62 f21 1"/>
                  <a:gd name="f81" fmla="*/ f63 f20 1"/>
                  <a:gd name="f82" fmla="*/ f64 f21 1"/>
                  <a:gd name="f83" fmla="*/ f59 f21 1"/>
                  <a:gd name="f84" fmla="*/ f61 f21 1"/>
                  <a:gd name="f85" fmla="*/ f63 f21 1"/>
                  <a:gd name="f86" fmla="*/ f64 f20 1"/>
                  <a:gd name="f87" fmla="*/ f65 f21 1"/>
                  <a:gd name="f88" fmla="*/ f62 f20 1"/>
                  <a:gd name="f89" fmla="*/ f60 f20 1"/>
                  <a:gd name="f90" fmla="*/ f66 f21 1"/>
                  <a:gd name="f91" fmla="*/ f67 f20 1"/>
                  <a:gd name="f92" fmla="*/ f68 f21 1"/>
                  <a:gd name="f93" fmla="*/ f69 f20 1"/>
                  <a:gd name="f94" fmla="*/ f70 f21 1"/>
                  <a:gd name="f95" fmla="*/ f71 f21 1"/>
                  <a:gd name="f96" fmla="*/ f72 f21 1"/>
                  <a:gd name="f97" fmla="*/ f69 f21 1"/>
                </a:gdLst>
                <a:ahLst/>
                <a:cxnLst>
                  <a:cxn ang="3cd4">
                    <a:pos x="hc" y="t"/>
                  </a:cxn>
                  <a:cxn ang="0">
                    <a:pos x="r" y="vc"/>
                  </a:cxn>
                  <a:cxn ang="cd4">
                    <a:pos x="hc" y="b"/>
                  </a:cxn>
                  <a:cxn ang="cd2">
                    <a:pos x="l" y="vc"/>
                  </a:cxn>
                  <a:cxn ang="f42">
                    <a:pos x="f77" y="f78"/>
                  </a:cxn>
                  <a:cxn ang="f42">
                    <a:pos x="f77" y="f78"/>
                  </a:cxn>
                  <a:cxn ang="f42">
                    <a:pos x="f79" y="f80"/>
                  </a:cxn>
                  <a:cxn ang="f42">
                    <a:pos x="f81" y="f82"/>
                  </a:cxn>
                  <a:cxn ang="f42">
                    <a:pos x="f81" y="f83"/>
                  </a:cxn>
                  <a:cxn ang="f42">
                    <a:pos x="f79" y="f84"/>
                  </a:cxn>
                  <a:cxn ang="f42">
                    <a:pos x="f79" y="f84"/>
                  </a:cxn>
                  <a:cxn ang="f42">
                    <a:pos x="f77" y="f85"/>
                  </a:cxn>
                  <a:cxn ang="f42">
                    <a:pos x="f86" y="f87"/>
                  </a:cxn>
                  <a:cxn ang="f42">
                    <a:pos x="f88" y="f84"/>
                  </a:cxn>
                  <a:cxn ang="f42">
                    <a:pos x="f89" y="f90"/>
                  </a:cxn>
                  <a:cxn ang="f42">
                    <a:pos x="f89" y="f90"/>
                  </a:cxn>
                  <a:cxn ang="f42">
                    <a:pos x="f91" y="f92"/>
                  </a:cxn>
                  <a:cxn ang="f42">
                    <a:pos x="f93" y="f94"/>
                  </a:cxn>
                  <a:cxn ang="f42">
                    <a:pos x="f93" y="f95"/>
                  </a:cxn>
                  <a:cxn ang="f42">
                    <a:pos x="f91" y="f96"/>
                  </a:cxn>
                  <a:cxn ang="f42">
                    <a:pos x="f91" y="f96"/>
                  </a:cxn>
                  <a:cxn ang="f42">
                    <a:pos x="f89" y="f97"/>
                  </a:cxn>
                  <a:cxn ang="f42">
                    <a:pos x="f88" y="f97"/>
                  </a:cxn>
                  <a:cxn ang="f42">
                    <a:pos x="f86" y="f96"/>
                  </a:cxn>
                  <a:cxn ang="f42">
                    <a:pos x="f77" y="f78"/>
                  </a:cxn>
                  <a:cxn ang="f42">
                    <a:pos x="f77" y="f78"/>
                  </a:cxn>
                </a:cxnLst>
                <a:rect l="f73" t="f76" r="f74" b="f75"/>
                <a:pathLst>
                  <a:path w="36" h="36">
                    <a:moveTo>
                      <a:pt x="f7" y="f8"/>
                    </a:moveTo>
                    <a:lnTo>
                      <a:pt x="f7" y="f8"/>
                    </a:lnTo>
                    <a:lnTo>
                      <a:pt x="f9" y="f10"/>
                    </a:lnTo>
                    <a:lnTo>
                      <a:pt x="f6" y="f11"/>
                    </a:lnTo>
                    <a:lnTo>
                      <a:pt x="f6" y="f7"/>
                    </a:lnTo>
                    <a:lnTo>
                      <a:pt x="f9" y="f9"/>
                    </a:lnTo>
                    <a:lnTo>
                      <a:pt x="f9" y="f9"/>
                    </a:lnTo>
                    <a:lnTo>
                      <a:pt x="f7" y="f6"/>
                    </a:lnTo>
                    <a:lnTo>
                      <a:pt x="f11" y="f12"/>
                    </a:lnTo>
                    <a:lnTo>
                      <a:pt x="f10" y="f9"/>
                    </a:lnTo>
                    <a:lnTo>
                      <a:pt x="f8" y="f13"/>
                    </a:lnTo>
                    <a:lnTo>
                      <a:pt x="f8" y="f13"/>
                    </a:lnTo>
                    <a:lnTo>
                      <a:pt x="f14" y="f15"/>
                    </a:lnTo>
                    <a:lnTo>
                      <a:pt x="f5" y="f16"/>
                    </a:lnTo>
                    <a:lnTo>
                      <a:pt x="f5" y="f17"/>
                    </a:lnTo>
                    <a:lnTo>
                      <a:pt x="f14" y="f18"/>
                    </a:lnTo>
                    <a:lnTo>
                      <a:pt x="f14" y="f18"/>
                    </a:lnTo>
                    <a:lnTo>
                      <a:pt x="f8" y="f5"/>
                    </a:lnTo>
                    <a:lnTo>
                      <a:pt x="f10" y="f5"/>
                    </a:lnTo>
                    <a:lnTo>
                      <a:pt x="f11" y="f18"/>
                    </a:lnTo>
                    <a:lnTo>
                      <a:pt x="f7" y="f8"/>
                    </a:lnTo>
                    <a:lnTo>
                      <a:pt x="f7" y="f8"/>
                    </a:lnTo>
                    <a:close/>
                  </a:path>
                </a:pathLst>
              </a:custGeom>
              <a:solidFill>
                <a:srgbClr val="17131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1" name="Freeform 61">
                <a:extLst>
                  <a:ext uri="{FF2B5EF4-FFF2-40B4-BE49-F238E27FC236}">
                    <a16:creationId xmlns:a16="http://schemas.microsoft.com/office/drawing/2014/main" id="{CF875E20-F7BB-5A12-AA44-067051769BF8}"/>
                  </a:ext>
                </a:extLst>
              </p:cNvPr>
              <p:cNvSpPr/>
              <p:nvPr/>
            </p:nvSpPr>
            <p:spPr>
              <a:xfrm>
                <a:off x="4078864" y="4607844"/>
                <a:ext cx="24862" cy="85898"/>
              </a:xfrm>
              <a:custGeom>
                <a:avLst/>
                <a:gdLst>
                  <a:gd name="f0" fmla="val 10800000"/>
                  <a:gd name="f1" fmla="val 5400000"/>
                  <a:gd name="f2" fmla="val 180"/>
                  <a:gd name="f3" fmla="val w"/>
                  <a:gd name="f4" fmla="val h"/>
                  <a:gd name="f5" fmla="val 0"/>
                  <a:gd name="f6" fmla="val 22"/>
                  <a:gd name="f7" fmla="val 76"/>
                  <a:gd name="f8" fmla="val 18"/>
                  <a:gd name="f9" fmla="val 2"/>
                  <a:gd name="f10" fmla="val 10"/>
                  <a:gd name="f11" fmla="val 8"/>
                  <a:gd name="f12" fmla="val 6"/>
                  <a:gd name="f13" fmla="val 14"/>
                  <a:gd name="f14" fmla="val 20"/>
                  <a:gd name="f15" fmla="val 24"/>
                  <a:gd name="f16" fmla="val 28"/>
                  <a:gd name="f17" fmla="val 32"/>
                  <a:gd name="f18" fmla="val 38"/>
                  <a:gd name="f19" fmla="val 46"/>
                  <a:gd name="f20" fmla="val 50"/>
                  <a:gd name="f21" fmla="val 54"/>
                  <a:gd name="f22" fmla="val 60"/>
                  <a:gd name="f23" fmla="val 66"/>
                  <a:gd name="f24" fmla="val 70"/>
                  <a:gd name="f25" fmla="val 74"/>
                  <a:gd name="f26" fmla="val 12"/>
                  <a:gd name="f27" fmla="val 64"/>
                  <a:gd name="f28" fmla="val 58"/>
                  <a:gd name="f29" fmla="val 52"/>
                  <a:gd name="f30" fmla="val 4"/>
                  <a:gd name="f31" fmla="val 44"/>
                  <a:gd name="f32" fmla="val 36"/>
                  <a:gd name="f33" fmla="val 34"/>
                  <a:gd name="f34" fmla="val 30"/>
                  <a:gd name="f35" fmla="val 26"/>
                  <a:gd name="f36" fmla="val 16"/>
                  <a:gd name="f37" fmla="+- 0 0 -90"/>
                  <a:gd name="f38" fmla="*/ f3 1 22"/>
                  <a:gd name="f39" fmla="*/ f4 1 76"/>
                  <a:gd name="f40" fmla="val f5"/>
                  <a:gd name="f41" fmla="val f6"/>
                  <a:gd name="f42" fmla="val f7"/>
                  <a:gd name="f43" fmla="*/ f37 f0 1"/>
                  <a:gd name="f44" fmla="+- f42 0 f40"/>
                  <a:gd name="f45" fmla="+- f41 0 f40"/>
                  <a:gd name="f46" fmla="*/ f43 1 f2"/>
                  <a:gd name="f47" fmla="*/ f45 1 22"/>
                  <a:gd name="f48" fmla="*/ f44 1 76"/>
                  <a:gd name="f49" fmla="*/ 22 f45 1"/>
                  <a:gd name="f50" fmla="*/ 0 f44 1"/>
                  <a:gd name="f51" fmla="*/ 18 f45 1"/>
                  <a:gd name="f52" fmla="*/ 2 f44 1"/>
                  <a:gd name="f53" fmla="*/ 10 f45 1"/>
                  <a:gd name="f54" fmla="*/ 8 f44 1"/>
                  <a:gd name="f55" fmla="*/ 6 f45 1"/>
                  <a:gd name="f56" fmla="*/ 14 f44 1"/>
                  <a:gd name="f57" fmla="*/ 2 f45 1"/>
                  <a:gd name="f58" fmla="*/ 20 f44 1"/>
                  <a:gd name="f59" fmla="*/ 0 f45 1"/>
                  <a:gd name="f60" fmla="*/ 24 f44 1"/>
                  <a:gd name="f61" fmla="*/ 28 f44 1"/>
                  <a:gd name="f62" fmla="*/ 32 f44 1"/>
                  <a:gd name="f63" fmla="*/ 38 f44 1"/>
                  <a:gd name="f64" fmla="*/ 46 f44 1"/>
                  <a:gd name="f65" fmla="*/ 50 f44 1"/>
                  <a:gd name="f66" fmla="*/ 54 f44 1"/>
                  <a:gd name="f67" fmla="*/ 60 f44 1"/>
                  <a:gd name="f68" fmla="*/ 66 f44 1"/>
                  <a:gd name="f69" fmla="*/ 14 f45 1"/>
                  <a:gd name="f70" fmla="*/ 70 f44 1"/>
                  <a:gd name="f71" fmla="*/ 74 f44 1"/>
                  <a:gd name="f72" fmla="*/ 20 f45 1"/>
                  <a:gd name="f73" fmla="*/ 76 f44 1"/>
                  <a:gd name="f74" fmla="*/ 12 f45 1"/>
                  <a:gd name="f75" fmla="*/ 64 f44 1"/>
                  <a:gd name="f76" fmla="*/ 58 f44 1"/>
                  <a:gd name="f77" fmla="*/ 52 f44 1"/>
                  <a:gd name="f78" fmla="*/ 4 f45 1"/>
                  <a:gd name="f79" fmla="*/ 44 f44 1"/>
                  <a:gd name="f80" fmla="*/ 36 f44 1"/>
                  <a:gd name="f81" fmla="*/ 34 f44 1"/>
                  <a:gd name="f82" fmla="*/ 30 f44 1"/>
                  <a:gd name="f83" fmla="*/ 26 f44 1"/>
                  <a:gd name="f84" fmla="*/ 22 f44 1"/>
                  <a:gd name="f85" fmla="*/ 8 f45 1"/>
                  <a:gd name="f86" fmla="*/ 18 f44 1"/>
                  <a:gd name="f87" fmla="*/ 16 f44 1"/>
                  <a:gd name="f88" fmla="*/ 10 f44 1"/>
                  <a:gd name="f89" fmla="+- f46 0 f1"/>
                  <a:gd name="f90" fmla="*/ f49 1 22"/>
                  <a:gd name="f91" fmla="*/ f50 1 76"/>
                  <a:gd name="f92" fmla="*/ f51 1 22"/>
                  <a:gd name="f93" fmla="*/ f52 1 76"/>
                  <a:gd name="f94" fmla="*/ f53 1 22"/>
                  <a:gd name="f95" fmla="*/ f54 1 76"/>
                  <a:gd name="f96" fmla="*/ f55 1 22"/>
                  <a:gd name="f97" fmla="*/ f56 1 76"/>
                  <a:gd name="f98" fmla="*/ f57 1 22"/>
                  <a:gd name="f99" fmla="*/ f58 1 76"/>
                  <a:gd name="f100" fmla="*/ f59 1 22"/>
                  <a:gd name="f101" fmla="*/ f60 1 76"/>
                  <a:gd name="f102" fmla="*/ f61 1 76"/>
                  <a:gd name="f103" fmla="*/ f62 1 76"/>
                  <a:gd name="f104" fmla="*/ f63 1 76"/>
                  <a:gd name="f105" fmla="*/ f64 1 76"/>
                  <a:gd name="f106" fmla="*/ f65 1 76"/>
                  <a:gd name="f107" fmla="*/ f66 1 76"/>
                  <a:gd name="f108" fmla="*/ f67 1 76"/>
                  <a:gd name="f109" fmla="*/ f68 1 76"/>
                  <a:gd name="f110" fmla="*/ f69 1 22"/>
                  <a:gd name="f111" fmla="*/ f70 1 76"/>
                  <a:gd name="f112" fmla="*/ f71 1 76"/>
                  <a:gd name="f113" fmla="*/ f72 1 22"/>
                  <a:gd name="f114" fmla="*/ f73 1 76"/>
                  <a:gd name="f115" fmla="*/ f74 1 22"/>
                  <a:gd name="f116" fmla="*/ f75 1 76"/>
                  <a:gd name="f117" fmla="*/ f76 1 76"/>
                  <a:gd name="f118" fmla="*/ f77 1 76"/>
                  <a:gd name="f119" fmla="*/ f78 1 22"/>
                  <a:gd name="f120" fmla="*/ f79 1 76"/>
                  <a:gd name="f121" fmla="*/ f80 1 76"/>
                  <a:gd name="f122" fmla="*/ f81 1 76"/>
                  <a:gd name="f123" fmla="*/ f82 1 76"/>
                  <a:gd name="f124" fmla="*/ f83 1 76"/>
                  <a:gd name="f125" fmla="*/ f84 1 76"/>
                  <a:gd name="f126" fmla="*/ f85 1 22"/>
                  <a:gd name="f127" fmla="*/ f86 1 76"/>
                  <a:gd name="f128" fmla="*/ f87 1 76"/>
                  <a:gd name="f129" fmla="*/ f88 1 76"/>
                  <a:gd name="f130" fmla="*/ 0 1 f47"/>
                  <a:gd name="f131" fmla="*/ f41 1 f47"/>
                  <a:gd name="f132" fmla="*/ 0 1 f48"/>
                  <a:gd name="f133" fmla="*/ f42 1 f48"/>
                  <a:gd name="f134" fmla="*/ f90 1 f47"/>
                  <a:gd name="f135" fmla="*/ f91 1 f48"/>
                  <a:gd name="f136" fmla="*/ f92 1 f47"/>
                  <a:gd name="f137" fmla="*/ f93 1 f48"/>
                  <a:gd name="f138" fmla="*/ f94 1 f47"/>
                  <a:gd name="f139" fmla="*/ f95 1 f48"/>
                  <a:gd name="f140" fmla="*/ f96 1 f47"/>
                  <a:gd name="f141" fmla="*/ f97 1 f48"/>
                  <a:gd name="f142" fmla="*/ f98 1 f47"/>
                  <a:gd name="f143" fmla="*/ f99 1 f48"/>
                  <a:gd name="f144" fmla="*/ f100 1 f47"/>
                  <a:gd name="f145" fmla="*/ f101 1 f48"/>
                  <a:gd name="f146" fmla="*/ f102 1 f48"/>
                  <a:gd name="f147" fmla="*/ f103 1 f48"/>
                  <a:gd name="f148" fmla="*/ f104 1 f48"/>
                  <a:gd name="f149" fmla="*/ f105 1 f48"/>
                  <a:gd name="f150" fmla="*/ f106 1 f48"/>
                  <a:gd name="f151" fmla="*/ f107 1 f48"/>
                  <a:gd name="f152" fmla="*/ f108 1 f48"/>
                  <a:gd name="f153" fmla="*/ f109 1 f48"/>
                  <a:gd name="f154" fmla="*/ f110 1 f47"/>
                  <a:gd name="f155" fmla="*/ f111 1 f48"/>
                  <a:gd name="f156" fmla="*/ f112 1 f48"/>
                  <a:gd name="f157" fmla="*/ f113 1 f47"/>
                  <a:gd name="f158" fmla="*/ f114 1 f48"/>
                  <a:gd name="f159" fmla="*/ f115 1 f47"/>
                  <a:gd name="f160" fmla="*/ f116 1 f48"/>
                  <a:gd name="f161" fmla="*/ f117 1 f48"/>
                  <a:gd name="f162" fmla="*/ f118 1 f48"/>
                  <a:gd name="f163" fmla="*/ f119 1 f47"/>
                  <a:gd name="f164" fmla="*/ f120 1 f48"/>
                  <a:gd name="f165" fmla="*/ f121 1 f48"/>
                  <a:gd name="f166" fmla="*/ f122 1 f48"/>
                  <a:gd name="f167" fmla="*/ f123 1 f48"/>
                  <a:gd name="f168" fmla="*/ f124 1 f48"/>
                  <a:gd name="f169" fmla="*/ f125 1 f48"/>
                  <a:gd name="f170" fmla="*/ f126 1 f47"/>
                  <a:gd name="f171" fmla="*/ f127 1 f48"/>
                  <a:gd name="f172" fmla="*/ f128 1 f48"/>
                  <a:gd name="f173" fmla="*/ f129 1 f48"/>
                  <a:gd name="f174" fmla="*/ f130 f38 1"/>
                  <a:gd name="f175" fmla="*/ f131 f38 1"/>
                  <a:gd name="f176" fmla="*/ f133 f39 1"/>
                  <a:gd name="f177" fmla="*/ f132 f39 1"/>
                  <a:gd name="f178" fmla="*/ f134 f38 1"/>
                  <a:gd name="f179" fmla="*/ f135 f39 1"/>
                  <a:gd name="f180" fmla="*/ f136 f38 1"/>
                  <a:gd name="f181" fmla="*/ f137 f39 1"/>
                  <a:gd name="f182" fmla="*/ f138 f38 1"/>
                  <a:gd name="f183" fmla="*/ f139 f39 1"/>
                  <a:gd name="f184" fmla="*/ f140 f38 1"/>
                  <a:gd name="f185" fmla="*/ f141 f39 1"/>
                  <a:gd name="f186" fmla="*/ f142 f38 1"/>
                  <a:gd name="f187" fmla="*/ f143 f39 1"/>
                  <a:gd name="f188" fmla="*/ f144 f38 1"/>
                  <a:gd name="f189" fmla="*/ f145 f39 1"/>
                  <a:gd name="f190" fmla="*/ f146 f39 1"/>
                  <a:gd name="f191" fmla="*/ f147 f39 1"/>
                  <a:gd name="f192" fmla="*/ f148 f39 1"/>
                  <a:gd name="f193" fmla="*/ f149 f39 1"/>
                  <a:gd name="f194" fmla="*/ f150 f39 1"/>
                  <a:gd name="f195" fmla="*/ f151 f39 1"/>
                  <a:gd name="f196" fmla="*/ f152 f39 1"/>
                  <a:gd name="f197" fmla="*/ f153 f39 1"/>
                  <a:gd name="f198" fmla="*/ f154 f38 1"/>
                  <a:gd name="f199" fmla="*/ f155 f39 1"/>
                  <a:gd name="f200" fmla="*/ f156 f39 1"/>
                  <a:gd name="f201" fmla="*/ f157 f38 1"/>
                  <a:gd name="f202" fmla="*/ f158 f39 1"/>
                  <a:gd name="f203" fmla="*/ f159 f38 1"/>
                  <a:gd name="f204" fmla="*/ f160 f39 1"/>
                  <a:gd name="f205" fmla="*/ f161 f39 1"/>
                  <a:gd name="f206" fmla="*/ f162 f39 1"/>
                  <a:gd name="f207" fmla="*/ f163 f38 1"/>
                  <a:gd name="f208" fmla="*/ f164 f39 1"/>
                  <a:gd name="f209" fmla="*/ f165 f39 1"/>
                  <a:gd name="f210" fmla="*/ f166 f39 1"/>
                  <a:gd name="f211" fmla="*/ f167 f39 1"/>
                  <a:gd name="f212" fmla="*/ f168 f39 1"/>
                  <a:gd name="f213" fmla="*/ f169 f39 1"/>
                  <a:gd name="f214" fmla="*/ f170 f38 1"/>
                  <a:gd name="f215" fmla="*/ f171 f39 1"/>
                  <a:gd name="f216" fmla="*/ f172 f39 1"/>
                  <a:gd name="f217" fmla="*/ f173 f39 1"/>
                </a:gdLst>
                <a:ahLst/>
                <a:cxnLst>
                  <a:cxn ang="3cd4">
                    <a:pos x="hc" y="t"/>
                  </a:cxn>
                  <a:cxn ang="0">
                    <a:pos x="r" y="vc"/>
                  </a:cxn>
                  <a:cxn ang="cd4">
                    <a:pos x="hc" y="b"/>
                  </a:cxn>
                  <a:cxn ang="cd2">
                    <a:pos x="l" y="vc"/>
                  </a:cxn>
                  <a:cxn ang="f89">
                    <a:pos x="f178" y="f179"/>
                  </a:cxn>
                  <a:cxn ang="f89">
                    <a:pos x="f178" y="f179"/>
                  </a:cxn>
                  <a:cxn ang="f89">
                    <a:pos x="f180" y="f181"/>
                  </a:cxn>
                  <a:cxn ang="f89">
                    <a:pos x="f180" y="f181"/>
                  </a:cxn>
                  <a:cxn ang="f89">
                    <a:pos x="f182" y="f183"/>
                  </a:cxn>
                  <a:cxn ang="f89">
                    <a:pos x="f182" y="f183"/>
                  </a:cxn>
                  <a:cxn ang="f89">
                    <a:pos x="f184" y="f185"/>
                  </a:cxn>
                  <a:cxn ang="f89">
                    <a:pos x="f184" y="f185"/>
                  </a:cxn>
                  <a:cxn ang="f89">
                    <a:pos x="f186" y="f187"/>
                  </a:cxn>
                  <a:cxn ang="f89">
                    <a:pos x="f186" y="f187"/>
                  </a:cxn>
                  <a:cxn ang="f89">
                    <a:pos x="f188" y="f189"/>
                  </a:cxn>
                  <a:cxn ang="f89">
                    <a:pos x="f188" y="f189"/>
                  </a:cxn>
                  <a:cxn ang="f89">
                    <a:pos x="f188" y="f190"/>
                  </a:cxn>
                  <a:cxn ang="f89">
                    <a:pos x="f188" y="f190"/>
                  </a:cxn>
                  <a:cxn ang="f89">
                    <a:pos x="f188" y="f191"/>
                  </a:cxn>
                  <a:cxn ang="f89">
                    <a:pos x="f188" y="f191"/>
                  </a:cxn>
                  <a:cxn ang="f89">
                    <a:pos x="f188" y="f192"/>
                  </a:cxn>
                  <a:cxn ang="f89">
                    <a:pos x="f188" y="f192"/>
                  </a:cxn>
                  <a:cxn ang="f89">
                    <a:pos x="f188" y="f193"/>
                  </a:cxn>
                  <a:cxn ang="f89">
                    <a:pos x="f188" y="f193"/>
                  </a:cxn>
                  <a:cxn ang="f89">
                    <a:pos x="f186" y="f194"/>
                  </a:cxn>
                  <a:cxn ang="f89">
                    <a:pos x="f186" y="f194"/>
                  </a:cxn>
                  <a:cxn ang="f89">
                    <a:pos x="f186" y="f195"/>
                  </a:cxn>
                  <a:cxn ang="f89">
                    <a:pos x="f186" y="f195"/>
                  </a:cxn>
                  <a:cxn ang="f89">
                    <a:pos x="f184" y="f196"/>
                  </a:cxn>
                  <a:cxn ang="f89">
                    <a:pos x="f184" y="f196"/>
                  </a:cxn>
                  <a:cxn ang="f89">
                    <a:pos x="f182" y="f197"/>
                  </a:cxn>
                  <a:cxn ang="f89">
                    <a:pos x="f182" y="f197"/>
                  </a:cxn>
                  <a:cxn ang="f89">
                    <a:pos x="f198" y="f199"/>
                  </a:cxn>
                  <a:cxn ang="f89">
                    <a:pos x="f198" y="f199"/>
                  </a:cxn>
                  <a:cxn ang="f89">
                    <a:pos x="f180" y="f200"/>
                  </a:cxn>
                  <a:cxn ang="f89">
                    <a:pos x="f180" y="f200"/>
                  </a:cxn>
                  <a:cxn ang="f89">
                    <a:pos x="f201" y="f202"/>
                  </a:cxn>
                  <a:cxn ang="f89">
                    <a:pos x="f201" y="f202"/>
                  </a:cxn>
                  <a:cxn ang="f89">
                    <a:pos x="f180" y="f200"/>
                  </a:cxn>
                  <a:cxn ang="f89">
                    <a:pos x="f180" y="f200"/>
                  </a:cxn>
                  <a:cxn ang="f89">
                    <a:pos x="f203" y="f204"/>
                  </a:cxn>
                  <a:cxn ang="f89">
                    <a:pos x="f203" y="f204"/>
                  </a:cxn>
                  <a:cxn ang="f89">
                    <a:pos x="f182" y="f205"/>
                  </a:cxn>
                  <a:cxn ang="f89">
                    <a:pos x="f182" y="f205"/>
                  </a:cxn>
                  <a:cxn ang="f89">
                    <a:pos x="f184" y="f206"/>
                  </a:cxn>
                  <a:cxn ang="f89">
                    <a:pos x="f184" y="f206"/>
                  </a:cxn>
                  <a:cxn ang="f89">
                    <a:pos x="f207" y="f208"/>
                  </a:cxn>
                  <a:cxn ang="f89">
                    <a:pos x="f207" y="f208"/>
                  </a:cxn>
                  <a:cxn ang="f89">
                    <a:pos x="f207" y="f209"/>
                  </a:cxn>
                  <a:cxn ang="f89">
                    <a:pos x="f207" y="f209"/>
                  </a:cxn>
                  <a:cxn ang="f89">
                    <a:pos x="f207" y="f210"/>
                  </a:cxn>
                  <a:cxn ang="f89">
                    <a:pos x="f207" y="f210"/>
                  </a:cxn>
                  <a:cxn ang="f89">
                    <a:pos x="f207" y="f211"/>
                  </a:cxn>
                  <a:cxn ang="f89">
                    <a:pos x="f207" y="f211"/>
                  </a:cxn>
                  <a:cxn ang="f89">
                    <a:pos x="f184" y="f212"/>
                  </a:cxn>
                  <a:cxn ang="f89">
                    <a:pos x="f184" y="f212"/>
                  </a:cxn>
                  <a:cxn ang="f89">
                    <a:pos x="f184" y="f213"/>
                  </a:cxn>
                  <a:cxn ang="f89">
                    <a:pos x="f184" y="f213"/>
                  </a:cxn>
                  <a:cxn ang="f89">
                    <a:pos x="f214" y="f215"/>
                  </a:cxn>
                  <a:cxn ang="f89">
                    <a:pos x="f214" y="f215"/>
                  </a:cxn>
                  <a:cxn ang="f89">
                    <a:pos x="f182" y="f216"/>
                  </a:cxn>
                  <a:cxn ang="f89">
                    <a:pos x="f182" y="f216"/>
                  </a:cxn>
                  <a:cxn ang="f89">
                    <a:pos x="f203" y="f217"/>
                  </a:cxn>
                  <a:cxn ang="f89">
                    <a:pos x="f203" y="f217"/>
                  </a:cxn>
                  <a:cxn ang="f89">
                    <a:pos x="f201" y="f181"/>
                  </a:cxn>
                  <a:cxn ang="f89">
                    <a:pos x="f201" y="f181"/>
                  </a:cxn>
                  <a:cxn ang="f89">
                    <a:pos x="f178" y="f179"/>
                  </a:cxn>
                </a:cxnLst>
                <a:rect l="f174" t="f177" r="f175" b="f176"/>
                <a:pathLst>
                  <a:path w="22" h="76">
                    <a:moveTo>
                      <a:pt x="f6" y="f5"/>
                    </a:moveTo>
                    <a:lnTo>
                      <a:pt x="f6" y="f5"/>
                    </a:lnTo>
                    <a:lnTo>
                      <a:pt x="f8" y="f9"/>
                    </a:lnTo>
                    <a:lnTo>
                      <a:pt x="f8" y="f9"/>
                    </a:lnTo>
                    <a:lnTo>
                      <a:pt x="f10" y="f11"/>
                    </a:lnTo>
                    <a:lnTo>
                      <a:pt x="f10" y="f11"/>
                    </a:lnTo>
                    <a:lnTo>
                      <a:pt x="f12" y="f13"/>
                    </a:lnTo>
                    <a:lnTo>
                      <a:pt x="f12" y="f13"/>
                    </a:lnTo>
                    <a:lnTo>
                      <a:pt x="f9" y="f14"/>
                    </a:lnTo>
                    <a:lnTo>
                      <a:pt x="f9" y="f14"/>
                    </a:lnTo>
                    <a:lnTo>
                      <a:pt x="f5" y="f15"/>
                    </a:lnTo>
                    <a:lnTo>
                      <a:pt x="f5" y="f15"/>
                    </a:lnTo>
                    <a:lnTo>
                      <a:pt x="f5" y="f16"/>
                    </a:lnTo>
                    <a:lnTo>
                      <a:pt x="f5" y="f16"/>
                    </a:lnTo>
                    <a:lnTo>
                      <a:pt x="f5" y="f17"/>
                    </a:lnTo>
                    <a:lnTo>
                      <a:pt x="f5" y="f17"/>
                    </a:lnTo>
                    <a:lnTo>
                      <a:pt x="f5" y="f18"/>
                    </a:lnTo>
                    <a:lnTo>
                      <a:pt x="f5" y="f18"/>
                    </a:lnTo>
                    <a:lnTo>
                      <a:pt x="f5" y="f19"/>
                    </a:lnTo>
                    <a:lnTo>
                      <a:pt x="f5" y="f19"/>
                    </a:lnTo>
                    <a:lnTo>
                      <a:pt x="f9" y="f20"/>
                    </a:lnTo>
                    <a:lnTo>
                      <a:pt x="f9" y="f20"/>
                    </a:lnTo>
                    <a:lnTo>
                      <a:pt x="f9" y="f21"/>
                    </a:lnTo>
                    <a:lnTo>
                      <a:pt x="f9" y="f21"/>
                    </a:lnTo>
                    <a:lnTo>
                      <a:pt x="f12" y="f22"/>
                    </a:lnTo>
                    <a:lnTo>
                      <a:pt x="f12" y="f22"/>
                    </a:lnTo>
                    <a:lnTo>
                      <a:pt x="f10" y="f23"/>
                    </a:lnTo>
                    <a:lnTo>
                      <a:pt x="f10" y="f23"/>
                    </a:lnTo>
                    <a:lnTo>
                      <a:pt x="f13" y="f24"/>
                    </a:lnTo>
                    <a:lnTo>
                      <a:pt x="f13" y="f24"/>
                    </a:lnTo>
                    <a:lnTo>
                      <a:pt x="f8" y="f25"/>
                    </a:lnTo>
                    <a:lnTo>
                      <a:pt x="f8" y="f25"/>
                    </a:lnTo>
                    <a:lnTo>
                      <a:pt x="f14" y="f7"/>
                    </a:lnTo>
                    <a:lnTo>
                      <a:pt x="f14" y="f7"/>
                    </a:lnTo>
                    <a:lnTo>
                      <a:pt x="f8" y="f25"/>
                    </a:lnTo>
                    <a:lnTo>
                      <a:pt x="f8" y="f25"/>
                    </a:lnTo>
                    <a:lnTo>
                      <a:pt x="f26" y="f27"/>
                    </a:lnTo>
                    <a:lnTo>
                      <a:pt x="f26" y="f27"/>
                    </a:lnTo>
                    <a:lnTo>
                      <a:pt x="f10" y="f28"/>
                    </a:lnTo>
                    <a:lnTo>
                      <a:pt x="f10" y="f28"/>
                    </a:lnTo>
                    <a:lnTo>
                      <a:pt x="f12" y="f29"/>
                    </a:lnTo>
                    <a:lnTo>
                      <a:pt x="f12" y="f29"/>
                    </a:lnTo>
                    <a:lnTo>
                      <a:pt x="f30" y="f31"/>
                    </a:lnTo>
                    <a:lnTo>
                      <a:pt x="f30" y="f31"/>
                    </a:lnTo>
                    <a:lnTo>
                      <a:pt x="f30" y="f32"/>
                    </a:lnTo>
                    <a:lnTo>
                      <a:pt x="f30" y="f32"/>
                    </a:lnTo>
                    <a:lnTo>
                      <a:pt x="f30" y="f33"/>
                    </a:lnTo>
                    <a:lnTo>
                      <a:pt x="f30" y="f33"/>
                    </a:lnTo>
                    <a:lnTo>
                      <a:pt x="f30" y="f34"/>
                    </a:lnTo>
                    <a:lnTo>
                      <a:pt x="f30" y="f34"/>
                    </a:lnTo>
                    <a:lnTo>
                      <a:pt x="f12" y="f35"/>
                    </a:lnTo>
                    <a:lnTo>
                      <a:pt x="f12" y="f35"/>
                    </a:lnTo>
                    <a:lnTo>
                      <a:pt x="f12" y="f6"/>
                    </a:lnTo>
                    <a:lnTo>
                      <a:pt x="f12" y="f6"/>
                    </a:lnTo>
                    <a:lnTo>
                      <a:pt x="f11" y="f8"/>
                    </a:lnTo>
                    <a:lnTo>
                      <a:pt x="f11" y="f8"/>
                    </a:lnTo>
                    <a:lnTo>
                      <a:pt x="f10" y="f36"/>
                    </a:lnTo>
                    <a:lnTo>
                      <a:pt x="f10" y="f36"/>
                    </a:lnTo>
                    <a:lnTo>
                      <a:pt x="f26" y="f10"/>
                    </a:lnTo>
                    <a:lnTo>
                      <a:pt x="f26" y="f10"/>
                    </a:lnTo>
                    <a:lnTo>
                      <a:pt x="f14" y="f9"/>
                    </a:lnTo>
                    <a:lnTo>
                      <a:pt x="f14" y="f9"/>
                    </a:lnTo>
                    <a:lnTo>
                      <a:pt x="f6" y="f5"/>
                    </a:lnTo>
                    <a:close/>
                  </a:path>
                </a:pathLst>
              </a:custGeom>
              <a:solidFill>
                <a:srgbClr val="FCC18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2" name="Freeform 62">
                <a:extLst>
                  <a:ext uri="{FF2B5EF4-FFF2-40B4-BE49-F238E27FC236}">
                    <a16:creationId xmlns:a16="http://schemas.microsoft.com/office/drawing/2014/main" id="{540EB5F9-70F4-2CC9-5FAB-181B7D6EFE8C}"/>
                  </a:ext>
                </a:extLst>
              </p:cNvPr>
              <p:cNvSpPr/>
              <p:nvPr/>
            </p:nvSpPr>
            <p:spPr>
              <a:xfrm>
                <a:off x="4078864" y="4607844"/>
                <a:ext cx="24862" cy="85898"/>
              </a:xfrm>
              <a:custGeom>
                <a:avLst/>
                <a:gdLst>
                  <a:gd name="f0" fmla="val 10800000"/>
                  <a:gd name="f1" fmla="val 5400000"/>
                  <a:gd name="f2" fmla="val 180"/>
                  <a:gd name="f3" fmla="val w"/>
                  <a:gd name="f4" fmla="val h"/>
                  <a:gd name="f5" fmla="val 0"/>
                  <a:gd name="f6" fmla="val 22"/>
                  <a:gd name="f7" fmla="val 76"/>
                  <a:gd name="f8" fmla="val 18"/>
                  <a:gd name="f9" fmla="val 2"/>
                  <a:gd name="f10" fmla="val 10"/>
                  <a:gd name="f11" fmla="val 8"/>
                  <a:gd name="f12" fmla="val 6"/>
                  <a:gd name="f13" fmla="val 14"/>
                  <a:gd name="f14" fmla="val 20"/>
                  <a:gd name="f15" fmla="val 24"/>
                  <a:gd name="f16" fmla="val 28"/>
                  <a:gd name="f17" fmla="val 32"/>
                  <a:gd name="f18" fmla="val 38"/>
                  <a:gd name="f19" fmla="val 46"/>
                  <a:gd name="f20" fmla="val 50"/>
                  <a:gd name="f21" fmla="val 54"/>
                  <a:gd name="f22" fmla="val 60"/>
                  <a:gd name="f23" fmla="val 66"/>
                  <a:gd name="f24" fmla="val 70"/>
                  <a:gd name="f25" fmla="val 74"/>
                  <a:gd name="f26" fmla="val 12"/>
                  <a:gd name="f27" fmla="val 64"/>
                  <a:gd name="f28" fmla="val 58"/>
                  <a:gd name="f29" fmla="val 52"/>
                  <a:gd name="f30" fmla="val 4"/>
                  <a:gd name="f31" fmla="val 44"/>
                  <a:gd name="f32" fmla="val 36"/>
                  <a:gd name="f33" fmla="val 34"/>
                  <a:gd name="f34" fmla="val 30"/>
                  <a:gd name="f35" fmla="val 26"/>
                  <a:gd name="f36" fmla="val 16"/>
                  <a:gd name="f37" fmla="+- 0 0 -90"/>
                  <a:gd name="f38" fmla="*/ f3 1 22"/>
                  <a:gd name="f39" fmla="*/ f4 1 76"/>
                  <a:gd name="f40" fmla="val f5"/>
                  <a:gd name="f41" fmla="val f6"/>
                  <a:gd name="f42" fmla="val f7"/>
                  <a:gd name="f43" fmla="*/ f37 f0 1"/>
                  <a:gd name="f44" fmla="+- f42 0 f40"/>
                  <a:gd name="f45" fmla="+- f41 0 f40"/>
                  <a:gd name="f46" fmla="*/ f43 1 f2"/>
                  <a:gd name="f47" fmla="*/ f45 1 22"/>
                  <a:gd name="f48" fmla="*/ f44 1 76"/>
                  <a:gd name="f49" fmla="*/ 22 f45 1"/>
                  <a:gd name="f50" fmla="*/ 0 f44 1"/>
                  <a:gd name="f51" fmla="*/ 18 f45 1"/>
                  <a:gd name="f52" fmla="*/ 2 f44 1"/>
                  <a:gd name="f53" fmla="*/ 10 f45 1"/>
                  <a:gd name="f54" fmla="*/ 8 f44 1"/>
                  <a:gd name="f55" fmla="*/ 6 f45 1"/>
                  <a:gd name="f56" fmla="*/ 14 f44 1"/>
                  <a:gd name="f57" fmla="*/ 2 f45 1"/>
                  <a:gd name="f58" fmla="*/ 20 f44 1"/>
                  <a:gd name="f59" fmla="*/ 0 f45 1"/>
                  <a:gd name="f60" fmla="*/ 24 f44 1"/>
                  <a:gd name="f61" fmla="*/ 28 f44 1"/>
                  <a:gd name="f62" fmla="*/ 32 f44 1"/>
                  <a:gd name="f63" fmla="*/ 38 f44 1"/>
                  <a:gd name="f64" fmla="*/ 46 f44 1"/>
                  <a:gd name="f65" fmla="*/ 50 f44 1"/>
                  <a:gd name="f66" fmla="*/ 54 f44 1"/>
                  <a:gd name="f67" fmla="*/ 60 f44 1"/>
                  <a:gd name="f68" fmla="*/ 66 f44 1"/>
                  <a:gd name="f69" fmla="*/ 14 f45 1"/>
                  <a:gd name="f70" fmla="*/ 70 f44 1"/>
                  <a:gd name="f71" fmla="*/ 74 f44 1"/>
                  <a:gd name="f72" fmla="*/ 20 f45 1"/>
                  <a:gd name="f73" fmla="*/ 76 f44 1"/>
                  <a:gd name="f74" fmla="*/ 12 f45 1"/>
                  <a:gd name="f75" fmla="*/ 64 f44 1"/>
                  <a:gd name="f76" fmla="*/ 58 f44 1"/>
                  <a:gd name="f77" fmla="*/ 52 f44 1"/>
                  <a:gd name="f78" fmla="*/ 4 f45 1"/>
                  <a:gd name="f79" fmla="*/ 44 f44 1"/>
                  <a:gd name="f80" fmla="*/ 36 f44 1"/>
                  <a:gd name="f81" fmla="*/ 34 f44 1"/>
                  <a:gd name="f82" fmla="*/ 30 f44 1"/>
                  <a:gd name="f83" fmla="*/ 26 f44 1"/>
                  <a:gd name="f84" fmla="*/ 22 f44 1"/>
                  <a:gd name="f85" fmla="*/ 8 f45 1"/>
                  <a:gd name="f86" fmla="*/ 18 f44 1"/>
                  <a:gd name="f87" fmla="*/ 16 f44 1"/>
                  <a:gd name="f88" fmla="*/ 10 f44 1"/>
                  <a:gd name="f89" fmla="+- f46 0 f1"/>
                  <a:gd name="f90" fmla="*/ f49 1 22"/>
                  <a:gd name="f91" fmla="*/ f50 1 76"/>
                  <a:gd name="f92" fmla="*/ f51 1 22"/>
                  <a:gd name="f93" fmla="*/ f52 1 76"/>
                  <a:gd name="f94" fmla="*/ f53 1 22"/>
                  <a:gd name="f95" fmla="*/ f54 1 76"/>
                  <a:gd name="f96" fmla="*/ f55 1 22"/>
                  <a:gd name="f97" fmla="*/ f56 1 76"/>
                  <a:gd name="f98" fmla="*/ f57 1 22"/>
                  <a:gd name="f99" fmla="*/ f58 1 76"/>
                  <a:gd name="f100" fmla="*/ f59 1 22"/>
                  <a:gd name="f101" fmla="*/ f60 1 76"/>
                  <a:gd name="f102" fmla="*/ f61 1 76"/>
                  <a:gd name="f103" fmla="*/ f62 1 76"/>
                  <a:gd name="f104" fmla="*/ f63 1 76"/>
                  <a:gd name="f105" fmla="*/ f64 1 76"/>
                  <a:gd name="f106" fmla="*/ f65 1 76"/>
                  <a:gd name="f107" fmla="*/ f66 1 76"/>
                  <a:gd name="f108" fmla="*/ f67 1 76"/>
                  <a:gd name="f109" fmla="*/ f68 1 76"/>
                  <a:gd name="f110" fmla="*/ f69 1 22"/>
                  <a:gd name="f111" fmla="*/ f70 1 76"/>
                  <a:gd name="f112" fmla="*/ f71 1 76"/>
                  <a:gd name="f113" fmla="*/ f72 1 22"/>
                  <a:gd name="f114" fmla="*/ f73 1 76"/>
                  <a:gd name="f115" fmla="*/ f74 1 22"/>
                  <a:gd name="f116" fmla="*/ f75 1 76"/>
                  <a:gd name="f117" fmla="*/ f76 1 76"/>
                  <a:gd name="f118" fmla="*/ f77 1 76"/>
                  <a:gd name="f119" fmla="*/ f78 1 22"/>
                  <a:gd name="f120" fmla="*/ f79 1 76"/>
                  <a:gd name="f121" fmla="*/ f80 1 76"/>
                  <a:gd name="f122" fmla="*/ f81 1 76"/>
                  <a:gd name="f123" fmla="*/ f82 1 76"/>
                  <a:gd name="f124" fmla="*/ f83 1 76"/>
                  <a:gd name="f125" fmla="*/ f84 1 76"/>
                  <a:gd name="f126" fmla="*/ f85 1 22"/>
                  <a:gd name="f127" fmla="*/ f86 1 76"/>
                  <a:gd name="f128" fmla="*/ f87 1 76"/>
                  <a:gd name="f129" fmla="*/ f88 1 76"/>
                  <a:gd name="f130" fmla="*/ 0 1 f47"/>
                  <a:gd name="f131" fmla="*/ f41 1 f47"/>
                  <a:gd name="f132" fmla="*/ 0 1 f48"/>
                  <a:gd name="f133" fmla="*/ f42 1 f48"/>
                  <a:gd name="f134" fmla="*/ f90 1 f47"/>
                  <a:gd name="f135" fmla="*/ f91 1 f48"/>
                  <a:gd name="f136" fmla="*/ f92 1 f47"/>
                  <a:gd name="f137" fmla="*/ f93 1 f48"/>
                  <a:gd name="f138" fmla="*/ f94 1 f47"/>
                  <a:gd name="f139" fmla="*/ f95 1 f48"/>
                  <a:gd name="f140" fmla="*/ f96 1 f47"/>
                  <a:gd name="f141" fmla="*/ f97 1 f48"/>
                  <a:gd name="f142" fmla="*/ f98 1 f47"/>
                  <a:gd name="f143" fmla="*/ f99 1 f48"/>
                  <a:gd name="f144" fmla="*/ f100 1 f47"/>
                  <a:gd name="f145" fmla="*/ f101 1 f48"/>
                  <a:gd name="f146" fmla="*/ f102 1 f48"/>
                  <a:gd name="f147" fmla="*/ f103 1 f48"/>
                  <a:gd name="f148" fmla="*/ f104 1 f48"/>
                  <a:gd name="f149" fmla="*/ f105 1 f48"/>
                  <a:gd name="f150" fmla="*/ f106 1 f48"/>
                  <a:gd name="f151" fmla="*/ f107 1 f48"/>
                  <a:gd name="f152" fmla="*/ f108 1 f48"/>
                  <a:gd name="f153" fmla="*/ f109 1 f48"/>
                  <a:gd name="f154" fmla="*/ f110 1 f47"/>
                  <a:gd name="f155" fmla="*/ f111 1 f48"/>
                  <a:gd name="f156" fmla="*/ f112 1 f48"/>
                  <a:gd name="f157" fmla="*/ f113 1 f47"/>
                  <a:gd name="f158" fmla="*/ f114 1 f48"/>
                  <a:gd name="f159" fmla="*/ f115 1 f47"/>
                  <a:gd name="f160" fmla="*/ f116 1 f48"/>
                  <a:gd name="f161" fmla="*/ f117 1 f48"/>
                  <a:gd name="f162" fmla="*/ f118 1 f48"/>
                  <a:gd name="f163" fmla="*/ f119 1 f47"/>
                  <a:gd name="f164" fmla="*/ f120 1 f48"/>
                  <a:gd name="f165" fmla="*/ f121 1 f48"/>
                  <a:gd name="f166" fmla="*/ f122 1 f48"/>
                  <a:gd name="f167" fmla="*/ f123 1 f48"/>
                  <a:gd name="f168" fmla="*/ f124 1 f48"/>
                  <a:gd name="f169" fmla="*/ f125 1 f48"/>
                  <a:gd name="f170" fmla="*/ f126 1 f47"/>
                  <a:gd name="f171" fmla="*/ f127 1 f48"/>
                  <a:gd name="f172" fmla="*/ f128 1 f48"/>
                  <a:gd name="f173" fmla="*/ f129 1 f48"/>
                  <a:gd name="f174" fmla="*/ f130 f38 1"/>
                  <a:gd name="f175" fmla="*/ f131 f38 1"/>
                  <a:gd name="f176" fmla="*/ f133 f39 1"/>
                  <a:gd name="f177" fmla="*/ f132 f39 1"/>
                  <a:gd name="f178" fmla="*/ f134 f38 1"/>
                  <a:gd name="f179" fmla="*/ f135 f39 1"/>
                  <a:gd name="f180" fmla="*/ f136 f38 1"/>
                  <a:gd name="f181" fmla="*/ f137 f39 1"/>
                  <a:gd name="f182" fmla="*/ f138 f38 1"/>
                  <a:gd name="f183" fmla="*/ f139 f39 1"/>
                  <a:gd name="f184" fmla="*/ f140 f38 1"/>
                  <a:gd name="f185" fmla="*/ f141 f39 1"/>
                  <a:gd name="f186" fmla="*/ f142 f38 1"/>
                  <a:gd name="f187" fmla="*/ f143 f39 1"/>
                  <a:gd name="f188" fmla="*/ f144 f38 1"/>
                  <a:gd name="f189" fmla="*/ f145 f39 1"/>
                  <a:gd name="f190" fmla="*/ f146 f39 1"/>
                  <a:gd name="f191" fmla="*/ f147 f39 1"/>
                  <a:gd name="f192" fmla="*/ f148 f39 1"/>
                  <a:gd name="f193" fmla="*/ f149 f39 1"/>
                  <a:gd name="f194" fmla="*/ f150 f39 1"/>
                  <a:gd name="f195" fmla="*/ f151 f39 1"/>
                  <a:gd name="f196" fmla="*/ f152 f39 1"/>
                  <a:gd name="f197" fmla="*/ f153 f39 1"/>
                  <a:gd name="f198" fmla="*/ f154 f38 1"/>
                  <a:gd name="f199" fmla="*/ f155 f39 1"/>
                  <a:gd name="f200" fmla="*/ f156 f39 1"/>
                  <a:gd name="f201" fmla="*/ f157 f38 1"/>
                  <a:gd name="f202" fmla="*/ f158 f39 1"/>
                  <a:gd name="f203" fmla="*/ f159 f38 1"/>
                  <a:gd name="f204" fmla="*/ f160 f39 1"/>
                  <a:gd name="f205" fmla="*/ f161 f39 1"/>
                  <a:gd name="f206" fmla="*/ f162 f39 1"/>
                  <a:gd name="f207" fmla="*/ f163 f38 1"/>
                  <a:gd name="f208" fmla="*/ f164 f39 1"/>
                  <a:gd name="f209" fmla="*/ f165 f39 1"/>
                  <a:gd name="f210" fmla="*/ f166 f39 1"/>
                  <a:gd name="f211" fmla="*/ f167 f39 1"/>
                  <a:gd name="f212" fmla="*/ f168 f39 1"/>
                  <a:gd name="f213" fmla="*/ f169 f39 1"/>
                  <a:gd name="f214" fmla="*/ f170 f38 1"/>
                  <a:gd name="f215" fmla="*/ f171 f39 1"/>
                  <a:gd name="f216" fmla="*/ f172 f39 1"/>
                  <a:gd name="f217" fmla="*/ f173 f39 1"/>
                </a:gdLst>
                <a:ahLst/>
                <a:cxnLst>
                  <a:cxn ang="3cd4">
                    <a:pos x="hc" y="t"/>
                  </a:cxn>
                  <a:cxn ang="0">
                    <a:pos x="r" y="vc"/>
                  </a:cxn>
                  <a:cxn ang="cd4">
                    <a:pos x="hc" y="b"/>
                  </a:cxn>
                  <a:cxn ang="cd2">
                    <a:pos x="l" y="vc"/>
                  </a:cxn>
                  <a:cxn ang="f89">
                    <a:pos x="f178" y="f179"/>
                  </a:cxn>
                  <a:cxn ang="f89">
                    <a:pos x="f178" y="f179"/>
                  </a:cxn>
                  <a:cxn ang="f89">
                    <a:pos x="f180" y="f181"/>
                  </a:cxn>
                  <a:cxn ang="f89">
                    <a:pos x="f180" y="f181"/>
                  </a:cxn>
                  <a:cxn ang="f89">
                    <a:pos x="f182" y="f183"/>
                  </a:cxn>
                  <a:cxn ang="f89">
                    <a:pos x="f182" y="f183"/>
                  </a:cxn>
                  <a:cxn ang="f89">
                    <a:pos x="f184" y="f185"/>
                  </a:cxn>
                  <a:cxn ang="f89">
                    <a:pos x="f184" y="f185"/>
                  </a:cxn>
                  <a:cxn ang="f89">
                    <a:pos x="f186" y="f187"/>
                  </a:cxn>
                  <a:cxn ang="f89">
                    <a:pos x="f186" y="f187"/>
                  </a:cxn>
                  <a:cxn ang="f89">
                    <a:pos x="f188" y="f189"/>
                  </a:cxn>
                  <a:cxn ang="f89">
                    <a:pos x="f188" y="f189"/>
                  </a:cxn>
                  <a:cxn ang="f89">
                    <a:pos x="f188" y="f190"/>
                  </a:cxn>
                  <a:cxn ang="f89">
                    <a:pos x="f188" y="f190"/>
                  </a:cxn>
                  <a:cxn ang="f89">
                    <a:pos x="f188" y="f191"/>
                  </a:cxn>
                  <a:cxn ang="f89">
                    <a:pos x="f188" y="f191"/>
                  </a:cxn>
                  <a:cxn ang="f89">
                    <a:pos x="f188" y="f192"/>
                  </a:cxn>
                  <a:cxn ang="f89">
                    <a:pos x="f188" y="f192"/>
                  </a:cxn>
                  <a:cxn ang="f89">
                    <a:pos x="f188" y="f193"/>
                  </a:cxn>
                  <a:cxn ang="f89">
                    <a:pos x="f188" y="f193"/>
                  </a:cxn>
                  <a:cxn ang="f89">
                    <a:pos x="f186" y="f194"/>
                  </a:cxn>
                  <a:cxn ang="f89">
                    <a:pos x="f186" y="f194"/>
                  </a:cxn>
                  <a:cxn ang="f89">
                    <a:pos x="f186" y="f195"/>
                  </a:cxn>
                  <a:cxn ang="f89">
                    <a:pos x="f186" y="f195"/>
                  </a:cxn>
                  <a:cxn ang="f89">
                    <a:pos x="f184" y="f196"/>
                  </a:cxn>
                  <a:cxn ang="f89">
                    <a:pos x="f184" y="f196"/>
                  </a:cxn>
                  <a:cxn ang="f89">
                    <a:pos x="f182" y="f197"/>
                  </a:cxn>
                  <a:cxn ang="f89">
                    <a:pos x="f182" y="f197"/>
                  </a:cxn>
                  <a:cxn ang="f89">
                    <a:pos x="f198" y="f199"/>
                  </a:cxn>
                  <a:cxn ang="f89">
                    <a:pos x="f198" y="f199"/>
                  </a:cxn>
                  <a:cxn ang="f89">
                    <a:pos x="f180" y="f200"/>
                  </a:cxn>
                  <a:cxn ang="f89">
                    <a:pos x="f180" y="f200"/>
                  </a:cxn>
                  <a:cxn ang="f89">
                    <a:pos x="f201" y="f202"/>
                  </a:cxn>
                  <a:cxn ang="f89">
                    <a:pos x="f201" y="f202"/>
                  </a:cxn>
                  <a:cxn ang="f89">
                    <a:pos x="f180" y="f200"/>
                  </a:cxn>
                  <a:cxn ang="f89">
                    <a:pos x="f180" y="f200"/>
                  </a:cxn>
                  <a:cxn ang="f89">
                    <a:pos x="f203" y="f204"/>
                  </a:cxn>
                  <a:cxn ang="f89">
                    <a:pos x="f203" y="f204"/>
                  </a:cxn>
                  <a:cxn ang="f89">
                    <a:pos x="f182" y="f205"/>
                  </a:cxn>
                  <a:cxn ang="f89">
                    <a:pos x="f182" y="f205"/>
                  </a:cxn>
                  <a:cxn ang="f89">
                    <a:pos x="f184" y="f206"/>
                  </a:cxn>
                  <a:cxn ang="f89">
                    <a:pos x="f184" y="f206"/>
                  </a:cxn>
                  <a:cxn ang="f89">
                    <a:pos x="f207" y="f208"/>
                  </a:cxn>
                  <a:cxn ang="f89">
                    <a:pos x="f207" y="f208"/>
                  </a:cxn>
                  <a:cxn ang="f89">
                    <a:pos x="f207" y="f209"/>
                  </a:cxn>
                  <a:cxn ang="f89">
                    <a:pos x="f207" y="f209"/>
                  </a:cxn>
                  <a:cxn ang="f89">
                    <a:pos x="f207" y="f210"/>
                  </a:cxn>
                  <a:cxn ang="f89">
                    <a:pos x="f207" y="f210"/>
                  </a:cxn>
                  <a:cxn ang="f89">
                    <a:pos x="f207" y="f211"/>
                  </a:cxn>
                  <a:cxn ang="f89">
                    <a:pos x="f207" y="f211"/>
                  </a:cxn>
                  <a:cxn ang="f89">
                    <a:pos x="f184" y="f212"/>
                  </a:cxn>
                  <a:cxn ang="f89">
                    <a:pos x="f184" y="f212"/>
                  </a:cxn>
                  <a:cxn ang="f89">
                    <a:pos x="f184" y="f213"/>
                  </a:cxn>
                  <a:cxn ang="f89">
                    <a:pos x="f184" y="f213"/>
                  </a:cxn>
                  <a:cxn ang="f89">
                    <a:pos x="f214" y="f215"/>
                  </a:cxn>
                  <a:cxn ang="f89">
                    <a:pos x="f214" y="f215"/>
                  </a:cxn>
                  <a:cxn ang="f89">
                    <a:pos x="f182" y="f216"/>
                  </a:cxn>
                  <a:cxn ang="f89">
                    <a:pos x="f182" y="f216"/>
                  </a:cxn>
                  <a:cxn ang="f89">
                    <a:pos x="f203" y="f217"/>
                  </a:cxn>
                  <a:cxn ang="f89">
                    <a:pos x="f203" y="f217"/>
                  </a:cxn>
                  <a:cxn ang="f89">
                    <a:pos x="f201" y="f181"/>
                  </a:cxn>
                  <a:cxn ang="f89">
                    <a:pos x="f201" y="f181"/>
                  </a:cxn>
                  <a:cxn ang="f89">
                    <a:pos x="f178" y="f179"/>
                  </a:cxn>
                </a:cxnLst>
                <a:rect l="f174" t="f177" r="f175" b="f176"/>
                <a:pathLst>
                  <a:path w="22" h="76">
                    <a:moveTo>
                      <a:pt x="f6" y="f5"/>
                    </a:moveTo>
                    <a:lnTo>
                      <a:pt x="f6" y="f5"/>
                    </a:lnTo>
                    <a:lnTo>
                      <a:pt x="f8" y="f9"/>
                    </a:lnTo>
                    <a:lnTo>
                      <a:pt x="f8" y="f9"/>
                    </a:lnTo>
                    <a:lnTo>
                      <a:pt x="f10" y="f11"/>
                    </a:lnTo>
                    <a:lnTo>
                      <a:pt x="f10" y="f11"/>
                    </a:lnTo>
                    <a:lnTo>
                      <a:pt x="f12" y="f13"/>
                    </a:lnTo>
                    <a:lnTo>
                      <a:pt x="f12" y="f13"/>
                    </a:lnTo>
                    <a:lnTo>
                      <a:pt x="f9" y="f14"/>
                    </a:lnTo>
                    <a:lnTo>
                      <a:pt x="f9" y="f14"/>
                    </a:lnTo>
                    <a:lnTo>
                      <a:pt x="f5" y="f15"/>
                    </a:lnTo>
                    <a:lnTo>
                      <a:pt x="f5" y="f15"/>
                    </a:lnTo>
                    <a:lnTo>
                      <a:pt x="f5" y="f16"/>
                    </a:lnTo>
                    <a:lnTo>
                      <a:pt x="f5" y="f16"/>
                    </a:lnTo>
                    <a:lnTo>
                      <a:pt x="f5" y="f17"/>
                    </a:lnTo>
                    <a:lnTo>
                      <a:pt x="f5" y="f17"/>
                    </a:lnTo>
                    <a:lnTo>
                      <a:pt x="f5" y="f18"/>
                    </a:lnTo>
                    <a:lnTo>
                      <a:pt x="f5" y="f18"/>
                    </a:lnTo>
                    <a:lnTo>
                      <a:pt x="f5" y="f19"/>
                    </a:lnTo>
                    <a:lnTo>
                      <a:pt x="f5" y="f19"/>
                    </a:lnTo>
                    <a:lnTo>
                      <a:pt x="f9" y="f20"/>
                    </a:lnTo>
                    <a:lnTo>
                      <a:pt x="f9" y="f20"/>
                    </a:lnTo>
                    <a:lnTo>
                      <a:pt x="f9" y="f21"/>
                    </a:lnTo>
                    <a:lnTo>
                      <a:pt x="f9" y="f21"/>
                    </a:lnTo>
                    <a:lnTo>
                      <a:pt x="f12" y="f22"/>
                    </a:lnTo>
                    <a:lnTo>
                      <a:pt x="f12" y="f22"/>
                    </a:lnTo>
                    <a:lnTo>
                      <a:pt x="f10" y="f23"/>
                    </a:lnTo>
                    <a:lnTo>
                      <a:pt x="f10" y="f23"/>
                    </a:lnTo>
                    <a:lnTo>
                      <a:pt x="f13" y="f24"/>
                    </a:lnTo>
                    <a:lnTo>
                      <a:pt x="f13" y="f24"/>
                    </a:lnTo>
                    <a:lnTo>
                      <a:pt x="f8" y="f25"/>
                    </a:lnTo>
                    <a:lnTo>
                      <a:pt x="f8" y="f25"/>
                    </a:lnTo>
                    <a:lnTo>
                      <a:pt x="f14" y="f7"/>
                    </a:lnTo>
                    <a:lnTo>
                      <a:pt x="f14" y="f7"/>
                    </a:lnTo>
                    <a:lnTo>
                      <a:pt x="f8" y="f25"/>
                    </a:lnTo>
                    <a:lnTo>
                      <a:pt x="f8" y="f25"/>
                    </a:lnTo>
                    <a:lnTo>
                      <a:pt x="f26" y="f27"/>
                    </a:lnTo>
                    <a:lnTo>
                      <a:pt x="f26" y="f27"/>
                    </a:lnTo>
                    <a:lnTo>
                      <a:pt x="f10" y="f28"/>
                    </a:lnTo>
                    <a:lnTo>
                      <a:pt x="f10" y="f28"/>
                    </a:lnTo>
                    <a:lnTo>
                      <a:pt x="f12" y="f29"/>
                    </a:lnTo>
                    <a:lnTo>
                      <a:pt x="f12" y="f29"/>
                    </a:lnTo>
                    <a:lnTo>
                      <a:pt x="f30" y="f31"/>
                    </a:lnTo>
                    <a:lnTo>
                      <a:pt x="f30" y="f31"/>
                    </a:lnTo>
                    <a:lnTo>
                      <a:pt x="f30" y="f32"/>
                    </a:lnTo>
                    <a:lnTo>
                      <a:pt x="f30" y="f32"/>
                    </a:lnTo>
                    <a:lnTo>
                      <a:pt x="f30" y="f33"/>
                    </a:lnTo>
                    <a:lnTo>
                      <a:pt x="f30" y="f33"/>
                    </a:lnTo>
                    <a:lnTo>
                      <a:pt x="f30" y="f34"/>
                    </a:lnTo>
                    <a:lnTo>
                      <a:pt x="f30" y="f34"/>
                    </a:lnTo>
                    <a:lnTo>
                      <a:pt x="f12" y="f35"/>
                    </a:lnTo>
                    <a:lnTo>
                      <a:pt x="f12" y="f35"/>
                    </a:lnTo>
                    <a:lnTo>
                      <a:pt x="f12" y="f6"/>
                    </a:lnTo>
                    <a:lnTo>
                      <a:pt x="f12" y="f6"/>
                    </a:lnTo>
                    <a:lnTo>
                      <a:pt x="f11" y="f8"/>
                    </a:lnTo>
                    <a:lnTo>
                      <a:pt x="f11" y="f8"/>
                    </a:lnTo>
                    <a:lnTo>
                      <a:pt x="f10" y="f36"/>
                    </a:lnTo>
                    <a:lnTo>
                      <a:pt x="f10" y="f36"/>
                    </a:lnTo>
                    <a:lnTo>
                      <a:pt x="f26" y="f10"/>
                    </a:lnTo>
                    <a:lnTo>
                      <a:pt x="f26" y="f10"/>
                    </a:lnTo>
                    <a:lnTo>
                      <a:pt x="f14" y="f9"/>
                    </a:lnTo>
                    <a:lnTo>
                      <a:pt x="f14" y="f9"/>
                    </a:lnTo>
                    <a:lnTo>
                      <a:pt x="f6"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3" name="Freeform 63">
                <a:extLst>
                  <a:ext uri="{FF2B5EF4-FFF2-40B4-BE49-F238E27FC236}">
                    <a16:creationId xmlns:a16="http://schemas.microsoft.com/office/drawing/2014/main" id="{3D9052BB-C74B-C314-95C5-95BC1005D169}"/>
                  </a:ext>
                </a:extLst>
              </p:cNvPr>
              <p:cNvSpPr/>
              <p:nvPr/>
            </p:nvSpPr>
            <p:spPr>
              <a:xfrm>
                <a:off x="4115028" y="4637233"/>
                <a:ext cx="11301" cy="24862"/>
              </a:xfrm>
              <a:custGeom>
                <a:avLst/>
                <a:gdLst>
                  <a:gd name="f0" fmla="val 10800000"/>
                  <a:gd name="f1" fmla="val 5400000"/>
                  <a:gd name="f2" fmla="val 180"/>
                  <a:gd name="f3" fmla="val w"/>
                  <a:gd name="f4" fmla="val h"/>
                  <a:gd name="f5" fmla="val 0"/>
                  <a:gd name="f6" fmla="val 10"/>
                  <a:gd name="f7" fmla="val 22"/>
                  <a:gd name="f8" fmla="val 6"/>
                  <a:gd name="f9" fmla="val 14"/>
                  <a:gd name="f10" fmla="val 2"/>
                  <a:gd name="f11" fmla="val 4"/>
                  <a:gd name="f12" fmla="val 8"/>
                  <a:gd name="f13" fmla="val 16"/>
                  <a:gd name="f14" fmla="val 18"/>
                  <a:gd name="f15" fmla="val 20"/>
                  <a:gd name="f16" fmla="val 12"/>
                  <a:gd name="f17" fmla="+- 0 0 -90"/>
                  <a:gd name="f18" fmla="*/ f3 1 10"/>
                  <a:gd name="f19" fmla="*/ f4 1 22"/>
                  <a:gd name="f20" fmla="val f5"/>
                  <a:gd name="f21" fmla="val f6"/>
                  <a:gd name="f22" fmla="val f7"/>
                  <a:gd name="f23" fmla="*/ f17 f0 1"/>
                  <a:gd name="f24" fmla="+- f22 0 f20"/>
                  <a:gd name="f25" fmla="+- f21 0 f20"/>
                  <a:gd name="f26" fmla="*/ f23 1 f2"/>
                  <a:gd name="f27" fmla="*/ f25 1 10"/>
                  <a:gd name="f28" fmla="*/ f24 1 22"/>
                  <a:gd name="f29" fmla="*/ 6 f25 1"/>
                  <a:gd name="f30" fmla="*/ 14 f24 1"/>
                  <a:gd name="f31" fmla="*/ 2 f25 1"/>
                  <a:gd name="f32" fmla="*/ 0 f24 1"/>
                  <a:gd name="f33" fmla="*/ 0 f25 1"/>
                  <a:gd name="f34" fmla="*/ 4 f24 1"/>
                  <a:gd name="f35" fmla="*/ 8 f24 1"/>
                  <a:gd name="f36" fmla="*/ 4 f25 1"/>
                  <a:gd name="f37" fmla="*/ 10 f24 1"/>
                  <a:gd name="f38" fmla="*/ 16 f24 1"/>
                  <a:gd name="f39" fmla="*/ 18 f24 1"/>
                  <a:gd name="f40" fmla="*/ 22 f24 1"/>
                  <a:gd name="f41" fmla="*/ 20 f24 1"/>
                  <a:gd name="f42" fmla="*/ 8 f25 1"/>
                  <a:gd name="f43" fmla="*/ 10 f25 1"/>
                  <a:gd name="f44" fmla="*/ 12 f24 1"/>
                  <a:gd name="f45" fmla="*/ 2 f24 1"/>
                  <a:gd name="f46" fmla="+- f26 0 f1"/>
                  <a:gd name="f47" fmla="*/ f29 1 10"/>
                  <a:gd name="f48" fmla="*/ f30 1 22"/>
                  <a:gd name="f49" fmla="*/ f31 1 10"/>
                  <a:gd name="f50" fmla="*/ f32 1 22"/>
                  <a:gd name="f51" fmla="*/ f33 1 10"/>
                  <a:gd name="f52" fmla="*/ f34 1 22"/>
                  <a:gd name="f53" fmla="*/ f35 1 22"/>
                  <a:gd name="f54" fmla="*/ f36 1 10"/>
                  <a:gd name="f55" fmla="*/ f37 1 22"/>
                  <a:gd name="f56" fmla="*/ f38 1 22"/>
                  <a:gd name="f57" fmla="*/ f39 1 22"/>
                  <a:gd name="f58" fmla="*/ f40 1 22"/>
                  <a:gd name="f59" fmla="*/ f41 1 22"/>
                  <a:gd name="f60" fmla="*/ f42 1 10"/>
                  <a:gd name="f61" fmla="*/ f43 1 10"/>
                  <a:gd name="f62" fmla="*/ f44 1 22"/>
                  <a:gd name="f63" fmla="*/ f45 1 22"/>
                  <a:gd name="f64" fmla="*/ 0 1 f27"/>
                  <a:gd name="f65" fmla="*/ f21 1 f27"/>
                  <a:gd name="f66" fmla="*/ 0 1 f28"/>
                  <a:gd name="f67" fmla="*/ f22 1 f28"/>
                  <a:gd name="f68" fmla="*/ f47 1 f27"/>
                  <a:gd name="f69" fmla="*/ f48 1 f28"/>
                  <a:gd name="f70" fmla="*/ f49 1 f27"/>
                  <a:gd name="f71" fmla="*/ f50 1 f28"/>
                  <a:gd name="f72" fmla="*/ f51 1 f27"/>
                  <a:gd name="f73" fmla="*/ f52 1 f28"/>
                  <a:gd name="f74" fmla="*/ f53 1 f28"/>
                  <a:gd name="f75" fmla="*/ f54 1 f27"/>
                  <a:gd name="f76" fmla="*/ f55 1 f28"/>
                  <a:gd name="f77" fmla="*/ f56 1 f28"/>
                  <a:gd name="f78" fmla="*/ f57 1 f28"/>
                  <a:gd name="f79" fmla="*/ f58 1 f28"/>
                  <a:gd name="f80" fmla="*/ f59 1 f28"/>
                  <a:gd name="f81" fmla="*/ f60 1 f27"/>
                  <a:gd name="f82" fmla="*/ f61 1 f27"/>
                  <a:gd name="f83" fmla="*/ f62 1 f28"/>
                  <a:gd name="f84" fmla="*/ f63 1 f28"/>
                  <a:gd name="f85" fmla="*/ f64 f18 1"/>
                  <a:gd name="f86" fmla="*/ f65 f18 1"/>
                  <a:gd name="f87" fmla="*/ f67 f19 1"/>
                  <a:gd name="f88" fmla="*/ f66 f19 1"/>
                  <a:gd name="f89" fmla="*/ f68 f18 1"/>
                  <a:gd name="f90" fmla="*/ f69 f19 1"/>
                  <a:gd name="f91" fmla="*/ f70 f18 1"/>
                  <a:gd name="f92" fmla="*/ f71 f19 1"/>
                  <a:gd name="f93" fmla="*/ f72 f18 1"/>
                  <a:gd name="f94" fmla="*/ f73 f19 1"/>
                  <a:gd name="f95" fmla="*/ f74 f19 1"/>
                  <a:gd name="f96" fmla="*/ f75 f18 1"/>
                  <a:gd name="f97" fmla="*/ f76 f19 1"/>
                  <a:gd name="f98" fmla="*/ f77 f19 1"/>
                  <a:gd name="f99" fmla="*/ f78 f19 1"/>
                  <a:gd name="f100" fmla="*/ f79 f19 1"/>
                  <a:gd name="f101" fmla="*/ f80 f19 1"/>
                  <a:gd name="f102" fmla="*/ f81 f18 1"/>
                  <a:gd name="f103" fmla="*/ f82 f18 1"/>
                  <a:gd name="f104" fmla="*/ f83 f19 1"/>
                  <a:gd name="f105" fmla="*/ f84 f19 1"/>
                </a:gdLst>
                <a:ahLst/>
                <a:cxnLst>
                  <a:cxn ang="3cd4">
                    <a:pos x="hc" y="t"/>
                  </a:cxn>
                  <a:cxn ang="0">
                    <a:pos x="r" y="vc"/>
                  </a:cxn>
                  <a:cxn ang="cd4">
                    <a:pos x="hc" y="b"/>
                  </a:cxn>
                  <a:cxn ang="cd2">
                    <a:pos x="l" y="vc"/>
                  </a:cxn>
                  <a:cxn ang="f46">
                    <a:pos x="f89" y="f90"/>
                  </a:cxn>
                  <a:cxn ang="f46">
                    <a:pos x="f89" y="f90"/>
                  </a:cxn>
                  <a:cxn ang="f46">
                    <a:pos x="f89" y="f90"/>
                  </a:cxn>
                  <a:cxn ang="f46">
                    <a:pos x="f91" y="f92"/>
                  </a:cxn>
                  <a:cxn ang="f46">
                    <a:pos x="f91" y="f92"/>
                  </a:cxn>
                  <a:cxn ang="f46">
                    <a:pos x="f93" y="f94"/>
                  </a:cxn>
                  <a:cxn ang="f46">
                    <a:pos x="f93" y="f94"/>
                  </a:cxn>
                  <a:cxn ang="f46">
                    <a:pos x="f91" y="f95"/>
                  </a:cxn>
                  <a:cxn ang="f46">
                    <a:pos x="f91" y="f95"/>
                  </a:cxn>
                  <a:cxn ang="f46">
                    <a:pos x="f96" y="f97"/>
                  </a:cxn>
                  <a:cxn ang="f46">
                    <a:pos x="f96" y="f97"/>
                  </a:cxn>
                  <a:cxn ang="f46">
                    <a:pos x="f96" y="f90"/>
                  </a:cxn>
                  <a:cxn ang="f46">
                    <a:pos x="f96" y="f90"/>
                  </a:cxn>
                  <a:cxn ang="f46">
                    <a:pos x="f96" y="f98"/>
                  </a:cxn>
                  <a:cxn ang="f46">
                    <a:pos x="f96" y="f98"/>
                  </a:cxn>
                  <a:cxn ang="f46">
                    <a:pos x="f91" y="f98"/>
                  </a:cxn>
                  <a:cxn ang="f46">
                    <a:pos x="f91" y="f98"/>
                  </a:cxn>
                  <a:cxn ang="f46">
                    <a:pos x="f91" y="f99"/>
                  </a:cxn>
                  <a:cxn ang="f46">
                    <a:pos x="f91" y="f99"/>
                  </a:cxn>
                  <a:cxn ang="f46">
                    <a:pos x="f91" y="f100"/>
                  </a:cxn>
                  <a:cxn ang="f46">
                    <a:pos x="f91" y="f100"/>
                  </a:cxn>
                  <a:cxn ang="f46">
                    <a:pos x="f91" y="f100"/>
                  </a:cxn>
                  <a:cxn ang="f46">
                    <a:pos x="f89" y="f101"/>
                  </a:cxn>
                  <a:cxn ang="f46">
                    <a:pos x="f89" y="f101"/>
                  </a:cxn>
                  <a:cxn ang="f46">
                    <a:pos x="f102" y="f99"/>
                  </a:cxn>
                  <a:cxn ang="f46">
                    <a:pos x="f103" y="f99"/>
                  </a:cxn>
                  <a:cxn ang="f46">
                    <a:pos x="f103" y="f98"/>
                  </a:cxn>
                  <a:cxn ang="f46">
                    <a:pos x="f103" y="f98"/>
                  </a:cxn>
                  <a:cxn ang="f46">
                    <a:pos x="f102" y="f104"/>
                  </a:cxn>
                  <a:cxn ang="f46">
                    <a:pos x="f102" y="f104"/>
                  </a:cxn>
                  <a:cxn ang="f46">
                    <a:pos x="f102" y="f95"/>
                  </a:cxn>
                  <a:cxn ang="f46">
                    <a:pos x="f102" y="f95"/>
                  </a:cxn>
                  <a:cxn ang="f46">
                    <a:pos x="f96" y="f105"/>
                  </a:cxn>
                  <a:cxn ang="f46">
                    <a:pos x="f96" y="f105"/>
                  </a:cxn>
                  <a:cxn ang="f46">
                    <a:pos x="f91" y="f92"/>
                  </a:cxn>
                </a:cxnLst>
                <a:rect l="f85" t="f88" r="f86" b="f87"/>
                <a:pathLst>
                  <a:path w="10" h="22">
                    <a:moveTo>
                      <a:pt x="f8" y="f9"/>
                    </a:moveTo>
                    <a:lnTo>
                      <a:pt x="f8" y="f9"/>
                    </a:lnTo>
                    <a:lnTo>
                      <a:pt x="f8" y="f9"/>
                    </a:lnTo>
                    <a:close/>
                    <a:moveTo>
                      <a:pt x="f10" y="f5"/>
                    </a:moveTo>
                    <a:lnTo>
                      <a:pt x="f10" y="f5"/>
                    </a:lnTo>
                    <a:lnTo>
                      <a:pt x="f5" y="f11"/>
                    </a:lnTo>
                    <a:lnTo>
                      <a:pt x="f5" y="f11"/>
                    </a:lnTo>
                    <a:lnTo>
                      <a:pt x="f10" y="f12"/>
                    </a:lnTo>
                    <a:lnTo>
                      <a:pt x="f10" y="f12"/>
                    </a:lnTo>
                    <a:lnTo>
                      <a:pt x="f11" y="f6"/>
                    </a:lnTo>
                    <a:lnTo>
                      <a:pt x="f11" y="f6"/>
                    </a:lnTo>
                    <a:lnTo>
                      <a:pt x="f11" y="f9"/>
                    </a:lnTo>
                    <a:lnTo>
                      <a:pt x="f11" y="f9"/>
                    </a:lnTo>
                    <a:lnTo>
                      <a:pt x="f11" y="f13"/>
                    </a:lnTo>
                    <a:lnTo>
                      <a:pt x="f11" y="f13"/>
                    </a:lnTo>
                    <a:lnTo>
                      <a:pt x="f10" y="f13"/>
                    </a:lnTo>
                    <a:lnTo>
                      <a:pt x="f10" y="f13"/>
                    </a:lnTo>
                    <a:lnTo>
                      <a:pt x="f10" y="f14"/>
                    </a:lnTo>
                    <a:lnTo>
                      <a:pt x="f10" y="f14"/>
                    </a:lnTo>
                    <a:lnTo>
                      <a:pt x="f10" y="f7"/>
                    </a:lnTo>
                    <a:lnTo>
                      <a:pt x="f10" y="f7"/>
                    </a:lnTo>
                    <a:lnTo>
                      <a:pt x="f10" y="f7"/>
                    </a:lnTo>
                    <a:lnTo>
                      <a:pt x="f8" y="f15"/>
                    </a:lnTo>
                    <a:lnTo>
                      <a:pt x="f8" y="f15"/>
                    </a:lnTo>
                    <a:lnTo>
                      <a:pt x="f12" y="f14"/>
                    </a:lnTo>
                    <a:lnTo>
                      <a:pt x="f6" y="f14"/>
                    </a:lnTo>
                    <a:lnTo>
                      <a:pt x="f6" y="f13"/>
                    </a:lnTo>
                    <a:lnTo>
                      <a:pt x="f6" y="f13"/>
                    </a:lnTo>
                    <a:lnTo>
                      <a:pt x="f12" y="f16"/>
                    </a:lnTo>
                    <a:lnTo>
                      <a:pt x="f12" y="f16"/>
                    </a:lnTo>
                    <a:lnTo>
                      <a:pt x="f12" y="f12"/>
                    </a:lnTo>
                    <a:lnTo>
                      <a:pt x="f12" y="f12"/>
                    </a:lnTo>
                    <a:lnTo>
                      <a:pt x="f11" y="f10"/>
                    </a:lnTo>
                    <a:lnTo>
                      <a:pt x="f11" y="f10"/>
                    </a:lnTo>
                    <a:lnTo>
                      <a:pt x="f10" y="f5"/>
                    </a:lnTo>
                    <a:close/>
                  </a:path>
                </a:pathLst>
              </a:custGeom>
              <a:solidFill>
                <a:srgbClr val="FCC18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4" name="Freeform 64">
                <a:extLst>
                  <a:ext uri="{FF2B5EF4-FFF2-40B4-BE49-F238E27FC236}">
                    <a16:creationId xmlns:a16="http://schemas.microsoft.com/office/drawing/2014/main" id="{A1FF1135-FBFA-BE6C-E277-B580824A6B99}"/>
                  </a:ext>
                </a:extLst>
              </p:cNvPr>
              <p:cNvSpPr/>
              <p:nvPr/>
            </p:nvSpPr>
            <p:spPr>
              <a:xfrm flipH="1">
                <a:off x="4121813" y="4653052"/>
                <a:ext cx="0" cy="0"/>
              </a:xfrm>
              <a:custGeom>
                <a:avLst/>
                <a:gdLst>
                  <a:gd name="f0" fmla="val 10800000"/>
                  <a:gd name="f1" fmla="val 5400000"/>
                  <a:gd name="f2" fmla="val 180"/>
                  <a:gd name="f3" fmla="val w"/>
                  <a:gd name="f4" fmla="val h"/>
                  <a:gd name="f5" fmla="val 0"/>
                  <a:gd name="f6" fmla="+- 0 0 -90"/>
                  <a:gd name="f7" fmla="*/ f3 1 0"/>
                  <a:gd name="f8" fmla="*/ f4 1 0"/>
                  <a:gd name="f9" fmla="val f5"/>
                  <a:gd name="f10" fmla="*/ f6 f0 1"/>
                  <a:gd name="f11" fmla="+- f9 0 f9"/>
                  <a:gd name="f12" fmla="*/ f10 1 f2"/>
                  <a:gd name="f13" fmla="*/ f11 1 0"/>
                  <a:gd name="f14" fmla="+- f12 0 f1"/>
                  <a:gd name="f15" fmla="*/ 0 1 f13"/>
                  <a:gd name="f16" fmla="*/ 1 1 f13"/>
                  <a:gd name="f17" fmla="*/ f15 f7 1"/>
                  <a:gd name="f18" fmla="*/ f16 f7 1"/>
                  <a:gd name="f19" fmla="*/ f16 f8 1"/>
                  <a:gd name="f20" fmla="*/ f15 f8 1"/>
                </a:gdLst>
                <a:ahLst/>
                <a:cxnLst>
                  <a:cxn ang="3cd4">
                    <a:pos x="hc" y="t"/>
                  </a:cxn>
                  <a:cxn ang="0">
                    <a:pos x="r" y="vc"/>
                  </a:cxn>
                  <a:cxn ang="cd4">
                    <a:pos x="hc" y="b"/>
                  </a:cxn>
                  <a:cxn ang="cd2">
                    <a:pos x="l" y="vc"/>
                  </a:cxn>
                  <a:cxn ang="f14">
                    <a:pos x="f17" y="f20"/>
                  </a:cxn>
                  <a:cxn ang="f14">
                    <a:pos x="f17" y="f20"/>
                  </a:cxn>
                  <a:cxn ang="f14">
                    <a:pos x="f17" y="f20"/>
                  </a:cxn>
                </a:cxnLst>
                <a:rect l="f17" t="f20" r="f18" b="f19"/>
                <a:pathLst>
                  <a:path>
                    <a:moveTo>
                      <a:pt x="f5" y="f5"/>
                    </a:moveTo>
                    <a:lnTo>
                      <a:pt x="f5" y="f5"/>
                    </a:lnTo>
                    <a:lnTo>
                      <a:pt x="f5"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5" name="Freeform 65">
                <a:extLst>
                  <a:ext uri="{FF2B5EF4-FFF2-40B4-BE49-F238E27FC236}">
                    <a16:creationId xmlns:a16="http://schemas.microsoft.com/office/drawing/2014/main" id="{8A644344-B33E-A174-2DF2-513A7AC21D79}"/>
                  </a:ext>
                </a:extLst>
              </p:cNvPr>
              <p:cNvSpPr/>
              <p:nvPr/>
            </p:nvSpPr>
            <p:spPr>
              <a:xfrm>
                <a:off x="4115028" y="4637233"/>
                <a:ext cx="11301" cy="24862"/>
              </a:xfrm>
              <a:custGeom>
                <a:avLst/>
                <a:gdLst>
                  <a:gd name="f0" fmla="val 10800000"/>
                  <a:gd name="f1" fmla="val 5400000"/>
                  <a:gd name="f2" fmla="val 180"/>
                  <a:gd name="f3" fmla="val w"/>
                  <a:gd name="f4" fmla="val h"/>
                  <a:gd name="f5" fmla="val 0"/>
                  <a:gd name="f6" fmla="val 10"/>
                  <a:gd name="f7" fmla="val 22"/>
                  <a:gd name="f8" fmla="val 2"/>
                  <a:gd name="f9" fmla="val 4"/>
                  <a:gd name="f10" fmla="val 8"/>
                  <a:gd name="f11" fmla="val 14"/>
                  <a:gd name="f12" fmla="val 16"/>
                  <a:gd name="f13" fmla="val 18"/>
                  <a:gd name="f14" fmla="val 6"/>
                  <a:gd name="f15" fmla="val 20"/>
                  <a:gd name="f16" fmla="val 12"/>
                  <a:gd name="f17" fmla="+- 0 0 -90"/>
                  <a:gd name="f18" fmla="*/ f3 1 10"/>
                  <a:gd name="f19" fmla="*/ f4 1 22"/>
                  <a:gd name="f20" fmla="val f5"/>
                  <a:gd name="f21" fmla="val f6"/>
                  <a:gd name="f22" fmla="val f7"/>
                  <a:gd name="f23" fmla="*/ f17 f0 1"/>
                  <a:gd name="f24" fmla="+- f22 0 f20"/>
                  <a:gd name="f25" fmla="+- f21 0 f20"/>
                  <a:gd name="f26" fmla="*/ f23 1 f2"/>
                  <a:gd name="f27" fmla="*/ f25 1 10"/>
                  <a:gd name="f28" fmla="*/ f24 1 22"/>
                  <a:gd name="f29" fmla="*/ 2 f25 1"/>
                  <a:gd name="f30" fmla="*/ 0 f24 1"/>
                  <a:gd name="f31" fmla="*/ 0 f25 1"/>
                  <a:gd name="f32" fmla="*/ 4 f24 1"/>
                  <a:gd name="f33" fmla="*/ 8 f24 1"/>
                  <a:gd name="f34" fmla="*/ 4 f25 1"/>
                  <a:gd name="f35" fmla="*/ 10 f24 1"/>
                  <a:gd name="f36" fmla="*/ 14 f24 1"/>
                  <a:gd name="f37" fmla="*/ 16 f24 1"/>
                  <a:gd name="f38" fmla="*/ 18 f24 1"/>
                  <a:gd name="f39" fmla="*/ 22 f24 1"/>
                  <a:gd name="f40" fmla="*/ 6 f25 1"/>
                  <a:gd name="f41" fmla="*/ 20 f24 1"/>
                  <a:gd name="f42" fmla="*/ 8 f25 1"/>
                  <a:gd name="f43" fmla="*/ 10 f25 1"/>
                  <a:gd name="f44" fmla="*/ 12 f24 1"/>
                  <a:gd name="f45" fmla="*/ 2 f24 1"/>
                  <a:gd name="f46" fmla="+- f26 0 f1"/>
                  <a:gd name="f47" fmla="*/ f29 1 10"/>
                  <a:gd name="f48" fmla="*/ f30 1 22"/>
                  <a:gd name="f49" fmla="*/ f31 1 10"/>
                  <a:gd name="f50" fmla="*/ f32 1 22"/>
                  <a:gd name="f51" fmla="*/ f33 1 22"/>
                  <a:gd name="f52" fmla="*/ f34 1 10"/>
                  <a:gd name="f53" fmla="*/ f35 1 22"/>
                  <a:gd name="f54" fmla="*/ f36 1 22"/>
                  <a:gd name="f55" fmla="*/ f37 1 22"/>
                  <a:gd name="f56" fmla="*/ f38 1 22"/>
                  <a:gd name="f57" fmla="*/ f39 1 22"/>
                  <a:gd name="f58" fmla="*/ f40 1 10"/>
                  <a:gd name="f59" fmla="*/ f41 1 22"/>
                  <a:gd name="f60" fmla="*/ f42 1 10"/>
                  <a:gd name="f61" fmla="*/ f43 1 10"/>
                  <a:gd name="f62" fmla="*/ f44 1 22"/>
                  <a:gd name="f63" fmla="*/ f45 1 22"/>
                  <a:gd name="f64" fmla="*/ 0 1 f27"/>
                  <a:gd name="f65" fmla="*/ f21 1 f27"/>
                  <a:gd name="f66" fmla="*/ 0 1 f28"/>
                  <a:gd name="f67" fmla="*/ f22 1 f28"/>
                  <a:gd name="f68" fmla="*/ f47 1 f27"/>
                  <a:gd name="f69" fmla="*/ f48 1 f28"/>
                  <a:gd name="f70" fmla="*/ f49 1 f27"/>
                  <a:gd name="f71" fmla="*/ f50 1 f28"/>
                  <a:gd name="f72" fmla="*/ f51 1 f28"/>
                  <a:gd name="f73" fmla="*/ f52 1 f27"/>
                  <a:gd name="f74" fmla="*/ f53 1 f28"/>
                  <a:gd name="f75" fmla="*/ f54 1 f28"/>
                  <a:gd name="f76" fmla="*/ f55 1 f28"/>
                  <a:gd name="f77" fmla="*/ f56 1 f28"/>
                  <a:gd name="f78" fmla="*/ f57 1 f28"/>
                  <a:gd name="f79" fmla="*/ f58 1 f27"/>
                  <a:gd name="f80" fmla="*/ f59 1 f28"/>
                  <a:gd name="f81" fmla="*/ f60 1 f27"/>
                  <a:gd name="f82" fmla="*/ f61 1 f27"/>
                  <a:gd name="f83" fmla="*/ f62 1 f28"/>
                  <a:gd name="f84" fmla="*/ f63 1 f28"/>
                  <a:gd name="f85" fmla="*/ f64 f18 1"/>
                  <a:gd name="f86" fmla="*/ f65 f18 1"/>
                  <a:gd name="f87" fmla="*/ f67 f19 1"/>
                  <a:gd name="f88" fmla="*/ f66 f19 1"/>
                  <a:gd name="f89" fmla="*/ f68 f18 1"/>
                  <a:gd name="f90" fmla="*/ f69 f19 1"/>
                  <a:gd name="f91" fmla="*/ f70 f18 1"/>
                  <a:gd name="f92" fmla="*/ f71 f19 1"/>
                  <a:gd name="f93" fmla="*/ f72 f19 1"/>
                  <a:gd name="f94" fmla="*/ f73 f18 1"/>
                  <a:gd name="f95" fmla="*/ f74 f19 1"/>
                  <a:gd name="f96" fmla="*/ f75 f19 1"/>
                  <a:gd name="f97" fmla="*/ f76 f19 1"/>
                  <a:gd name="f98" fmla="*/ f77 f19 1"/>
                  <a:gd name="f99" fmla="*/ f78 f19 1"/>
                  <a:gd name="f100" fmla="*/ f79 f18 1"/>
                  <a:gd name="f101" fmla="*/ f80 f19 1"/>
                  <a:gd name="f102" fmla="*/ f81 f18 1"/>
                  <a:gd name="f103" fmla="*/ f82 f18 1"/>
                  <a:gd name="f104" fmla="*/ f83 f19 1"/>
                  <a:gd name="f105" fmla="*/ f84 f19 1"/>
                </a:gdLst>
                <a:ahLst/>
                <a:cxnLst>
                  <a:cxn ang="3cd4">
                    <a:pos x="hc" y="t"/>
                  </a:cxn>
                  <a:cxn ang="0">
                    <a:pos x="r" y="vc"/>
                  </a:cxn>
                  <a:cxn ang="cd4">
                    <a:pos x="hc" y="b"/>
                  </a:cxn>
                  <a:cxn ang="cd2">
                    <a:pos x="l" y="vc"/>
                  </a:cxn>
                  <a:cxn ang="f46">
                    <a:pos x="f89" y="f90"/>
                  </a:cxn>
                  <a:cxn ang="f46">
                    <a:pos x="f89" y="f90"/>
                  </a:cxn>
                  <a:cxn ang="f46">
                    <a:pos x="f91" y="f92"/>
                  </a:cxn>
                  <a:cxn ang="f46">
                    <a:pos x="f91" y="f92"/>
                  </a:cxn>
                  <a:cxn ang="f46">
                    <a:pos x="f89" y="f93"/>
                  </a:cxn>
                  <a:cxn ang="f46">
                    <a:pos x="f89" y="f93"/>
                  </a:cxn>
                  <a:cxn ang="f46">
                    <a:pos x="f94" y="f95"/>
                  </a:cxn>
                  <a:cxn ang="f46">
                    <a:pos x="f94" y="f95"/>
                  </a:cxn>
                  <a:cxn ang="f46">
                    <a:pos x="f94" y="f96"/>
                  </a:cxn>
                  <a:cxn ang="f46">
                    <a:pos x="f94" y="f96"/>
                  </a:cxn>
                  <a:cxn ang="f46">
                    <a:pos x="f94" y="f97"/>
                  </a:cxn>
                  <a:cxn ang="f46">
                    <a:pos x="f94" y="f97"/>
                  </a:cxn>
                  <a:cxn ang="f46">
                    <a:pos x="f89" y="f97"/>
                  </a:cxn>
                  <a:cxn ang="f46">
                    <a:pos x="f89" y="f97"/>
                  </a:cxn>
                  <a:cxn ang="f46">
                    <a:pos x="f89" y="f98"/>
                  </a:cxn>
                  <a:cxn ang="f46">
                    <a:pos x="f89" y="f98"/>
                  </a:cxn>
                  <a:cxn ang="f46">
                    <a:pos x="f89" y="f99"/>
                  </a:cxn>
                  <a:cxn ang="f46">
                    <a:pos x="f89" y="f99"/>
                  </a:cxn>
                  <a:cxn ang="f46">
                    <a:pos x="f89" y="f99"/>
                  </a:cxn>
                  <a:cxn ang="f46">
                    <a:pos x="f100" y="f101"/>
                  </a:cxn>
                  <a:cxn ang="f46">
                    <a:pos x="f100" y="f101"/>
                  </a:cxn>
                  <a:cxn ang="f46">
                    <a:pos x="f102" y="f98"/>
                  </a:cxn>
                  <a:cxn ang="f46">
                    <a:pos x="f103" y="f98"/>
                  </a:cxn>
                  <a:cxn ang="f46">
                    <a:pos x="f103" y="f97"/>
                  </a:cxn>
                  <a:cxn ang="f46">
                    <a:pos x="f103" y="f97"/>
                  </a:cxn>
                  <a:cxn ang="f46">
                    <a:pos x="f102" y="f104"/>
                  </a:cxn>
                  <a:cxn ang="f46">
                    <a:pos x="f102" y="f104"/>
                  </a:cxn>
                  <a:cxn ang="f46">
                    <a:pos x="f102" y="f93"/>
                  </a:cxn>
                  <a:cxn ang="f46">
                    <a:pos x="f102" y="f93"/>
                  </a:cxn>
                  <a:cxn ang="f46">
                    <a:pos x="f94" y="f105"/>
                  </a:cxn>
                  <a:cxn ang="f46">
                    <a:pos x="f94" y="f105"/>
                  </a:cxn>
                  <a:cxn ang="f46">
                    <a:pos x="f89" y="f90"/>
                  </a:cxn>
                </a:cxnLst>
                <a:rect l="f85" t="f88" r="f86" b="f87"/>
                <a:pathLst>
                  <a:path w="10" h="22">
                    <a:moveTo>
                      <a:pt x="f8" y="f5"/>
                    </a:moveTo>
                    <a:lnTo>
                      <a:pt x="f8" y="f5"/>
                    </a:lnTo>
                    <a:lnTo>
                      <a:pt x="f5" y="f9"/>
                    </a:lnTo>
                    <a:lnTo>
                      <a:pt x="f5" y="f9"/>
                    </a:lnTo>
                    <a:lnTo>
                      <a:pt x="f8" y="f10"/>
                    </a:lnTo>
                    <a:lnTo>
                      <a:pt x="f8" y="f10"/>
                    </a:lnTo>
                    <a:lnTo>
                      <a:pt x="f9" y="f6"/>
                    </a:lnTo>
                    <a:lnTo>
                      <a:pt x="f9" y="f6"/>
                    </a:lnTo>
                    <a:lnTo>
                      <a:pt x="f9" y="f11"/>
                    </a:lnTo>
                    <a:lnTo>
                      <a:pt x="f9" y="f11"/>
                    </a:lnTo>
                    <a:lnTo>
                      <a:pt x="f9" y="f12"/>
                    </a:lnTo>
                    <a:lnTo>
                      <a:pt x="f9" y="f12"/>
                    </a:lnTo>
                    <a:lnTo>
                      <a:pt x="f8" y="f12"/>
                    </a:lnTo>
                    <a:lnTo>
                      <a:pt x="f8" y="f12"/>
                    </a:lnTo>
                    <a:lnTo>
                      <a:pt x="f8" y="f13"/>
                    </a:lnTo>
                    <a:lnTo>
                      <a:pt x="f8" y="f13"/>
                    </a:lnTo>
                    <a:lnTo>
                      <a:pt x="f8" y="f7"/>
                    </a:lnTo>
                    <a:lnTo>
                      <a:pt x="f8" y="f7"/>
                    </a:lnTo>
                    <a:lnTo>
                      <a:pt x="f8" y="f7"/>
                    </a:lnTo>
                    <a:lnTo>
                      <a:pt x="f14" y="f15"/>
                    </a:lnTo>
                    <a:lnTo>
                      <a:pt x="f14" y="f15"/>
                    </a:lnTo>
                    <a:lnTo>
                      <a:pt x="f10" y="f13"/>
                    </a:lnTo>
                    <a:lnTo>
                      <a:pt x="f6" y="f13"/>
                    </a:lnTo>
                    <a:lnTo>
                      <a:pt x="f6" y="f12"/>
                    </a:lnTo>
                    <a:lnTo>
                      <a:pt x="f6" y="f12"/>
                    </a:lnTo>
                    <a:lnTo>
                      <a:pt x="f10" y="f16"/>
                    </a:lnTo>
                    <a:lnTo>
                      <a:pt x="f10" y="f16"/>
                    </a:lnTo>
                    <a:lnTo>
                      <a:pt x="f10" y="f10"/>
                    </a:lnTo>
                    <a:lnTo>
                      <a:pt x="f10" y="f10"/>
                    </a:lnTo>
                    <a:lnTo>
                      <a:pt x="f9" y="f8"/>
                    </a:lnTo>
                    <a:lnTo>
                      <a:pt x="f9" y="f8"/>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6" name="Freeform 66">
                <a:extLst>
                  <a:ext uri="{FF2B5EF4-FFF2-40B4-BE49-F238E27FC236}">
                    <a16:creationId xmlns:a16="http://schemas.microsoft.com/office/drawing/2014/main" id="{C89379A6-F033-BBC3-72A0-E9AB7A43D641}"/>
                  </a:ext>
                </a:extLst>
              </p:cNvPr>
              <p:cNvSpPr/>
              <p:nvPr/>
            </p:nvSpPr>
            <p:spPr>
              <a:xfrm>
                <a:off x="4103726" y="4632707"/>
                <a:ext cx="20345" cy="47466"/>
              </a:xfrm>
              <a:custGeom>
                <a:avLst/>
                <a:gdLst>
                  <a:gd name="f0" fmla="val 10800000"/>
                  <a:gd name="f1" fmla="val 5400000"/>
                  <a:gd name="f2" fmla="val 180"/>
                  <a:gd name="f3" fmla="val w"/>
                  <a:gd name="f4" fmla="val h"/>
                  <a:gd name="f5" fmla="val 0"/>
                  <a:gd name="f6" fmla="val 18"/>
                  <a:gd name="f7" fmla="val 42"/>
                  <a:gd name="f8" fmla="val 12"/>
                  <a:gd name="f9" fmla="val 22"/>
                  <a:gd name="f10" fmla="val 10"/>
                  <a:gd name="f11" fmla="val 24"/>
                  <a:gd name="f12" fmla="val 8"/>
                  <a:gd name="f13" fmla="val 26"/>
                  <a:gd name="f14" fmla="val 28"/>
                  <a:gd name="f15" fmla="val 30"/>
                  <a:gd name="f16" fmla="val 32"/>
                  <a:gd name="f17" fmla="val 34"/>
                  <a:gd name="f18" fmla="val 36"/>
                  <a:gd name="f19" fmla="val 38"/>
                  <a:gd name="f20" fmla="val 16"/>
                  <a:gd name="f21" fmla="val 40"/>
                  <a:gd name="f22" fmla="val 14"/>
                  <a:gd name="f23" fmla="val 6"/>
                  <a:gd name="f24" fmla="val 4"/>
                  <a:gd name="f25" fmla="val 2"/>
                  <a:gd name="f26" fmla="+- 0 0 -90"/>
                  <a:gd name="f27" fmla="*/ f3 1 18"/>
                  <a:gd name="f28" fmla="*/ f4 1 42"/>
                  <a:gd name="f29" fmla="val f5"/>
                  <a:gd name="f30" fmla="val f6"/>
                  <a:gd name="f31" fmla="val f7"/>
                  <a:gd name="f32" fmla="*/ f26 f0 1"/>
                  <a:gd name="f33" fmla="+- f31 0 f29"/>
                  <a:gd name="f34" fmla="+- f30 0 f29"/>
                  <a:gd name="f35" fmla="*/ f32 1 f2"/>
                  <a:gd name="f36" fmla="*/ f34 1 18"/>
                  <a:gd name="f37" fmla="*/ f33 1 42"/>
                  <a:gd name="f38" fmla="*/ 12 f34 1"/>
                  <a:gd name="f39" fmla="*/ 22 f33 1"/>
                  <a:gd name="f40" fmla="*/ 10 f34 1"/>
                  <a:gd name="f41" fmla="*/ 24 f33 1"/>
                  <a:gd name="f42" fmla="*/ 8 f34 1"/>
                  <a:gd name="f43" fmla="*/ 26 f33 1"/>
                  <a:gd name="f44" fmla="*/ 28 f33 1"/>
                  <a:gd name="f45" fmla="*/ 30 f33 1"/>
                  <a:gd name="f46" fmla="*/ 32 f33 1"/>
                  <a:gd name="f47" fmla="*/ 34 f33 1"/>
                  <a:gd name="f48" fmla="*/ 36 f33 1"/>
                  <a:gd name="f49" fmla="*/ 38 f33 1"/>
                  <a:gd name="f50" fmla="*/ 16 f34 1"/>
                  <a:gd name="f51" fmla="*/ 40 f33 1"/>
                  <a:gd name="f52" fmla="*/ 18 f34 1"/>
                  <a:gd name="f53" fmla="*/ 42 f33 1"/>
                  <a:gd name="f54" fmla="*/ 14 f34 1"/>
                  <a:gd name="f55" fmla="*/ 0 f34 1"/>
                  <a:gd name="f56" fmla="*/ 0 f33 1"/>
                  <a:gd name="f57" fmla="*/ 6 f34 1"/>
                  <a:gd name="f58" fmla="*/ 4 f33 1"/>
                  <a:gd name="f59" fmla="*/ 6 f33 1"/>
                  <a:gd name="f60" fmla="*/ 8 f33 1"/>
                  <a:gd name="f61" fmla="*/ 2 f33 1"/>
                  <a:gd name="f62" fmla="+- f35 0 f1"/>
                  <a:gd name="f63" fmla="*/ f38 1 18"/>
                  <a:gd name="f64" fmla="*/ f39 1 42"/>
                  <a:gd name="f65" fmla="*/ f40 1 18"/>
                  <a:gd name="f66" fmla="*/ f41 1 42"/>
                  <a:gd name="f67" fmla="*/ f42 1 18"/>
                  <a:gd name="f68" fmla="*/ f43 1 42"/>
                  <a:gd name="f69" fmla="*/ f44 1 42"/>
                  <a:gd name="f70" fmla="*/ f45 1 42"/>
                  <a:gd name="f71" fmla="*/ f46 1 42"/>
                  <a:gd name="f72" fmla="*/ f47 1 42"/>
                  <a:gd name="f73" fmla="*/ f48 1 42"/>
                  <a:gd name="f74" fmla="*/ f49 1 42"/>
                  <a:gd name="f75" fmla="*/ f50 1 18"/>
                  <a:gd name="f76" fmla="*/ f51 1 42"/>
                  <a:gd name="f77" fmla="*/ f52 1 18"/>
                  <a:gd name="f78" fmla="*/ f53 1 42"/>
                  <a:gd name="f79" fmla="*/ f54 1 18"/>
                  <a:gd name="f80" fmla="*/ f55 1 18"/>
                  <a:gd name="f81" fmla="*/ f56 1 42"/>
                  <a:gd name="f82" fmla="*/ f57 1 18"/>
                  <a:gd name="f83" fmla="*/ f58 1 42"/>
                  <a:gd name="f84" fmla="*/ f59 1 42"/>
                  <a:gd name="f85" fmla="*/ f60 1 42"/>
                  <a:gd name="f86" fmla="*/ f61 1 42"/>
                  <a:gd name="f87" fmla="*/ 0 1 f36"/>
                  <a:gd name="f88" fmla="*/ f30 1 f36"/>
                  <a:gd name="f89" fmla="*/ 0 1 f37"/>
                  <a:gd name="f90" fmla="*/ f31 1 f37"/>
                  <a:gd name="f91" fmla="*/ f63 1 f36"/>
                  <a:gd name="f92" fmla="*/ f64 1 f37"/>
                  <a:gd name="f93" fmla="*/ f65 1 f36"/>
                  <a:gd name="f94" fmla="*/ f66 1 f37"/>
                  <a:gd name="f95" fmla="*/ f67 1 f36"/>
                  <a:gd name="f96" fmla="*/ f68 1 f37"/>
                  <a:gd name="f97" fmla="*/ f69 1 f37"/>
                  <a:gd name="f98" fmla="*/ f70 1 f37"/>
                  <a:gd name="f99" fmla="*/ f71 1 f37"/>
                  <a:gd name="f100" fmla="*/ f72 1 f37"/>
                  <a:gd name="f101" fmla="*/ f73 1 f37"/>
                  <a:gd name="f102" fmla="*/ f74 1 f37"/>
                  <a:gd name="f103" fmla="*/ f75 1 f36"/>
                  <a:gd name="f104" fmla="*/ f76 1 f37"/>
                  <a:gd name="f105" fmla="*/ f77 1 f36"/>
                  <a:gd name="f106" fmla="*/ f78 1 f37"/>
                  <a:gd name="f107" fmla="*/ f79 1 f36"/>
                  <a:gd name="f108" fmla="*/ f80 1 f36"/>
                  <a:gd name="f109" fmla="*/ f81 1 f37"/>
                  <a:gd name="f110" fmla="*/ f82 1 f36"/>
                  <a:gd name="f111" fmla="*/ f83 1 f37"/>
                  <a:gd name="f112" fmla="*/ f84 1 f37"/>
                  <a:gd name="f113" fmla="*/ f85 1 f37"/>
                  <a:gd name="f114" fmla="*/ f86 1 f37"/>
                  <a:gd name="f115" fmla="*/ f87 f27 1"/>
                  <a:gd name="f116" fmla="*/ f88 f27 1"/>
                  <a:gd name="f117" fmla="*/ f90 f28 1"/>
                  <a:gd name="f118" fmla="*/ f89 f28 1"/>
                  <a:gd name="f119" fmla="*/ f91 f27 1"/>
                  <a:gd name="f120" fmla="*/ f92 f28 1"/>
                  <a:gd name="f121" fmla="*/ f93 f27 1"/>
                  <a:gd name="f122" fmla="*/ f94 f28 1"/>
                  <a:gd name="f123" fmla="*/ f95 f27 1"/>
                  <a:gd name="f124" fmla="*/ f96 f28 1"/>
                  <a:gd name="f125" fmla="*/ f97 f28 1"/>
                  <a:gd name="f126" fmla="*/ f98 f28 1"/>
                  <a:gd name="f127" fmla="*/ f99 f28 1"/>
                  <a:gd name="f128" fmla="*/ f100 f28 1"/>
                  <a:gd name="f129" fmla="*/ f101 f28 1"/>
                  <a:gd name="f130" fmla="*/ f102 f28 1"/>
                  <a:gd name="f131" fmla="*/ f103 f27 1"/>
                  <a:gd name="f132" fmla="*/ f104 f28 1"/>
                  <a:gd name="f133" fmla="*/ f105 f27 1"/>
                  <a:gd name="f134" fmla="*/ f106 f28 1"/>
                  <a:gd name="f135" fmla="*/ f107 f27 1"/>
                  <a:gd name="f136" fmla="*/ f108 f27 1"/>
                  <a:gd name="f137" fmla="*/ f109 f28 1"/>
                  <a:gd name="f138" fmla="*/ f110 f27 1"/>
                  <a:gd name="f139" fmla="*/ f111 f28 1"/>
                  <a:gd name="f140" fmla="*/ f112 f28 1"/>
                  <a:gd name="f141" fmla="*/ f113 f28 1"/>
                  <a:gd name="f142" fmla="*/ f114 f28 1"/>
                </a:gdLst>
                <a:ahLst/>
                <a:cxnLst>
                  <a:cxn ang="3cd4">
                    <a:pos x="hc" y="t"/>
                  </a:cxn>
                  <a:cxn ang="0">
                    <a:pos x="r" y="vc"/>
                  </a:cxn>
                  <a:cxn ang="cd4">
                    <a:pos x="hc" y="b"/>
                  </a:cxn>
                  <a:cxn ang="cd2">
                    <a:pos x="l" y="vc"/>
                  </a:cxn>
                  <a:cxn ang="f62">
                    <a:pos x="f119" y="f120"/>
                  </a:cxn>
                  <a:cxn ang="f62">
                    <a:pos x="f119" y="f120"/>
                  </a:cxn>
                  <a:cxn ang="f62">
                    <a:pos x="f121" y="f122"/>
                  </a:cxn>
                  <a:cxn ang="f62">
                    <a:pos x="f123" y="f124"/>
                  </a:cxn>
                  <a:cxn ang="f62">
                    <a:pos x="f123" y="f124"/>
                  </a:cxn>
                  <a:cxn ang="f62">
                    <a:pos x="f123" y="f125"/>
                  </a:cxn>
                  <a:cxn ang="f62">
                    <a:pos x="f123" y="f125"/>
                  </a:cxn>
                  <a:cxn ang="f62">
                    <a:pos x="f123" y="f126"/>
                  </a:cxn>
                  <a:cxn ang="f62">
                    <a:pos x="f123" y="f126"/>
                  </a:cxn>
                  <a:cxn ang="f62">
                    <a:pos x="f123" y="f127"/>
                  </a:cxn>
                  <a:cxn ang="f62">
                    <a:pos x="f123" y="f128"/>
                  </a:cxn>
                  <a:cxn ang="f62">
                    <a:pos x="f121" y="f129"/>
                  </a:cxn>
                  <a:cxn ang="f62">
                    <a:pos x="f121" y="f130"/>
                  </a:cxn>
                  <a:cxn ang="f62">
                    <a:pos x="f119" y="f130"/>
                  </a:cxn>
                  <a:cxn ang="f62">
                    <a:pos x="f119" y="f130"/>
                  </a:cxn>
                  <a:cxn ang="f62">
                    <a:pos x="f131" y="f132"/>
                  </a:cxn>
                  <a:cxn ang="f62">
                    <a:pos x="f131" y="f132"/>
                  </a:cxn>
                  <a:cxn ang="f62">
                    <a:pos x="f133" y="f134"/>
                  </a:cxn>
                  <a:cxn ang="f62">
                    <a:pos x="f133" y="f134"/>
                  </a:cxn>
                  <a:cxn ang="f62">
                    <a:pos x="f131" y="f132"/>
                  </a:cxn>
                  <a:cxn ang="f62">
                    <a:pos x="f131" y="f132"/>
                  </a:cxn>
                  <a:cxn ang="f62">
                    <a:pos x="f135" y="f129"/>
                  </a:cxn>
                  <a:cxn ang="f62">
                    <a:pos x="f135" y="f129"/>
                  </a:cxn>
                  <a:cxn ang="f62">
                    <a:pos x="f119" y="f128"/>
                  </a:cxn>
                  <a:cxn ang="f62">
                    <a:pos x="f119" y="f127"/>
                  </a:cxn>
                  <a:cxn ang="f62">
                    <a:pos x="f119" y="f127"/>
                  </a:cxn>
                  <a:cxn ang="f62">
                    <a:pos x="f119" y="f126"/>
                  </a:cxn>
                  <a:cxn ang="f62">
                    <a:pos x="f119" y="f125"/>
                  </a:cxn>
                  <a:cxn ang="f62">
                    <a:pos x="f119" y="f125"/>
                  </a:cxn>
                  <a:cxn ang="f62">
                    <a:pos x="f119" y="f124"/>
                  </a:cxn>
                  <a:cxn ang="f62">
                    <a:pos x="f119" y="f124"/>
                  </a:cxn>
                  <a:cxn ang="f62">
                    <a:pos x="f119" y="f120"/>
                  </a:cxn>
                  <a:cxn ang="f62">
                    <a:pos x="f136" y="f137"/>
                  </a:cxn>
                  <a:cxn ang="f62">
                    <a:pos x="f136" y="f137"/>
                  </a:cxn>
                  <a:cxn ang="f62">
                    <a:pos x="f138" y="f139"/>
                  </a:cxn>
                  <a:cxn ang="f62">
                    <a:pos x="f138" y="f139"/>
                  </a:cxn>
                  <a:cxn ang="f62">
                    <a:pos x="f123" y="f140"/>
                  </a:cxn>
                  <a:cxn ang="f62">
                    <a:pos x="f123" y="f140"/>
                  </a:cxn>
                  <a:cxn ang="f62">
                    <a:pos x="f121" y="f141"/>
                  </a:cxn>
                  <a:cxn ang="f62">
                    <a:pos x="f121" y="f141"/>
                  </a:cxn>
                  <a:cxn ang="f62">
                    <a:pos x="f121" y="f141"/>
                  </a:cxn>
                  <a:cxn ang="f62">
                    <a:pos x="f121" y="f141"/>
                  </a:cxn>
                  <a:cxn ang="f62">
                    <a:pos x="f119" y="f139"/>
                  </a:cxn>
                  <a:cxn ang="f62">
                    <a:pos x="f119" y="f139"/>
                  </a:cxn>
                  <a:cxn ang="f62">
                    <a:pos x="f123" y="f142"/>
                  </a:cxn>
                  <a:cxn ang="f62">
                    <a:pos x="f123" y="f142"/>
                  </a:cxn>
                  <a:cxn ang="f62">
                    <a:pos x="f136" y="f137"/>
                  </a:cxn>
                </a:cxnLst>
                <a:rect l="f115" t="f118" r="f116" b="f117"/>
                <a:pathLst>
                  <a:path w="18" h="42">
                    <a:moveTo>
                      <a:pt x="f8" y="f9"/>
                    </a:moveTo>
                    <a:lnTo>
                      <a:pt x="f8" y="f9"/>
                    </a:lnTo>
                    <a:lnTo>
                      <a:pt x="f10" y="f11"/>
                    </a:lnTo>
                    <a:lnTo>
                      <a:pt x="f12" y="f13"/>
                    </a:lnTo>
                    <a:lnTo>
                      <a:pt x="f12" y="f13"/>
                    </a:lnTo>
                    <a:lnTo>
                      <a:pt x="f12" y="f14"/>
                    </a:lnTo>
                    <a:lnTo>
                      <a:pt x="f12" y="f14"/>
                    </a:lnTo>
                    <a:lnTo>
                      <a:pt x="f12" y="f15"/>
                    </a:lnTo>
                    <a:lnTo>
                      <a:pt x="f12" y="f15"/>
                    </a:lnTo>
                    <a:lnTo>
                      <a:pt x="f12" y="f16"/>
                    </a:lnTo>
                    <a:lnTo>
                      <a:pt x="f12" y="f17"/>
                    </a:lnTo>
                    <a:lnTo>
                      <a:pt x="f10" y="f18"/>
                    </a:lnTo>
                    <a:lnTo>
                      <a:pt x="f10" y="f19"/>
                    </a:lnTo>
                    <a:lnTo>
                      <a:pt x="f8" y="f19"/>
                    </a:lnTo>
                    <a:lnTo>
                      <a:pt x="f8" y="f19"/>
                    </a:lnTo>
                    <a:lnTo>
                      <a:pt x="f20" y="f21"/>
                    </a:lnTo>
                    <a:lnTo>
                      <a:pt x="f20" y="f21"/>
                    </a:lnTo>
                    <a:lnTo>
                      <a:pt x="f6" y="f7"/>
                    </a:lnTo>
                    <a:lnTo>
                      <a:pt x="f6" y="f7"/>
                    </a:lnTo>
                    <a:lnTo>
                      <a:pt x="f20" y="f21"/>
                    </a:lnTo>
                    <a:lnTo>
                      <a:pt x="f20" y="f21"/>
                    </a:lnTo>
                    <a:lnTo>
                      <a:pt x="f22" y="f18"/>
                    </a:lnTo>
                    <a:lnTo>
                      <a:pt x="f22" y="f18"/>
                    </a:lnTo>
                    <a:lnTo>
                      <a:pt x="f8" y="f17"/>
                    </a:lnTo>
                    <a:lnTo>
                      <a:pt x="f8" y="f16"/>
                    </a:lnTo>
                    <a:lnTo>
                      <a:pt x="f8" y="f16"/>
                    </a:lnTo>
                    <a:lnTo>
                      <a:pt x="f8" y="f15"/>
                    </a:lnTo>
                    <a:lnTo>
                      <a:pt x="f8" y="f14"/>
                    </a:lnTo>
                    <a:lnTo>
                      <a:pt x="f8" y="f14"/>
                    </a:lnTo>
                    <a:lnTo>
                      <a:pt x="f8" y="f13"/>
                    </a:lnTo>
                    <a:lnTo>
                      <a:pt x="f8" y="f13"/>
                    </a:lnTo>
                    <a:lnTo>
                      <a:pt x="f8" y="f9"/>
                    </a:lnTo>
                    <a:close/>
                    <a:moveTo>
                      <a:pt x="f5" y="f5"/>
                    </a:moveTo>
                    <a:lnTo>
                      <a:pt x="f5" y="f5"/>
                    </a:lnTo>
                    <a:lnTo>
                      <a:pt x="f23" y="f24"/>
                    </a:lnTo>
                    <a:lnTo>
                      <a:pt x="f23" y="f24"/>
                    </a:lnTo>
                    <a:lnTo>
                      <a:pt x="f12" y="f23"/>
                    </a:lnTo>
                    <a:lnTo>
                      <a:pt x="f12" y="f23"/>
                    </a:lnTo>
                    <a:lnTo>
                      <a:pt x="f10" y="f12"/>
                    </a:lnTo>
                    <a:lnTo>
                      <a:pt x="f10" y="f12"/>
                    </a:lnTo>
                    <a:lnTo>
                      <a:pt x="f10" y="f12"/>
                    </a:lnTo>
                    <a:lnTo>
                      <a:pt x="f10" y="f12"/>
                    </a:lnTo>
                    <a:lnTo>
                      <a:pt x="f8" y="f24"/>
                    </a:lnTo>
                    <a:lnTo>
                      <a:pt x="f8" y="f24"/>
                    </a:lnTo>
                    <a:lnTo>
                      <a:pt x="f12" y="f25"/>
                    </a:lnTo>
                    <a:lnTo>
                      <a:pt x="f12" y="f25"/>
                    </a:lnTo>
                    <a:lnTo>
                      <a:pt x="f5" y="f5"/>
                    </a:lnTo>
                    <a:close/>
                  </a:path>
                </a:pathLst>
              </a:custGeom>
              <a:solidFill>
                <a:srgbClr val="FCC18B"/>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7" name="Freeform 67">
                <a:extLst>
                  <a:ext uri="{FF2B5EF4-FFF2-40B4-BE49-F238E27FC236}">
                    <a16:creationId xmlns:a16="http://schemas.microsoft.com/office/drawing/2014/main" id="{58456A67-A4B4-5AB3-32D9-6388E7409DFE}"/>
                  </a:ext>
                </a:extLst>
              </p:cNvPr>
              <p:cNvSpPr/>
              <p:nvPr/>
            </p:nvSpPr>
            <p:spPr>
              <a:xfrm>
                <a:off x="4112770" y="4657578"/>
                <a:ext cx="11301" cy="22603"/>
              </a:xfrm>
              <a:custGeom>
                <a:avLst/>
                <a:gdLst>
                  <a:gd name="f0" fmla="val 10800000"/>
                  <a:gd name="f1" fmla="val 5400000"/>
                  <a:gd name="f2" fmla="val 180"/>
                  <a:gd name="f3" fmla="val w"/>
                  <a:gd name="f4" fmla="val h"/>
                  <a:gd name="f5" fmla="val 0"/>
                  <a:gd name="f6" fmla="val 10"/>
                  <a:gd name="f7" fmla="val 20"/>
                  <a:gd name="f8" fmla="val 4"/>
                  <a:gd name="f9" fmla="val 2"/>
                  <a:gd name="f10" fmla="val 6"/>
                  <a:gd name="f11" fmla="val 8"/>
                  <a:gd name="f12" fmla="val 12"/>
                  <a:gd name="f13" fmla="val 14"/>
                  <a:gd name="f14" fmla="val 16"/>
                  <a:gd name="f15" fmla="val 18"/>
                  <a:gd name="f16" fmla="+- 0 0 -90"/>
                  <a:gd name="f17" fmla="*/ f3 1 10"/>
                  <a:gd name="f18" fmla="*/ f4 1 20"/>
                  <a:gd name="f19" fmla="val f5"/>
                  <a:gd name="f20" fmla="val f6"/>
                  <a:gd name="f21" fmla="val f7"/>
                  <a:gd name="f22" fmla="*/ f16 f0 1"/>
                  <a:gd name="f23" fmla="+- f21 0 f19"/>
                  <a:gd name="f24" fmla="+- f20 0 f19"/>
                  <a:gd name="f25" fmla="*/ f22 1 f2"/>
                  <a:gd name="f26" fmla="*/ f24 1 10"/>
                  <a:gd name="f27" fmla="*/ f23 1 20"/>
                  <a:gd name="f28" fmla="*/ 4 f24 1"/>
                  <a:gd name="f29" fmla="*/ 0 f23 1"/>
                  <a:gd name="f30" fmla="*/ 2 f24 1"/>
                  <a:gd name="f31" fmla="*/ 2 f23 1"/>
                  <a:gd name="f32" fmla="*/ 0 f24 1"/>
                  <a:gd name="f33" fmla="*/ 4 f23 1"/>
                  <a:gd name="f34" fmla="*/ 6 f23 1"/>
                  <a:gd name="f35" fmla="*/ 8 f23 1"/>
                  <a:gd name="f36" fmla="*/ 10 f23 1"/>
                  <a:gd name="f37" fmla="*/ 12 f23 1"/>
                  <a:gd name="f38" fmla="*/ 14 f23 1"/>
                  <a:gd name="f39" fmla="*/ 16 f23 1"/>
                  <a:gd name="f40" fmla="*/ 8 f24 1"/>
                  <a:gd name="f41" fmla="*/ 18 f23 1"/>
                  <a:gd name="f42" fmla="*/ 10 f24 1"/>
                  <a:gd name="f43" fmla="*/ 20 f23 1"/>
                  <a:gd name="f44" fmla="*/ 6 f24 1"/>
                  <a:gd name="f45" fmla="+- f25 0 f1"/>
                  <a:gd name="f46" fmla="*/ f28 1 10"/>
                  <a:gd name="f47" fmla="*/ f29 1 20"/>
                  <a:gd name="f48" fmla="*/ f30 1 10"/>
                  <a:gd name="f49" fmla="*/ f31 1 20"/>
                  <a:gd name="f50" fmla="*/ f32 1 10"/>
                  <a:gd name="f51" fmla="*/ f33 1 20"/>
                  <a:gd name="f52" fmla="*/ f34 1 20"/>
                  <a:gd name="f53" fmla="*/ f35 1 20"/>
                  <a:gd name="f54" fmla="*/ f36 1 20"/>
                  <a:gd name="f55" fmla="*/ f37 1 20"/>
                  <a:gd name="f56" fmla="*/ f38 1 20"/>
                  <a:gd name="f57" fmla="*/ f39 1 20"/>
                  <a:gd name="f58" fmla="*/ f40 1 10"/>
                  <a:gd name="f59" fmla="*/ f41 1 20"/>
                  <a:gd name="f60" fmla="*/ f42 1 10"/>
                  <a:gd name="f61" fmla="*/ f43 1 20"/>
                  <a:gd name="f62" fmla="*/ f44 1 10"/>
                  <a:gd name="f63" fmla="*/ 0 1 f26"/>
                  <a:gd name="f64" fmla="*/ f20 1 f26"/>
                  <a:gd name="f65" fmla="*/ 0 1 f27"/>
                  <a:gd name="f66" fmla="*/ f21 1 f27"/>
                  <a:gd name="f67" fmla="*/ f46 1 f26"/>
                  <a:gd name="f68" fmla="*/ f47 1 f27"/>
                  <a:gd name="f69" fmla="*/ f48 1 f26"/>
                  <a:gd name="f70" fmla="*/ f49 1 f27"/>
                  <a:gd name="f71" fmla="*/ f50 1 f26"/>
                  <a:gd name="f72" fmla="*/ f51 1 f27"/>
                  <a:gd name="f73" fmla="*/ f52 1 f27"/>
                  <a:gd name="f74" fmla="*/ f53 1 f27"/>
                  <a:gd name="f75" fmla="*/ f54 1 f27"/>
                  <a:gd name="f76" fmla="*/ f55 1 f27"/>
                  <a:gd name="f77" fmla="*/ f56 1 f27"/>
                  <a:gd name="f78" fmla="*/ f57 1 f27"/>
                  <a:gd name="f79" fmla="*/ f58 1 f26"/>
                  <a:gd name="f80" fmla="*/ f59 1 f27"/>
                  <a:gd name="f81" fmla="*/ f60 1 f26"/>
                  <a:gd name="f82" fmla="*/ f61 1 f27"/>
                  <a:gd name="f83" fmla="*/ f62 1 f26"/>
                  <a:gd name="f84" fmla="*/ f63 f17 1"/>
                  <a:gd name="f85" fmla="*/ f64 f17 1"/>
                  <a:gd name="f86" fmla="*/ f66 f18 1"/>
                  <a:gd name="f87" fmla="*/ f65 f18 1"/>
                  <a:gd name="f88" fmla="*/ f67 f17 1"/>
                  <a:gd name="f89" fmla="*/ f68 f18 1"/>
                  <a:gd name="f90" fmla="*/ f69 f17 1"/>
                  <a:gd name="f91" fmla="*/ f70 f18 1"/>
                  <a:gd name="f92" fmla="*/ f71 f17 1"/>
                  <a:gd name="f93" fmla="*/ f72 f18 1"/>
                  <a:gd name="f94" fmla="*/ f73 f18 1"/>
                  <a:gd name="f95" fmla="*/ f74 f18 1"/>
                  <a:gd name="f96" fmla="*/ f75 f18 1"/>
                  <a:gd name="f97" fmla="*/ f76 f18 1"/>
                  <a:gd name="f98" fmla="*/ f77 f18 1"/>
                  <a:gd name="f99" fmla="*/ f78 f18 1"/>
                  <a:gd name="f100" fmla="*/ f79 f17 1"/>
                  <a:gd name="f101" fmla="*/ f80 f18 1"/>
                  <a:gd name="f102" fmla="*/ f81 f17 1"/>
                  <a:gd name="f103" fmla="*/ f82 f18 1"/>
                  <a:gd name="f104" fmla="*/ f83 f17 1"/>
                </a:gdLst>
                <a:ahLst/>
                <a:cxnLst>
                  <a:cxn ang="3cd4">
                    <a:pos x="hc" y="t"/>
                  </a:cxn>
                  <a:cxn ang="0">
                    <a:pos x="r" y="vc"/>
                  </a:cxn>
                  <a:cxn ang="cd4">
                    <a:pos x="hc" y="b"/>
                  </a:cxn>
                  <a:cxn ang="cd2">
                    <a:pos x="l" y="vc"/>
                  </a:cxn>
                  <a:cxn ang="f45">
                    <a:pos x="f88" y="f89"/>
                  </a:cxn>
                  <a:cxn ang="f45">
                    <a:pos x="f88" y="f89"/>
                  </a:cxn>
                  <a:cxn ang="f45">
                    <a:pos x="f90" y="f91"/>
                  </a:cxn>
                  <a:cxn ang="f45">
                    <a:pos x="f92" y="f93"/>
                  </a:cxn>
                  <a:cxn ang="f45">
                    <a:pos x="f92" y="f93"/>
                  </a:cxn>
                  <a:cxn ang="f45">
                    <a:pos x="f92" y="f94"/>
                  </a:cxn>
                  <a:cxn ang="f45">
                    <a:pos x="f92" y="f94"/>
                  </a:cxn>
                  <a:cxn ang="f45">
                    <a:pos x="f92" y="f95"/>
                  </a:cxn>
                  <a:cxn ang="f45">
                    <a:pos x="f92" y="f95"/>
                  </a:cxn>
                  <a:cxn ang="f45">
                    <a:pos x="f92" y="f96"/>
                  </a:cxn>
                  <a:cxn ang="f45">
                    <a:pos x="f92" y="f97"/>
                  </a:cxn>
                  <a:cxn ang="f45">
                    <a:pos x="f90" y="f98"/>
                  </a:cxn>
                  <a:cxn ang="f45">
                    <a:pos x="f90" y="f99"/>
                  </a:cxn>
                  <a:cxn ang="f45">
                    <a:pos x="f88" y="f99"/>
                  </a:cxn>
                  <a:cxn ang="f45">
                    <a:pos x="f88" y="f99"/>
                  </a:cxn>
                  <a:cxn ang="f45">
                    <a:pos x="f100" y="f101"/>
                  </a:cxn>
                  <a:cxn ang="f45">
                    <a:pos x="f100" y="f101"/>
                  </a:cxn>
                  <a:cxn ang="f45">
                    <a:pos x="f102" y="f103"/>
                  </a:cxn>
                  <a:cxn ang="f45">
                    <a:pos x="f102" y="f103"/>
                  </a:cxn>
                  <a:cxn ang="f45">
                    <a:pos x="f100" y="f101"/>
                  </a:cxn>
                  <a:cxn ang="f45">
                    <a:pos x="f100" y="f101"/>
                  </a:cxn>
                  <a:cxn ang="f45">
                    <a:pos x="f104" y="f98"/>
                  </a:cxn>
                  <a:cxn ang="f45">
                    <a:pos x="f104" y="f98"/>
                  </a:cxn>
                  <a:cxn ang="f45">
                    <a:pos x="f88" y="f97"/>
                  </a:cxn>
                  <a:cxn ang="f45">
                    <a:pos x="f88" y="f96"/>
                  </a:cxn>
                  <a:cxn ang="f45">
                    <a:pos x="f88" y="f96"/>
                  </a:cxn>
                  <a:cxn ang="f45">
                    <a:pos x="f88" y="f95"/>
                  </a:cxn>
                  <a:cxn ang="f45">
                    <a:pos x="f88" y="f94"/>
                  </a:cxn>
                  <a:cxn ang="f45">
                    <a:pos x="f88" y="f94"/>
                  </a:cxn>
                  <a:cxn ang="f45">
                    <a:pos x="f88" y="f93"/>
                  </a:cxn>
                  <a:cxn ang="f45">
                    <a:pos x="f88" y="f93"/>
                  </a:cxn>
                  <a:cxn ang="f45">
                    <a:pos x="f88" y="f89"/>
                  </a:cxn>
                </a:cxnLst>
                <a:rect l="f84" t="f87" r="f85" b="f86"/>
                <a:pathLst>
                  <a:path w="10" h="20">
                    <a:moveTo>
                      <a:pt x="f8" y="f5"/>
                    </a:moveTo>
                    <a:lnTo>
                      <a:pt x="f8" y="f5"/>
                    </a:lnTo>
                    <a:lnTo>
                      <a:pt x="f9" y="f9"/>
                    </a:lnTo>
                    <a:lnTo>
                      <a:pt x="f5" y="f8"/>
                    </a:lnTo>
                    <a:lnTo>
                      <a:pt x="f5" y="f8"/>
                    </a:lnTo>
                    <a:lnTo>
                      <a:pt x="f5" y="f10"/>
                    </a:lnTo>
                    <a:lnTo>
                      <a:pt x="f5" y="f10"/>
                    </a:lnTo>
                    <a:lnTo>
                      <a:pt x="f5" y="f11"/>
                    </a:lnTo>
                    <a:lnTo>
                      <a:pt x="f5" y="f11"/>
                    </a:lnTo>
                    <a:lnTo>
                      <a:pt x="f5" y="f6"/>
                    </a:lnTo>
                    <a:lnTo>
                      <a:pt x="f5" y="f12"/>
                    </a:lnTo>
                    <a:lnTo>
                      <a:pt x="f9" y="f13"/>
                    </a:lnTo>
                    <a:lnTo>
                      <a:pt x="f9" y="f14"/>
                    </a:lnTo>
                    <a:lnTo>
                      <a:pt x="f8" y="f14"/>
                    </a:lnTo>
                    <a:lnTo>
                      <a:pt x="f8" y="f14"/>
                    </a:lnTo>
                    <a:lnTo>
                      <a:pt x="f11" y="f15"/>
                    </a:lnTo>
                    <a:lnTo>
                      <a:pt x="f11" y="f15"/>
                    </a:lnTo>
                    <a:lnTo>
                      <a:pt x="f6" y="f7"/>
                    </a:lnTo>
                    <a:lnTo>
                      <a:pt x="f6" y="f7"/>
                    </a:lnTo>
                    <a:lnTo>
                      <a:pt x="f11" y="f15"/>
                    </a:lnTo>
                    <a:lnTo>
                      <a:pt x="f11" y="f15"/>
                    </a:lnTo>
                    <a:lnTo>
                      <a:pt x="f10" y="f13"/>
                    </a:lnTo>
                    <a:lnTo>
                      <a:pt x="f10" y="f13"/>
                    </a:lnTo>
                    <a:lnTo>
                      <a:pt x="f8" y="f12"/>
                    </a:lnTo>
                    <a:lnTo>
                      <a:pt x="f8" y="f6"/>
                    </a:lnTo>
                    <a:lnTo>
                      <a:pt x="f8" y="f6"/>
                    </a:lnTo>
                    <a:lnTo>
                      <a:pt x="f8" y="f11"/>
                    </a:lnTo>
                    <a:lnTo>
                      <a:pt x="f8" y="f10"/>
                    </a:lnTo>
                    <a:lnTo>
                      <a:pt x="f8" y="f10"/>
                    </a:lnTo>
                    <a:lnTo>
                      <a:pt x="f8" y="f8"/>
                    </a:lnTo>
                    <a:lnTo>
                      <a:pt x="f8" y="f8"/>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88" name="Freeform 68">
                <a:extLst>
                  <a:ext uri="{FF2B5EF4-FFF2-40B4-BE49-F238E27FC236}">
                    <a16:creationId xmlns:a16="http://schemas.microsoft.com/office/drawing/2014/main" id="{C68029FF-0420-626C-4A6C-444027C5E9AE}"/>
                  </a:ext>
                </a:extLst>
              </p:cNvPr>
              <p:cNvSpPr/>
              <p:nvPr/>
            </p:nvSpPr>
            <p:spPr>
              <a:xfrm>
                <a:off x="4103726" y="4632707"/>
                <a:ext cx="13560" cy="9043"/>
              </a:xfrm>
              <a:custGeom>
                <a:avLst/>
                <a:gdLst>
                  <a:gd name="f0" fmla="val 10800000"/>
                  <a:gd name="f1" fmla="val 5400000"/>
                  <a:gd name="f2" fmla="val 180"/>
                  <a:gd name="f3" fmla="val w"/>
                  <a:gd name="f4" fmla="val h"/>
                  <a:gd name="f5" fmla="val 0"/>
                  <a:gd name="f6" fmla="val 12"/>
                  <a:gd name="f7" fmla="val 8"/>
                  <a:gd name="f8" fmla="val 6"/>
                  <a:gd name="f9" fmla="val 4"/>
                  <a:gd name="f10" fmla="val 10"/>
                  <a:gd name="f11" fmla="val 2"/>
                  <a:gd name="f12" fmla="+- 0 0 -90"/>
                  <a:gd name="f13" fmla="*/ f3 1 12"/>
                  <a:gd name="f14" fmla="*/ f4 1 8"/>
                  <a:gd name="f15" fmla="val f5"/>
                  <a:gd name="f16" fmla="val f6"/>
                  <a:gd name="f17" fmla="val f7"/>
                  <a:gd name="f18" fmla="*/ f12 f0 1"/>
                  <a:gd name="f19" fmla="+- f17 0 f15"/>
                  <a:gd name="f20" fmla="+- f16 0 f15"/>
                  <a:gd name="f21" fmla="*/ f18 1 f2"/>
                  <a:gd name="f22" fmla="*/ f19 1 8"/>
                  <a:gd name="f23" fmla="*/ f20 1 12"/>
                  <a:gd name="f24" fmla="*/ 0 f20 1"/>
                  <a:gd name="f25" fmla="*/ 0 f19 1"/>
                  <a:gd name="f26" fmla="*/ 6 f20 1"/>
                  <a:gd name="f27" fmla="*/ 4 f19 1"/>
                  <a:gd name="f28" fmla="*/ 8 f20 1"/>
                  <a:gd name="f29" fmla="*/ 6 f19 1"/>
                  <a:gd name="f30" fmla="*/ 10 f20 1"/>
                  <a:gd name="f31" fmla="*/ 8 f19 1"/>
                  <a:gd name="f32" fmla="*/ 12 f20 1"/>
                  <a:gd name="f33" fmla="*/ 2 f19 1"/>
                  <a:gd name="f34" fmla="+- f21 0 f1"/>
                  <a:gd name="f35" fmla="*/ f24 1 12"/>
                  <a:gd name="f36" fmla="*/ f25 1 8"/>
                  <a:gd name="f37" fmla="*/ f26 1 12"/>
                  <a:gd name="f38" fmla="*/ f27 1 8"/>
                  <a:gd name="f39" fmla="*/ f28 1 12"/>
                  <a:gd name="f40" fmla="*/ f29 1 8"/>
                  <a:gd name="f41" fmla="*/ f30 1 12"/>
                  <a:gd name="f42" fmla="*/ f31 1 8"/>
                  <a:gd name="f43" fmla="*/ f32 1 12"/>
                  <a:gd name="f44" fmla="*/ f33 1 8"/>
                  <a:gd name="f45" fmla="*/ 0 1 f23"/>
                  <a:gd name="f46" fmla="*/ f16 1 f23"/>
                  <a:gd name="f47" fmla="*/ 0 1 f22"/>
                  <a:gd name="f48" fmla="*/ f17 1 f22"/>
                  <a:gd name="f49" fmla="*/ f35 1 f23"/>
                  <a:gd name="f50" fmla="*/ f36 1 f22"/>
                  <a:gd name="f51" fmla="*/ f37 1 f23"/>
                  <a:gd name="f52" fmla="*/ f38 1 f22"/>
                  <a:gd name="f53" fmla="*/ f39 1 f23"/>
                  <a:gd name="f54" fmla="*/ f40 1 f22"/>
                  <a:gd name="f55" fmla="*/ f41 1 f23"/>
                  <a:gd name="f56" fmla="*/ f42 1 f22"/>
                  <a:gd name="f57" fmla="*/ f43 1 f23"/>
                  <a:gd name="f58" fmla="*/ f44 1 f22"/>
                  <a:gd name="f59" fmla="*/ f45 f13 1"/>
                  <a:gd name="f60" fmla="*/ f46 f13 1"/>
                  <a:gd name="f61" fmla="*/ f48 f14 1"/>
                  <a:gd name="f62" fmla="*/ f47 f14 1"/>
                  <a:gd name="f63" fmla="*/ f49 f13 1"/>
                  <a:gd name="f64" fmla="*/ f50 f14 1"/>
                  <a:gd name="f65" fmla="*/ f51 f13 1"/>
                  <a:gd name="f66" fmla="*/ f52 f14 1"/>
                  <a:gd name="f67" fmla="*/ f53 f13 1"/>
                  <a:gd name="f68" fmla="*/ f54 f14 1"/>
                  <a:gd name="f69" fmla="*/ f55 f13 1"/>
                  <a:gd name="f70" fmla="*/ f56 f14 1"/>
                  <a:gd name="f71" fmla="*/ f57 f13 1"/>
                  <a:gd name="f72" fmla="*/ f58 f14 1"/>
                </a:gdLst>
                <a:ahLst/>
                <a:cxnLst>
                  <a:cxn ang="3cd4">
                    <a:pos x="hc" y="t"/>
                  </a:cxn>
                  <a:cxn ang="0">
                    <a:pos x="r" y="vc"/>
                  </a:cxn>
                  <a:cxn ang="cd4">
                    <a:pos x="hc" y="b"/>
                  </a:cxn>
                  <a:cxn ang="cd2">
                    <a:pos x="l" y="vc"/>
                  </a:cxn>
                  <a:cxn ang="f34">
                    <a:pos x="f63" y="f64"/>
                  </a:cxn>
                  <a:cxn ang="f34">
                    <a:pos x="f63" y="f64"/>
                  </a:cxn>
                  <a:cxn ang="f34">
                    <a:pos x="f65" y="f66"/>
                  </a:cxn>
                  <a:cxn ang="f34">
                    <a:pos x="f65" y="f66"/>
                  </a:cxn>
                  <a:cxn ang="f34">
                    <a:pos x="f67" y="f68"/>
                  </a:cxn>
                  <a:cxn ang="f34">
                    <a:pos x="f67" y="f68"/>
                  </a:cxn>
                  <a:cxn ang="f34">
                    <a:pos x="f69" y="f70"/>
                  </a:cxn>
                  <a:cxn ang="f34">
                    <a:pos x="f69" y="f70"/>
                  </a:cxn>
                  <a:cxn ang="f34">
                    <a:pos x="f69" y="f70"/>
                  </a:cxn>
                  <a:cxn ang="f34">
                    <a:pos x="f69" y="f70"/>
                  </a:cxn>
                  <a:cxn ang="f34">
                    <a:pos x="f71" y="f66"/>
                  </a:cxn>
                  <a:cxn ang="f34">
                    <a:pos x="f71" y="f66"/>
                  </a:cxn>
                  <a:cxn ang="f34">
                    <a:pos x="f67" y="f72"/>
                  </a:cxn>
                  <a:cxn ang="f34">
                    <a:pos x="f67" y="f72"/>
                  </a:cxn>
                  <a:cxn ang="f34">
                    <a:pos x="f63" y="f64"/>
                  </a:cxn>
                </a:cxnLst>
                <a:rect l="f59" t="f62" r="f60" b="f61"/>
                <a:pathLst>
                  <a:path w="12" h="8">
                    <a:moveTo>
                      <a:pt x="f5" y="f5"/>
                    </a:moveTo>
                    <a:lnTo>
                      <a:pt x="f5" y="f5"/>
                    </a:lnTo>
                    <a:lnTo>
                      <a:pt x="f8" y="f9"/>
                    </a:lnTo>
                    <a:lnTo>
                      <a:pt x="f8" y="f9"/>
                    </a:lnTo>
                    <a:lnTo>
                      <a:pt x="f7" y="f8"/>
                    </a:lnTo>
                    <a:lnTo>
                      <a:pt x="f7" y="f8"/>
                    </a:lnTo>
                    <a:lnTo>
                      <a:pt x="f10" y="f7"/>
                    </a:lnTo>
                    <a:lnTo>
                      <a:pt x="f10" y="f7"/>
                    </a:lnTo>
                    <a:lnTo>
                      <a:pt x="f10" y="f7"/>
                    </a:lnTo>
                    <a:lnTo>
                      <a:pt x="f10" y="f7"/>
                    </a:lnTo>
                    <a:lnTo>
                      <a:pt x="f6" y="f9"/>
                    </a:lnTo>
                    <a:lnTo>
                      <a:pt x="f6" y="f9"/>
                    </a:lnTo>
                    <a:lnTo>
                      <a:pt x="f7" y="f11"/>
                    </a:lnTo>
                    <a:lnTo>
                      <a:pt x="f7" y="f11"/>
                    </a:lnTo>
                    <a:lnTo>
                      <a:pt x="f5"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grpSp>
        <p:sp>
          <p:nvSpPr>
            <p:cNvPr id="22" name="Freeform 69">
              <a:extLst>
                <a:ext uri="{FF2B5EF4-FFF2-40B4-BE49-F238E27FC236}">
                  <a16:creationId xmlns:a16="http://schemas.microsoft.com/office/drawing/2014/main" id="{4B2EFD0B-D045-AE20-F90C-2F8F6D025844}"/>
                </a:ext>
              </a:extLst>
            </p:cNvPr>
            <p:cNvSpPr/>
            <p:nvPr/>
          </p:nvSpPr>
          <p:spPr>
            <a:xfrm>
              <a:off x="3764657" y="2470608"/>
              <a:ext cx="151452" cy="328891"/>
            </a:xfrm>
            <a:custGeom>
              <a:avLst/>
              <a:gdLst>
                <a:gd name="f0" fmla="val 10800000"/>
                <a:gd name="f1" fmla="val 5400000"/>
                <a:gd name="f2" fmla="val 180"/>
                <a:gd name="f3" fmla="val w"/>
                <a:gd name="f4" fmla="val h"/>
                <a:gd name="f5" fmla="val 0"/>
                <a:gd name="f6" fmla="val 134"/>
                <a:gd name="f7" fmla="val 291"/>
                <a:gd name="f8" fmla="val 68"/>
                <a:gd name="f9" fmla="val 54"/>
                <a:gd name="f10" fmla="val 2"/>
                <a:gd name="f11" fmla="val 42"/>
                <a:gd name="f12" fmla="val 6"/>
                <a:gd name="f13" fmla="val 30"/>
                <a:gd name="f14" fmla="val 12"/>
                <a:gd name="f15" fmla="val 20"/>
                <a:gd name="f16" fmla="val 10"/>
                <a:gd name="f17" fmla="val 4"/>
                <a:gd name="f18" fmla="val 223"/>
                <a:gd name="f19" fmla="val 237"/>
                <a:gd name="f20" fmla="val 249"/>
                <a:gd name="f21" fmla="val 261"/>
                <a:gd name="f22" fmla="val 271"/>
                <a:gd name="f23" fmla="val 281"/>
                <a:gd name="f24" fmla="val 40"/>
                <a:gd name="f25" fmla="val 287"/>
                <a:gd name="f26" fmla="val 80"/>
                <a:gd name="f27" fmla="val 92"/>
                <a:gd name="f28" fmla="val 104"/>
                <a:gd name="f29" fmla="val 114"/>
                <a:gd name="f30" fmla="val 124"/>
                <a:gd name="f31" fmla="val 130"/>
                <a:gd name="f32" fmla="val 125"/>
                <a:gd name="f33" fmla="val 66"/>
                <a:gd name="f34" fmla="val 167"/>
                <a:gd name="f35" fmla="val 90"/>
                <a:gd name="f36" fmla="val 88"/>
                <a:gd name="f37" fmla="val 233"/>
                <a:gd name="f38" fmla="val 84"/>
                <a:gd name="f39" fmla="val 241"/>
                <a:gd name="f40" fmla="val 76"/>
                <a:gd name="f41" fmla="val 247"/>
                <a:gd name="f42" fmla="val 56"/>
                <a:gd name="f43" fmla="val 48"/>
                <a:gd name="f44" fmla="val 44"/>
                <a:gd name="f45" fmla="val 58"/>
                <a:gd name="f46" fmla="val 50"/>
                <a:gd name="f47" fmla="val 100"/>
                <a:gd name="f48" fmla="val 94"/>
                <a:gd name="f49" fmla="+- 0 0 -90"/>
                <a:gd name="f50" fmla="*/ f3 1 134"/>
                <a:gd name="f51" fmla="*/ f4 1 291"/>
                <a:gd name="f52" fmla="val f5"/>
                <a:gd name="f53" fmla="val f6"/>
                <a:gd name="f54" fmla="val f7"/>
                <a:gd name="f55" fmla="*/ f49 f0 1"/>
                <a:gd name="f56" fmla="+- f54 0 f52"/>
                <a:gd name="f57" fmla="+- f53 0 f52"/>
                <a:gd name="f58" fmla="*/ f55 1 f2"/>
                <a:gd name="f59" fmla="*/ f57 1 134"/>
                <a:gd name="f60" fmla="*/ f56 1 291"/>
                <a:gd name="f61" fmla="*/ 68 f57 1"/>
                <a:gd name="f62" fmla="*/ 0 f56 1"/>
                <a:gd name="f63" fmla="*/ 42 f57 1"/>
                <a:gd name="f64" fmla="*/ 6 f56 1"/>
                <a:gd name="f65" fmla="*/ 20 f57 1"/>
                <a:gd name="f66" fmla="*/ 20 f56 1"/>
                <a:gd name="f67" fmla="*/ 10 f57 1"/>
                <a:gd name="f68" fmla="*/ 30 f56 1"/>
                <a:gd name="f69" fmla="*/ 0 f57 1"/>
                <a:gd name="f70" fmla="*/ 54 f56 1"/>
                <a:gd name="f71" fmla="*/ 223 f56 1"/>
                <a:gd name="f72" fmla="*/ 237 f56 1"/>
                <a:gd name="f73" fmla="*/ 261 f56 1"/>
                <a:gd name="f74" fmla="*/ 271 f56 1"/>
                <a:gd name="f75" fmla="*/ 40 f57 1"/>
                <a:gd name="f76" fmla="*/ 287 f56 1"/>
                <a:gd name="f77" fmla="*/ 291 f56 1"/>
                <a:gd name="f78" fmla="*/ 80 f57 1"/>
                <a:gd name="f79" fmla="*/ 104 f57 1"/>
                <a:gd name="f80" fmla="*/ 281 f56 1"/>
                <a:gd name="f81" fmla="*/ 114 f57 1"/>
                <a:gd name="f82" fmla="*/ 130 f57 1"/>
                <a:gd name="f83" fmla="*/ 249 f56 1"/>
                <a:gd name="f84" fmla="*/ 134 f57 1"/>
                <a:gd name="f85" fmla="*/ 66 f57 1"/>
                <a:gd name="f86" fmla="*/ 125 f56 1"/>
                <a:gd name="f87" fmla="*/ 90 f57 1"/>
                <a:gd name="f88" fmla="*/ 167 f56 1"/>
                <a:gd name="f89" fmla="*/ 84 f57 1"/>
                <a:gd name="f90" fmla="*/ 241 f56 1"/>
                <a:gd name="f91" fmla="*/ 76 f57 1"/>
                <a:gd name="f92" fmla="*/ 247 f56 1"/>
                <a:gd name="f93" fmla="*/ 48 f57 1"/>
                <a:gd name="f94" fmla="*/ 44 f57 1"/>
                <a:gd name="f95" fmla="*/ 233 f56 1"/>
                <a:gd name="f96" fmla="*/ 68 f56 1"/>
                <a:gd name="f97" fmla="*/ 58 f56 1"/>
                <a:gd name="f98" fmla="*/ 50 f56 1"/>
                <a:gd name="f99" fmla="*/ 42 f56 1"/>
                <a:gd name="f100" fmla="*/ 44 f56 1"/>
                <a:gd name="f101" fmla="*/ 100 f56 1"/>
                <a:gd name="f102" fmla="*/ 12 f56 1"/>
                <a:gd name="f103" fmla="*/ 2 f56 1"/>
                <a:gd name="f104" fmla="+- f58 0 f1"/>
                <a:gd name="f105" fmla="*/ f61 1 134"/>
                <a:gd name="f106" fmla="*/ f62 1 291"/>
                <a:gd name="f107" fmla="*/ f63 1 134"/>
                <a:gd name="f108" fmla="*/ f64 1 291"/>
                <a:gd name="f109" fmla="*/ f65 1 134"/>
                <a:gd name="f110" fmla="*/ f66 1 291"/>
                <a:gd name="f111" fmla="*/ f67 1 134"/>
                <a:gd name="f112" fmla="*/ f68 1 291"/>
                <a:gd name="f113" fmla="*/ f69 1 134"/>
                <a:gd name="f114" fmla="*/ f70 1 291"/>
                <a:gd name="f115" fmla="*/ f71 1 291"/>
                <a:gd name="f116" fmla="*/ f72 1 291"/>
                <a:gd name="f117" fmla="*/ f73 1 291"/>
                <a:gd name="f118" fmla="*/ f74 1 291"/>
                <a:gd name="f119" fmla="*/ f75 1 134"/>
                <a:gd name="f120" fmla="*/ f76 1 291"/>
                <a:gd name="f121" fmla="*/ f77 1 291"/>
                <a:gd name="f122" fmla="*/ f78 1 134"/>
                <a:gd name="f123" fmla="*/ f79 1 134"/>
                <a:gd name="f124" fmla="*/ f80 1 291"/>
                <a:gd name="f125" fmla="*/ f81 1 134"/>
                <a:gd name="f126" fmla="*/ f82 1 134"/>
                <a:gd name="f127" fmla="*/ f83 1 291"/>
                <a:gd name="f128" fmla="*/ f84 1 134"/>
                <a:gd name="f129" fmla="*/ f85 1 134"/>
                <a:gd name="f130" fmla="*/ f86 1 291"/>
                <a:gd name="f131" fmla="*/ f87 1 134"/>
                <a:gd name="f132" fmla="*/ f88 1 291"/>
                <a:gd name="f133" fmla="*/ f89 1 134"/>
                <a:gd name="f134" fmla="*/ f90 1 291"/>
                <a:gd name="f135" fmla="*/ f91 1 134"/>
                <a:gd name="f136" fmla="*/ f92 1 291"/>
                <a:gd name="f137" fmla="*/ f93 1 134"/>
                <a:gd name="f138" fmla="*/ f94 1 134"/>
                <a:gd name="f139" fmla="*/ f95 1 291"/>
                <a:gd name="f140" fmla="*/ f96 1 291"/>
                <a:gd name="f141" fmla="*/ f97 1 291"/>
                <a:gd name="f142" fmla="*/ f98 1 291"/>
                <a:gd name="f143" fmla="*/ f99 1 291"/>
                <a:gd name="f144" fmla="*/ f100 1 291"/>
                <a:gd name="f145" fmla="*/ f101 1 291"/>
                <a:gd name="f146" fmla="*/ f102 1 291"/>
                <a:gd name="f147" fmla="*/ f103 1 291"/>
                <a:gd name="f148" fmla="*/ 0 1 f59"/>
                <a:gd name="f149" fmla="*/ f53 1 f59"/>
                <a:gd name="f150" fmla="*/ 0 1 f60"/>
                <a:gd name="f151" fmla="*/ f54 1 f60"/>
                <a:gd name="f152" fmla="*/ f105 1 f59"/>
                <a:gd name="f153" fmla="*/ f106 1 f60"/>
                <a:gd name="f154" fmla="*/ f107 1 f59"/>
                <a:gd name="f155" fmla="*/ f108 1 f60"/>
                <a:gd name="f156" fmla="*/ f109 1 f59"/>
                <a:gd name="f157" fmla="*/ f110 1 f60"/>
                <a:gd name="f158" fmla="*/ f111 1 f59"/>
                <a:gd name="f159" fmla="*/ f112 1 f60"/>
                <a:gd name="f160" fmla="*/ f113 1 f59"/>
                <a:gd name="f161" fmla="*/ f114 1 f60"/>
                <a:gd name="f162" fmla="*/ f115 1 f60"/>
                <a:gd name="f163" fmla="*/ f116 1 f60"/>
                <a:gd name="f164" fmla="*/ f117 1 f60"/>
                <a:gd name="f165" fmla="*/ f118 1 f60"/>
                <a:gd name="f166" fmla="*/ f119 1 f59"/>
                <a:gd name="f167" fmla="*/ f120 1 f60"/>
                <a:gd name="f168" fmla="*/ f121 1 f60"/>
                <a:gd name="f169" fmla="*/ f122 1 f59"/>
                <a:gd name="f170" fmla="*/ f123 1 f59"/>
                <a:gd name="f171" fmla="*/ f124 1 f60"/>
                <a:gd name="f172" fmla="*/ f125 1 f59"/>
                <a:gd name="f173" fmla="*/ f126 1 f59"/>
                <a:gd name="f174" fmla="*/ f127 1 f60"/>
                <a:gd name="f175" fmla="*/ f128 1 f59"/>
                <a:gd name="f176" fmla="*/ f129 1 f59"/>
                <a:gd name="f177" fmla="*/ f130 1 f60"/>
                <a:gd name="f178" fmla="*/ f131 1 f59"/>
                <a:gd name="f179" fmla="*/ f132 1 f60"/>
                <a:gd name="f180" fmla="*/ f133 1 f59"/>
                <a:gd name="f181" fmla="*/ f134 1 f60"/>
                <a:gd name="f182" fmla="*/ f135 1 f59"/>
                <a:gd name="f183" fmla="*/ f136 1 f60"/>
                <a:gd name="f184" fmla="*/ f137 1 f59"/>
                <a:gd name="f185" fmla="*/ f138 1 f59"/>
                <a:gd name="f186" fmla="*/ f139 1 f60"/>
                <a:gd name="f187" fmla="*/ f140 1 f60"/>
                <a:gd name="f188" fmla="*/ f141 1 f60"/>
                <a:gd name="f189" fmla="*/ f142 1 f60"/>
                <a:gd name="f190" fmla="*/ f143 1 f60"/>
                <a:gd name="f191" fmla="*/ f144 1 f60"/>
                <a:gd name="f192" fmla="*/ f145 1 f60"/>
                <a:gd name="f193" fmla="*/ f146 1 f60"/>
                <a:gd name="f194" fmla="*/ f147 1 f60"/>
                <a:gd name="f195" fmla="*/ f148 f50 1"/>
                <a:gd name="f196" fmla="*/ f149 f50 1"/>
                <a:gd name="f197" fmla="*/ f151 f51 1"/>
                <a:gd name="f198" fmla="*/ f150 f51 1"/>
                <a:gd name="f199" fmla="*/ f152 f50 1"/>
                <a:gd name="f200" fmla="*/ f153 f51 1"/>
                <a:gd name="f201" fmla="*/ f154 f50 1"/>
                <a:gd name="f202" fmla="*/ f155 f51 1"/>
                <a:gd name="f203" fmla="*/ f156 f50 1"/>
                <a:gd name="f204" fmla="*/ f157 f51 1"/>
                <a:gd name="f205" fmla="*/ f158 f50 1"/>
                <a:gd name="f206" fmla="*/ f159 f51 1"/>
                <a:gd name="f207" fmla="*/ f160 f50 1"/>
                <a:gd name="f208" fmla="*/ f161 f51 1"/>
                <a:gd name="f209" fmla="*/ f162 f51 1"/>
                <a:gd name="f210" fmla="*/ f163 f51 1"/>
                <a:gd name="f211" fmla="*/ f164 f51 1"/>
                <a:gd name="f212" fmla="*/ f165 f51 1"/>
                <a:gd name="f213" fmla="*/ f166 f50 1"/>
                <a:gd name="f214" fmla="*/ f167 f51 1"/>
                <a:gd name="f215" fmla="*/ f168 f51 1"/>
                <a:gd name="f216" fmla="*/ f169 f50 1"/>
                <a:gd name="f217" fmla="*/ f170 f50 1"/>
                <a:gd name="f218" fmla="*/ f171 f51 1"/>
                <a:gd name="f219" fmla="*/ f172 f50 1"/>
                <a:gd name="f220" fmla="*/ f173 f50 1"/>
                <a:gd name="f221" fmla="*/ f174 f51 1"/>
                <a:gd name="f222" fmla="*/ f175 f50 1"/>
                <a:gd name="f223" fmla="*/ f176 f50 1"/>
                <a:gd name="f224" fmla="*/ f177 f51 1"/>
                <a:gd name="f225" fmla="*/ f178 f50 1"/>
                <a:gd name="f226" fmla="*/ f179 f51 1"/>
                <a:gd name="f227" fmla="*/ f180 f50 1"/>
                <a:gd name="f228" fmla="*/ f181 f51 1"/>
                <a:gd name="f229" fmla="*/ f182 f50 1"/>
                <a:gd name="f230" fmla="*/ f183 f51 1"/>
                <a:gd name="f231" fmla="*/ f184 f50 1"/>
                <a:gd name="f232" fmla="*/ f185 f50 1"/>
                <a:gd name="f233" fmla="*/ f186 f51 1"/>
                <a:gd name="f234" fmla="*/ f187 f51 1"/>
                <a:gd name="f235" fmla="*/ f188 f51 1"/>
                <a:gd name="f236" fmla="*/ f189 f51 1"/>
                <a:gd name="f237" fmla="*/ f190 f51 1"/>
                <a:gd name="f238" fmla="*/ f191 f51 1"/>
                <a:gd name="f239" fmla="*/ f192 f51 1"/>
                <a:gd name="f240" fmla="*/ f193 f51 1"/>
                <a:gd name="f241" fmla="*/ f194 f51 1"/>
              </a:gdLst>
              <a:ahLst/>
              <a:cxnLst>
                <a:cxn ang="3cd4">
                  <a:pos x="hc" y="t"/>
                </a:cxn>
                <a:cxn ang="0">
                  <a:pos x="r" y="vc"/>
                </a:cxn>
                <a:cxn ang="cd4">
                  <a:pos x="hc" y="b"/>
                </a:cxn>
                <a:cxn ang="cd2">
                  <a:pos x="l" y="vc"/>
                </a:cxn>
                <a:cxn ang="f104">
                  <a:pos x="f199" y="f200"/>
                </a:cxn>
                <a:cxn ang="f104">
                  <a:pos x="f201" y="f202"/>
                </a:cxn>
                <a:cxn ang="f104">
                  <a:pos x="f203" y="f204"/>
                </a:cxn>
                <a:cxn ang="f104">
                  <a:pos x="f205" y="f206"/>
                </a:cxn>
                <a:cxn ang="f104">
                  <a:pos x="f207" y="f208"/>
                </a:cxn>
                <a:cxn ang="f104">
                  <a:pos x="f207" y="f209"/>
                </a:cxn>
                <a:cxn ang="f104">
                  <a:pos x="f207" y="f210"/>
                </a:cxn>
                <a:cxn ang="f104">
                  <a:pos x="f205" y="f211"/>
                </a:cxn>
                <a:cxn ang="f104">
                  <a:pos x="f203" y="f212"/>
                </a:cxn>
                <a:cxn ang="f104">
                  <a:pos x="f213" y="f214"/>
                </a:cxn>
                <a:cxn ang="f104">
                  <a:pos x="f199" y="f215"/>
                </a:cxn>
                <a:cxn ang="f104">
                  <a:pos x="f216" y="f215"/>
                </a:cxn>
                <a:cxn ang="f104">
                  <a:pos x="f217" y="f218"/>
                </a:cxn>
                <a:cxn ang="f104">
                  <a:pos x="f219" y="f212"/>
                </a:cxn>
                <a:cxn ang="f104">
                  <a:pos x="f220" y="f221"/>
                </a:cxn>
                <a:cxn ang="f104">
                  <a:pos x="f222" y="f209"/>
                </a:cxn>
                <a:cxn ang="f104">
                  <a:pos x="f223" y="f224"/>
                </a:cxn>
                <a:cxn ang="f104">
                  <a:pos x="f225" y="f226"/>
                </a:cxn>
                <a:cxn ang="f104">
                  <a:pos x="f225" y="f209"/>
                </a:cxn>
                <a:cxn ang="f104">
                  <a:pos x="f227" y="f228"/>
                </a:cxn>
                <a:cxn ang="f104">
                  <a:pos x="f229" y="f230"/>
                </a:cxn>
                <a:cxn ang="f104">
                  <a:pos x="f223" y="f230"/>
                </a:cxn>
                <a:cxn ang="f104">
                  <a:pos x="f231" y="f228"/>
                </a:cxn>
                <a:cxn ang="f104">
                  <a:pos x="f232" y="f233"/>
                </a:cxn>
                <a:cxn ang="f104">
                  <a:pos x="f201" y="f234"/>
                </a:cxn>
                <a:cxn ang="f104">
                  <a:pos x="f232" y="f235"/>
                </a:cxn>
                <a:cxn ang="f104">
                  <a:pos x="f231" y="f236"/>
                </a:cxn>
                <a:cxn ang="f104">
                  <a:pos x="f223" y="f237"/>
                </a:cxn>
                <a:cxn ang="f104">
                  <a:pos x="f229" y="f238"/>
                </a:cxn>
                <a:cxn ang="f104">
                  <a:pos x="f227" y="f236"/>
                </a:cxn>
                <a:cxn ang="f104">
                  <a:pos x="f225" y="f234"/>
                </a:cxn>
                <a:cxn ang="f104">
                  <a:pos x="f222" y="f239"/>
                </a:cxn>
                <a:cxn ang="f104">
                  <a:pos x="f222" y="f234"/>
                </a:cxn>
                <a:cxn ang="f104">
                  <a:pos x="f220" y="f237"/>
                </a:cxn>
                <a:cxn ang="f104">
                  <a:pos x="f219" y="f204"/>
                </a:cxn>
                <a:cxn ang="f104">
                  <a:pos x="f217" y="f240"/>
                </a:cxn>
                <a:cxn ang="f104">
                  <a:pos x="f216" y="f241"/>
                </a:cxn>
              </a:cxnLst>
              <a:rect l="f195" t="f198" r="f196" b="f197"/>
              <a:pathLst>
                <a:path w="134" h="291">
                  <a:moveTo>
                    <a:pt x="f8" y="f5"/>
                  </a:moveTo>
                  <a:lnTo>
                    <a:pt x="f8" y="f5"/>
                  </a:lnTo>
                  <a:lnTo>
                    <a:pt x="f9" y="f10"/>
                  </a:lnTo>
                  <a:lnTo>
                    <a:pt x="f11" y="f12"/>
                  </a:lnTo>
                  <a:lnTo>
                    <a:pt x="f13" y="f14"/>
                  </a:lnTo>
                  <a:lnTo>
                    <a:pt x="f15" y="f15"/>
                  </a:lnTo>
                  <a:lnTo>
                    <a:pt x="f15" y="f15"/>
                  </a:lnTo>
                  <a:lnTo>
                    <a:pt x="f16" y="f13"/>
                  </a:lnTo>
                  <a:lnTo>
                    <a:pt x="f17" y="f11"/>
                  </a:lnTo>
                  <a:lnTo>
                    <a:pt x="f5" y="f9"/>
                  </a:lnTo>
                  <a:lnTo>
                    <a:pt x="f5" y="f8"/>
                  </a:lnTo>
                  <a:lnTo>
                    <a:pt x="f5" y="f18"/>
                  </a:lnTo>
                  <a:lnTo>
                    <a:pt x="f5" y="f18"/>
                  </a:lnTo>
                  <a:lnTo>
                    <a:pt x="f5" y="f19"/>
                  </a:lnTo>
                  <a:lnTo>
                    <a:pt x="f17" y="f20"/>
                  </a:lnTo>
                  <a:lnTo>
                    <a:pt x="f16" y="f21"/>
                  </a:lnTo>
                  <a:lnTo>
                    <a:pt x="f15" y="f22"/>
                  </a:lnTo>
                  <a:lnTo>
                    <a:pt x="f15" y="f22"/>
                  </a:lnTo>
                  <a:lnTo>
                    <a:pt x="f13" y="f23"/>
                  </a:lnTo>
                  <a:lnTo>
                    <a:pt x="f24" y="f25"/>
                  </a:lnTo>
                  <a:lnTo>
                    <a:pt x="f9" y="f7"/>
                  </a:lnTo>
                  <a:lnTo>
                    <a:pt x="f8" y="f7"/>
                  </a:lnTo>
                  <a:lnTo>
                    <a:pt x="f8" y="f7"/>
                  </a:lnTo>
                  <a:lnTo>
                    <a:pt x="f26" y="f7"/>
                  </a:lnTo>
                  <a:lnTo>
                    <a:pt x="f27" y="f25"/>
                  </a:lnTo>
                  <a:lnTo>
                    <a:pt x="f28" y="f23"/>
                  </a:lnTo>
                  <a:lnTo>
                    <a:pt x="f29" y="f22"/>
                  </a:lnTo>
                  <a:lnTo>
                    <a:pt x="f29" y="f22"/>
                  </a:lnTo>
                  <a:lnTo>
                    <a:pt x="f30" y="f21"/>
                  </a:lnTo>
                  <a:lnTo>
                    <a:pt x="f31" y="f20"/>
                  </a:lnTo>
                  <a:lnTo>
                    <a:pt x="f6" y="f19"/>
                  </a:lnTo>
                  <a:lnTo>
                    <a:pt x="f6" y="f18"/>
                  </a:lnTo>
                  <a:lnTo>
                    <a:pt x="f6" y="f32"/>
                  </a:lnTo>
                  <a:lnTo>
                    <a:pt x="f33" y="f32"/>
                  </a:lnTo>
                  <a:lnTo>
                    <a:pt x="f33" y="f34"/>
                  </a:lnTo>
                  <a:lnTo>
                    <a:pt x="f35" y="f34"/>
                  </a:lnTo>
                  <a:lnTo>
                    <a:pt x="f35" y="f18"/>
                  </a:lnTo>
                  <a:lnTo>
                    <a:pt x="f35" y="f18"/>
                  </a:lnTo>
                  <a:lnTo>
                    <a:pt x="f36" y="f37"/>
                  </a:lnTo>
                  <a:lnTo>
                    <a:pt x="f38" y="f39"/>
                  </a:lnTo>
                  <a:lnTo>
                    <a:pt x="f38" y="f39"/>
                  </a:lnTo>
                  <a:lnTo>
                    <a:pt x="f40" y="f41"/>
                  </a:lnTo>
                  <a:lnTo>
                    <a:pt x="f33" y="f41"/>
                  </a:lnTo>
                  <a:lnTo>
                    <a:pt x="f33" y="f41"/>
                  </a:lnTo>
                  <a:lnTo>
                    <a:pt x="f42" y="f41"/>
                  </a:lnTo>
                  <a:lnTo>
                    <a:pt x="f43" y="f39"/>
                  </a:lnTo>
                  <a:lnTo>
                    <a:pt x="f43" y="f39"/>
                  </a:lnTo>
                  <a:lnTo>
                    <a:pt x="f44" y="f37"/>
                  </a:lnTo>
                  <a:lnTo>
                    <a:pt x="f11" y="f18"/>
                  </a:lnTo>
                  <a:lnTo>
                    <a:pt x="f11" y="f8"/>
                  </a:lnTo>
                  <a:lnTo>
                    <a:pt x="f11" y="f8"/>
                  </a:lnTo>
                  <a:lnTo>
                    <a:pt x="f44" y="f45"/>
                  </a:lnTo>
                  <a:lnTo>
                    <a:pt x="f43" y="f46"/>
                  </a:lnTo>
                  <a:lnTo>
                    <a:pt x="f43" y="f46"/>
                  </a:lnTo>
                  <a:lnTo>
                    <a:pt x="f42" y="f44"/>
                  </a:lnTo>
                  <a:lnTo>
                    <a:pt x="f33" y="f11"/>
                  </a:lnTo>
                  <a:lnTo>
                    <a:pt x="f33" y="f11"/>
                  </a:lnTo>
                  <a:lnTo>
                    <a:pt x="f40" y="f44"/>
                  </a:lnTo>
                  <a:lnTo>
                    <a:pt x="f38" y="f46"/>
                  </a:lnTo>
                  <a:lnTo>
                    <a:pt x="f38" y="f46"/>
                  </a:lnTo>
                  <a:lnTo>
                    <a:pt x="f36" y="f45"/>
                  </a:lnTo>
                  <a:lnTo>
                    <a:pt x="f35" y="f8"/>
                  </a:lnTo>
                  <a:lnTo>
                    <a:pt x="f35" y="f47"/>
                  </a:lnTo>
                  <a:lnTo>
                    <a:pt x="f6" y="f47"/>
                  </a:lnTo>
                  <a:lnTo>
                    <a:pt x="f6" y="f8"/>
                  </a:lnTo>
                  <a:lnTo>
                    <a:pt x="f6" y="f8"/>
                  </a:lnTo>
                  <a:lnTo>
                    <a:pt x="f6" y="f9"/>
                  </a:lnTo>
                  <a:lnTo>
                    <a:pt x="f31" y="f11"/>
                  </a:lnTo>
                  <a:lnTo>
                    <a:pt x="f30" y="f13"/>
                  </a:lnTo>
                  <a:lnTo>
                    <a:pt x="f29" y="f15"/>
                  </a:lnTo>
                  <a:lnTo>
                    <a:pt x="f29" y="f15"/>
                  </a:lnTo>
                  <a:lnTo>
                    <a:pt x="f28" y="f14"/>
                  </a:lnTo>
                  <a:lnTo>
                    <a:pt x="f48" y="f12"/>
                  </a:lnTo>
                  <a:lnTo>
                    <a:pt x="f26" y="f10"/>
                  </a:lnTo>
                  <a:lnTo>
                    <a:pt x="f8" y="f5"/>
                  </a:lnTo>
                  <a:close/>
                </a:path>
              </a:pathLst>
            </a:custGeom>
            <a:solidFill>
              <a:srgbClr val="F2F2F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3" name="Freeform 70">
              <a:extLst>
                <a:ext uri="{FF2B5EF4-FFF2-40B4-BE49-F238E27FC236}">
                  <a16:creationId xmlns:a16="http://schemas.microsoft.com/office/drawing/2014/main" id="{252F4BA5-E1CA-EDD8-665E-3BC87C5A852D}"/>
                </a:ext>
              </a:extLst>
            </p:cNvPr>
            <p:cNvSpPr/>
            <p:nvPr/>
          </p:nvSpPr>
          <p:spPr>
            <a:xfrm>
              <a:off x="3764657" y="2470608"/>
              <a:ext cx="151452" cy="328891"/>
            </a:xfrm>
            <a:custGeom>
              <a:avLst/>
              <a:gdLst>
                <a:gd name="f0" fmla="val 10800000"/>
                <a:gd name="f1" fmla="val 5400000"/>
                <a:gd name="f2" fmla="val 180"/>
                <a:gd name="f3" fmla="val w"/>
                <a:gd name="f4" fmla="val h"/>
                <a:gd name="f5" fmla="val 0"/>
                <a:gd name="f6" fmla="val 134"/>
                <a:gd name="f7" fmla="val 291"/>
                <a:gd name="f8" fmla="val 68"/>
                <a:gd name="f9" fmla="val 54"/>
                <a:gd name="f10" fmla="val 2"/>
                <a:gd name="f11" fmla="val 42"/>
                <a:gd name="f12" fmla="val 6"/>
                <a:gd name="f13" fmla="val 30"/>
                <a:gd name="f14" fmla="val 12"/>
                <a:gd name="f15" fmla="val 20"/>
                <a:gd name="f16" fmla="val 10"/>
                <a:gd name="f17" fmla="val 4"/>
                <a:gd name="f18" fmla="val 223"/>
                <a:gd name="f19" fmla="val 237"/>
                <a:gd name="f20" fmla="val 249"/>
                <a:gd name="f21" fmla="val 261"/>
                <a:gd name="f22" fmla="val 271"/>
                <a:gd name="f23" fmla="val 281"/>
                <a:gd name="f24" fmla="val 40"/>
                <a:gd name="f25" fmla="val 287"/>
                <a:gd name="f26" fmla="val 80"/>
                <a:gd name="f27" fmla="val 92"/>
                <a:gd name="f28" fmla="val 104"/>
                <a:gd name="f29" fmla="val 114"/>
                <a:gd name="f30" fmla="val 124"/>
                <a:gd name="f31" fmla="val 130"/>
                <a:gd name="f32" fmla="val 125"/>
                <a:gd name="f33" fmla="val 66"/>
                <a:gd name="f34" fmla="val 167"/>
                <a:gd name="f35" fmla="val 90"/>
                <a:gd name="f36" fmla="val 88"/>
                <a:gd name="f37" fmla="val 233"/>
                <a:gd name="f38" fmla="val 84"/>
                <a:gd name="f39" fmla="val 241"/>
                <a:gd name="f40" fmla="val 76"/>
                <a:gd name="f41" fmla="val 247"/>
                <a:gd name="f42" fmla="val 56"/>
                <a:gd name="f43" fmla="val 48"/>
                <a:gd name="f44" fmla="val 44"/>
                <a:gd name="f45" fmla="val 58"/>
                <a:gd name="f46" fmla="val 50"/>
                <a:gd name="f47" fmla="val 100"/>
                <a:gd name="f48" fmla="val 94"/>
                <a:gd name="f49" fmla="+- 0 0 -90"/>
                <a:gd name="f50" fmla="*/ f3 1 134"/>
                <a:gd name="f51" fmla="*/ f4 1 291"/>
                <a:gd name="f52" fmla="val f5"/>
                <a:gd name="f53" fmla="val f6"/>
                <a:gd name="f54" fmla="val f7"/>
                <a:gd name="f55" fmla="*/ f49 f0 1"/>
                <a:gd name="f56" fmla="+- f54 0 f52"/>
                <a:gd name="f57" fmla="+- f53 0 f52"/>
                <a:gd name="f58" fmla="*/ f55 1 f2"/>
                <a:gd name="f59" fmla="*/ f57 1 134"/>
                <a:gd name="f60" fmla="*/ f56 1 291"/>
                <a:gd name="f61" fmla="*/ 68 f57 1"/>
                <a:gd name="f62" fmla="*/ 0 f56 1"/>
                <a:gd name="f63" fmla="*/ 42 f57 1"/>
                <a:gd name="f64" fmla="*/ 6 f56 1"/>
                <a:gd name="f65" fmla="*/ 20 f57 1"/>
                <a:gd name="f66" fmla="*/ 20 f56 1"/>
                <a:gd name="f67" fmla="*/ 10 f57 1"/>
                <a:gd name="f68" fmla="*/ 30 f56 1"/>
                <a:gd name="f69" fmla="*/ 0 f57 1"/>
                <a:gd name="f70" fmla="*/ 54 f56 1"/>
                <a:gd name="f71" fmla="*/ 223 f56 1"/>
                <a:gd name="f72" fmla="*/ 237 f56 1"/>
                <a:gd name="f73" fmla="*/ 261 f56 1"/>
                <a:gd name="f74" fmla="*/ 271 f56 1"/>
                <a:gd name="f75" fmla="*/ 40 f57 1"/>
                <a:gd name="f76" fmla="*/ 287 f56 1"/>
                <a:gd name="f77" fmla="*/ 291 f56 1"/>
                <a:gd name="f78" fmla="*/ 80 f57 1"/>
                <a:gd name="f79" fmla="*/ 104 f57 1"/>
                <a:gd name="f80" fmla="*/ 281 f56 1"/>
                <a:gd name="f81" fmla="*/ 114 f57 1"/>
                <a:gd name="f82" fmla="*/ 130 f57 1"/>
                <a:gd name="f83" fmla="*/ 249 f56 1"/>
                <a:gd name="f84" fmla="*/ 134 f57 1"/>
                <a:gd name="f85" fmla="*/ 66 f57 1"/>
                <a:gd name="f86" fmla="*/ 125 f56 1"/>
                <a:gd name="f87" fmla="*/ 90 f57 1"/>
                <a:gd name="f88" fmla="*/ 167 f56 1"/>
                <a:gd name="f89" fmla="*/ 84 f57 1"/>
                <a:gd name="f90" fmla="*/ 241 f56 1"/>
                <a:gd name="f91" fmla="*/ 76 f57 1"/>
                <a:gd name="f92" fmla="*/ 247 f56 1"/>
                <a:gd name="f93" fmla="*/ 48 f57 1"/>
                <a:gd name="f94" fmla="*/ 44 f57 1"/>
                <a:gd name="f95" fmla="*/ 233 f56 1"/>
                <a:gd name="f96" fmla="*/ 68 f56 1"/>
                <a:gd name="f97" fmla="*/ 58 f56 1"/>
                <a:gd name="f98" fmla="*/ 50 f56 1"/>
                <a:gd name="f99" fmla="*/ 42 f56 1"/>
                <a:gd name="f100" fmla="*/ 44 f56 1"/>
                <a:gd name="f101" fmla="*/ 100 f56 1"/>
                <a:gd name="f102" fmla="*/ 12 f56 1"/>
                <a:gd name="f103" fmla="*/ 2 f56 1"/>
                <a:gd name="f104" fmla="+- f58 0 f1"/>
                <a:gd name="f105" fmla="*/ f61 1 134"/>
                <a:gd name="f106" fmla="*/ f62 1 291"/>
                <a:gd name="f107" fmla="*/ f63 1 134"/>
                <a:gd name="f108" fmla="*/ f64 1 291"/>
                <a:gd name="f109" fmla="*/ f65 1 134"/>
                <a:gd name="f110" fmla="*/ f66 1 291"/>
                <a:gd name="f111" fmla="*/ f67 1 134"/>
                <a:gd name="f112" fmla="*/ f68 1 291"/>
                <a:gd name="f113" fmla="*/ f69 1 134"/>
                <a:gd name="f114" fmla="*/ f70 1 291"/>
                <a:gd name="f115" fmla="*/ f71 1 291"/>
                <a:gd name="f116" fmla="*/ f72 1 291"/>
                <a:gd name="f117" fmla="*/ f73 1 291"/>
                <a:gd name="f118" fmla="*/ f74 1 291"/>
                <a:gd name="f119" fmla="*/ f75 1 134"/>
                <a:gd name="f120" fmla="*/ f76 1 291"/>
                <a:gd name="f121" fmla="*/ f77 1 291"/>
                <a:gd name="f122" fmla="*/ f78 1 134"/>
                <a:gd name="f123" fmla="*/ f79 1 134"/>
                <a:gd name="f124" fmla="*/ f80 1 291"/>
                <a:gd name="f125" fmla="*/ f81 1 134"/>
                <a:gd name="f126" fmla="*/ f82 1 134"/>
                <a:gd name="f127" fmla="*/ f83 1 291"/>
                <a:gd name="f128" fmla="*/ f84 1 134"/>
                <a:gd name="f129" fmla="*/ f85 1 134"/>
                <a:gd name="f130" fmla="*/ f86 1 291"/>
                <a:gd name="f131" fmla="*/ f87 1 134"/>
                <a:gd name="f132" fmla="*/ f88 1 291"/>
                <a:gd name="f133" fmla="*/ f89 1 134"/>
                <a:gd name="f134" fmla="*/ f90 1 291"/>
                <a:gd name="f135" fmla="*/ f91 1 134"/>
                <a:gd name="f136" fmla="*/ f92 1 291"/>
                <a:gd name="f137" fmla="*/ f93 1 134"/>
                <a:gd name="f138" fmla="*/ f94 1 134"/>
                <a:gd name="f139" fmla="*/ f95 1 291"/>
                <a:gd name="f140" fmla="*/ f96 1 291"/>
                <a:gd name="f141" fmla="*/ f97 1 291"/>
                <a:gd name="f142" fmla="*/ f98 1 291"/>
                <a:gd name="f143" fmla="*/ f99 1 291"/>
                <a:gd name="f144" fmla="*/ f100 1 291"/>
                <a:gd name="f145" fmla="*/ f101 1 291"/>
                <a:gd name="f146" fmla="*/ f102 1 291"/>
                <a:gd name="f147" fmla="*/ f103 1 291"/>
                <a:gd name="f148" fmla="*/ 0 1 f59"/>
                <a:gd name="f149" fmla="*/ f53 1 f59"/>
                <a:gd name="f150" fmla="*/ 0 1 f60"/>
                <a:gd name="f151" fmla="*/ f54 1 f60"/>
                <a:gd name="f152" fmla="*/ f105 1 f59"/>
                <a:gd name="f153" fmla="*/ f106 1 f60"/>
                <a:gd name="f154" fmla="*/ f107 1 f59"/>
                <a:gd name="f155" fmla="*/ f108 1 f60"/>
                <a:gd name="f156" fmla="*/ f109 1 f59"/>
                <a:gd name="f157" fmla="*/ f110 1 f60"/>
                <a:gd name="f158" fmla="*/ f111 1 f59"/>
                <a:gd name="f159" fmla="*/ f112 1 f60"/>
                <a:gd name="f160" fmla="*/ f113 1 f59"/>
                <a:gd name="f161" fmla="*/ f114 1 f60"/>
                <a:gd name="f162" fmla="*/ f115 1 f60"/>
                <a:gd name="f163" fmla="*/ f116 1 f60"/>
                <a:gd name="f164" fmla="*/ f117 1 f60"/>
                <a:gd name="f165" fmla="*/ f118 1 f60"/>
                <a:gd name="f166" fmla="*/ f119 1 f59"/>
                <a:gd name="f167" fmla="*/ f120 1 f60"/>
                <a:gd name="f168" fmla="*/ f121 1 f60"/>
                <a:gd name="f169" fmla="*/ f122 1 f59"/>
                <a:gd name="f170" fmla="*/ f123 1 f59"/>
                <a:gd name="f171" fmla="*/ f124 1 f60"/>
                <a:gd name="f172" fmla="*/ f125 1 f59"/>
                <a:gd name="f173" fmla="*/ f126 1 f59"/>
                <a:gd name="f174" fmla="*/ f127 1 f60"/>
                <a:gd name="f175" fmla="*/ f128 1 f59"/>
                <a:gd name="f176" fmla="*/ f129 1 f59"/>
                <a:gd name="f177" fmla="*/ f130 1 f60"/>
                <a:gd name="f178" fmla="*/ f131 1 f59"/>
                <a:gd name="f179" fmla="*/ f132 1 f60"/>
                <a:gd name="f180" fmla="*/ f133 1 f59"/>
                <a:gd name="f181" fmla="*/ f134 1 f60"/>
                <a:gd name="f182" fmla="*/ f135 1 f59"/>
                <a:gd name="f183" fmla="*/ f136 1 f60"/>
                <a:gd name="f184" fmla="*/ f137 1 f59"/>
                <a:gd name="f185" fmla="*/ f138 1 f59"/>
                <a:gd name="f186" fmla="*/ f139 1 f60"/>
                <a:gd name="f187" fmla="*/ f140 1 f60"/>
                <a:gd name="f188" fmla="*/ f141 1 f60"/>
                <a:gd name="f189" fmla="*/ f142 1 f60"/>
                <a:gd name="f190" fmla="*/ f143 1 f60"/>
                <a:gd name="f191" fmla="*/ f144 1 f60"/>
                <a:gd name="f192" fmla="*/ f145 1 f60"/>
                <a:gd name="f193" fmla="*/ f146 1 f60"/>
                <a:gd name="f194" fmla="*/ f147 1 f60"/>
                <a:gd name="f195" fmla="*/ f148 f50 1"/>
                <a:gd name="f196" fmla="*/ f149 f50 1"/>
                <a:gd name="f197" fmla="*/ f151 f51 1"/>
                <a:gd name="f198" fmla="*/ f150 f51 1"/>
                <a:gd name="f199" fmla="*/ f152 f50 1"/>
                <a:gd name="f200" fmla="*/ f153 f51 1"/>
                <a:gd name="f201" fmla="*/ f154 f50 1"/>
                <a:gd name="f202" fmla="*/ f155 f51 1"/>
                <a:gd name="f203" fmla="*/ f156 f50 1"/>
                <a:gd name="f204" fmla="*/ f157 f51 1"/>
                <a:gd name="f205" fmla="*/ f158 f50 1"/>
                <a:gd name="f206" fmla="*/ f159 f51 1"/>
                <a:gd name="f207" fmla="*/ f160 f50 1"/>
                <a:gd name="f208" fmla="*/ f161 f51 1"/>
                <a:gd name="f209" fmla="*/ f162 f51 1"/>
                <a:gd name="f210" fmla="*/ f163 f51 1"/>
                <a:gd name="f211" fmla="*/ f164 f51 1"/>
                <a:gd name="f212" fmla="*/ f165 f51 1"/>
                <a:gd name="f213" fmla="*/ f166 f50 1"/>
                <a:gd name="f214" fmla="*/ f167 f51 1"/>
                <a:gd name="f215" fmla="*/ f168 f51 1"/>
                <a:gd name="f216" fmla="*/ f169 f50 1"/>
                <a:gd name="f217" fmla="*/ f170 f50 1"/>
                <a:gd name="f218" fmla="*/ f171 f51 1"/>
                <a:gd name="f219" fmla="*/ f172 f50 1"/>
                <a:gd name="f220" fmla="*/ f173 f50 1"/>
                <a:gd name="f221" fmla="*/ f174 f51 1"/>
                <a:gd name="f222" fmla="*/ f175 f50 1"/>
                <a:gd name="f223" fmla="*/ f176 f50 1"/>
                <a:gd name="f224" fmla="*/ f177 f51 1"/>
                <a:gd name="f225" fmla="*/ f178 f50 1"/>
                <a:gd name="f226" fmla="*/ f179 f51 1"/>
                <a:gd name="f227" fmla="*/ f180 f50 1"/>
                <a:gd name="f228" fmla="*/ f181 f51 1"/>
                <a:gd name="f229" fmla="*/ f182 f50 1"/>
                <a:gd name="f230" fmla="*/ f183 f51 1"/>
                <a:gd name="f231" fmla="*/ f184 f50 1"/>
                <a:gd name="f232" fmla="*/ f185 f50 1"/>
                <a:gd name="f233" fmla="*/ f186 f51 1"/>
                <a:gd name="f234" fmla="*/ f187 f51 1"/>
                <a:gd name="f235" fmla="*/ f188 f51 1"/>
                <a:gd name="f236" fmla="*/ f189 f51 1"/>
                <a:gd name="f237" fmla="*/ f190 f51 1"/>
                <a:gd name="f238" fmla="*/ f191 f51 1"/>
                <a:gd name="f239" fmla="*/ f192 f51 1"/>
                <a:gd name="f240" fmla="*/ f193 f51 1"/>
                <a:gd name="f241" fmla="*/ f194 f51 1"/>
              </a:gdLst>
              <a:ahLst/>
              <a:cxnLst>
                <a:cxn ang="3cd4">
                  <a:pos x="hc" y="t"/>
                </a:cxn>
                <a:cxn ang="0">
                  <a:pos x="r" y="vc"/>
                </a:cxn>
                <a:cxn ang="cd4">
                  <a:pos x="hc" y="b"/>
                </a:cxn>
                <a:cxn ang="cd2">
                  <a:pos x="l" y="vc"/>
                </a:cxn>
                <a:cxn ang="f104">
                  <a:pos x="f199" y="f200"/>
                </a:cxn>
                <a:cxn ang="f104">
                  <a:pos x="f201" y="f202"/>
                </a:cxn>
                <a:cxn ang="f104">
                  <a:pos x="f203" y="f204"/>
                </a:cxn>
                <a:cxn ang="f104">
                  <a:pos x="f205" y="f206"/>
                </a:cxn>
                <a:cxn ang="f104">
                  <a:pos x="f207" y="f208"/>
                </a:cxn>
                <a:cxn ang="f104">
                  <a:pos x="f207" y="f209"/>
                </a:cxn>
                <a:cxn ang="f104">
                  <a:pos x="f207" y="f210"/>
                </a:cxn>
                <a:cxn ang="f104">
                  <a:pos x="f205" y="f211"/>
                </a:cxn>
                <a:cxn ang="f104">
                  <a:pos x="f203" y="f212"/>
                </a:cxn>
                <a:cxn ang="f104">
                  <a:pos x="f213" y="f214"/>
                </a:cxn>
                <a:cxn ang="f104">
                  <a:pos x="f199" y="f215"/>
                </a:cxn>
                <a:cxn ang="f104">
                  <a:pos x="f216" y="f215"/>
                </a:cxn>
                <a:cxn ang="f104">
                  <a:pos x="f217" y="f218"/>
                </a:cxn>
                <a:cxn ang="f104">
                  <a:pos x="f219" y="f212"/>
                </a:cxn>
                <a:cxn ang="f104">
                  <a:pos x="f220" y="f221"/>
                </a:cxn>
                <a:cxn ang="f104">
                  <a:pos x="f222" y="f209"/>
                </a:cxn>
                <a:cxn ang="f104">
                  <a:pos x="f223" y="f224"/>
                </a:cxn>
                <a:cxn ang="f104">
                  <a:pos x="f225" y="f226"/>
                </a:cxn>
                <a:cxn ang="f104">
                  <a:pos x="f225" y="f209"/>
                </a:cxn>
                <a:cxn ang="f104">
                  <a:pos x="f227" y="f228"/>
                </a:cxn>
                <a:cxn ang="f104">
                  <a:pos x="f229" y="f230"/>
                </a:cxn>
                <a:cxn ang="f104">
                  <a:pos x="f223" y="f230"/>
                </a:cxn>
                <a:cxn ang="f104">
                  <a:pos x="f231" y="f228"/>
                </a:cxn>
                <a:cxn ang="f104">
                  <a:pos x="f232" y="f233"/>
                </a:cxn>
                <a:cxn ang="f104">
                  <a:pos x="f201" y="f234"/>
                </a:cxn>
                <a:cxn ang="f104">
                  <a:pos x="f232" y="f235"/>
                </a:cxn>
                <a:cxn ang="f104">
                  <a:pos x="f231" y="f236"/>
                </a:cxn>
                <a:cxn ang="f104">
                  <a:pos x="f223" y="f237"/>
                </a:cxn>
                <a:cxn ang="f104">
                  <a:pos x="f229" y="f238"/>
                </a:cxn>
                <a:cxn ang="f104">
                  <a:pos x="f227" y="f236"/>
                </a:cxn>
                <a:cxn ang="f104">
                  <a:pos x="f225" y="f234"/>
                </a:cxn>
                <a:cxn ang="f104">
                  <a:pos x="f222" y="f239"/>
                </a:cxn>
                <a:cxn ang="f104">
                  <a:pos x="f222" y="f234"/>
                </a:cxn>
                <a:cxn ang="f104">
                  <a:pos x="f220" y="f237"/>
                </a:cxn>
                <a:cxn ang="f104">
                  <a:pos x="f219" y="f204"/>
                </a:cxn>
                <a:cxn ang="f104">
                  <a:pos x="f217" y="f240"/>
                </a:cxn>
                <a:cxn ang="f104">
                  <a:pos x="f216" y="f241"/>
                </a:cxn>
              </a:cxnLst>
              <a:rect l="f195" t="f198" r="f196" b="f197"/>
              <a:pathLst>
                <a:path w="134" h="291">
                  <a:moveTo>
                    <a:pt x="f8" y="f5"/>
                  </a:moveTo>
                  <a:lnTo>
                    <a:pt x="f8" y="f5"/>
                  </a:lnTo>
                  <a:lnTo>
                    <a:pt x="f9" y="f10"/>
                  </a:lnTo>
                  <a:lnTo>
                    <a:pt x="f11" y="f12"/>
                  </a:lnTo>
                  <a:lnTo>
                    <a:pt x="f13" y="f14"/>
                  </a:lnTo>
                  <a:lnTo>
                    <a:pt x="f15" y="f15"/>
                  </a:lnTo>
                  <a:lnTo>
                    <a:pt x="f15" y="f15"/>
                  </a:lnTo>
                  <a:lnTo>
                    <a:pt x="f16" y="f13"/>
                  </a:lnTo>
                  <a:lnTo>
                    <a:pt x="f17" y="f11"/>
                  </a:lnTo>
                  <a:lnTo>
                    <a:pt x="f5" y="f9"/>
                  </a:lnTo>
                  <a:lnTo>
                    <a:pt x="f5" y="f8"/>
                  </a:lnTo>
                  <a:lnTo>
                    <a:pt x="f5" y="f18"/>
                  </a:lnTo>
                  <a:lnTo>
                    <a:pt x="f5" y="f18"/>
                  </a:lnTo>
                  <a:lnTo>
                    <a:pt x="f5" y="f19"/>
                  </a:lnTo>
                  <a:lnTo>
                    <a:pt x="f17" y="f20"/>
                  </a:lnTo>
                  <a:lnTo>
                    <a:pt x="f16" y="f21"/>
                  </a:lnTo>
                  <a:lnTo>
                    <a:pt x="f15" y="f22"/>
                  </a:lnTo>
                  <a:lnTo>
                    <a:pt x="f15" y="f22"/>
                  </a:lnTo>
                  <a:lnTo>
                    <a:pt x="f13" y="f23"/>
                  </a:lnTo>
                  <a:lnTo>
                    <a:pt x="f24" y="f25"/>
                  </a:lnTo>
                  <a:lnTo>
                    <a:pt x="f9" y="f7"/>
                  </a:lnTo>
                  <a:lnTo>
                    <a:pt x="f8" y="f7"/>
                  </a:lnTo>
                  <a:lnTo>
                    <a:pt x="f8" y="f7"/>
                  </a:lnTo>
                  <a:lnTo>
                    <a:pt x="f26" y="f7"/>
                  </a:lnTo>
                  <a:lnTo>
                    <a:pt x="f27" y="f25"/>
                  </a:lnTo>
                  <a:lnTo>
                    <a:pt x="f28" y="f23"/>
                  </a:lnTo>
                  <a:lnTo>
                    <a:pt x="f29" y="f22"/>
                  </a:lnTo>
                  <a:lnTo>
                    <a:pt x="f29" y="f22"/>
                  </a:lnTo>
                  <a:lnTo>
                    <a:pt x="f30" y="f21"/>
                  </a:lnTo>
                  <a:lnTo>
                    <a:pt x="f31" y="f20"/>
                  </a:lnTo>
                  <a:lnTo>
                    <a:pt x="f6" y="f19"/>
                  </a:lnTo>
                  <a:lnTo>
                    <a:pt x="f6" y="f18"/>
                  </a:lnTo>
                  <a:lnTo>
                    <a:pt x="f6" y="f32"/>
                  </a:lnTo>
                  <a:lnTo>
                    <a:pt x="f33" y="f32"/>
                  </a:lnTo>
                  <a:lnTo>
                    <a:pt x="f33" y="f34"/>
                  </a:lnTo>
                  <a:lnTo>
                    <a:pt x="f35" y="f34"/>
                  </a:lnTo>
                  <a:lnTo>
                    <a:pt x="f35" y="f18"/>
                  </a:lnTo>
                  <a:lnTo>
                    <a:pt x="f35" y="f18"/>
                  </a:lnTo>
                  <a:lnTo>
                    <a:pt x="f36" y="f37"/>
                  </a:lnTo>
                  <a:lnTo>
                    <a:pt x="f38" y="f39"/>
                  </a:lnTo>
                  <a:lnTo>
                    <a:pt x="f38" y="f39"/>
                  </a:lnTo>
                  <a:lnTo>
                    <a:pt x="f40" y="f41"/>
                  </a:lnTo>
                  <a:lnTo>
                    <a:pt x="f33" y="f41"/>
                  </a:lnTo>
                  <a:lnTo>
                    <a:pt x="f33" y="f41"/>
                  </a:lnTo>
                  <a:lnTo>
                    <a:pt x="f42" y="f41"/>
                  </a:lnTo>
                  <a:lnTo>
                    <a:pt x="f43" y="f39"/>
                  </a:lnTo>
                  <a:lnTo>
                    <a:pt x="f43" y="f39"/>
                  </a:lnTo>
                  <a:lnTo>
                    <a:pt x="f44" y="f37"/>
                  </a:lnTo>
                  <a:lnTo>
                    <a:pt x="f11" y="f18"/>
                  </a:lnTo>
                  <a:lnTo>
                    <a:pt x="f11" y="f8"/>
                  </a:lnTo>
                  <a:lnTo>
                    <a:pt x="f11" y="f8"/>
                  </a:lnTo>
                  <a:lnTo>
                    <a:pt x="f44" y="f45"/>
                  </a:lnTo>
                  <a:lnTo>
                    <a:pt x="f43" y="f46"/>
                  </a:lnTo>
                  <a:lnTo>
                    <a:pt x="f43" y="f46"/>
                  </a:lnTo>
                  <a:lnTo>
                    <a:pt x="f42" y="f44"/>
                  </a:lnTo>
                  <a:lnTo>
                    <a:pt x="f33" y="f11"/>
                  </a:lnTo>
                  <a:lnTo>
                    <a:pt x="f33" y="f11"/>
                  </a:lnTo>
                  <a:lnTo>
                    <a:pt x="f40" y="f44"/>
                  </a:lnTo>
                  <a:lnTo>
                    <a:pt x="f38" y="f46"/>
                  </a:lnTo>
                  <a:lnTo>
                    <a:pt x="f38" y="f46"/>
                  </a:lnTo>
                  <a:lnTo>
                    <a:pt x="f36" y="f45"/>
                  </a:lnTo>
                  <a:lnTo>
                    <a:pt x="f35" y="f8"/>
                  </a:lnTo>
                  <a:lnTo>
                    <a:pt x="f35" y="f47"/>
                  </a:lnTo>
                  <a:lnTo>
                    <a:pt x="f6" y="f47"/>
                  </a:lnTo>
                  <a:lnTo>
                    <a:pt x="f6" y="f8"/>
                  </a:lnTo>
                  <a:lnTo>
                    <a:pt x="f6" y="f8"/>
                  </a:lnTo>
                  <a:lnTo>
                    <a:pt x="f6" y="f9"/>
                  </a:lnTo>
                  <a:lnTo>
                    <a:pt x="f31" y="f11"/>
                  </a:lnTo>
                  <a:lnTo>
                    <a:pt x="f30" y="f13"/>
                  </a:lnTo>
                  <a:lnTo>
                    <a:pt x="f29" y="f15"/>
                  </a:lnTo>
                  <a:lnTo>
                    <a:pt x="f29" y="f15"/>
                  </a:lnTo>
                  <a:lnTo>
                    <a:pt x="f28" y="f14"/>
                  </a:lnTo>
                  <a:lnTo>
                    <a:pt x="f48" y="f12"/>
                  </a:lnTo>
                  <a:lnTo>
                    <a:pt x="f26" y="f10"/>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4" name="Freeform 71">
              <a:extLst>
                <a:ext uri="{FF2B5EF4-FFF2-40B4-BE49-F238E27FC236}">
                  <a16:creationId xmlns:a16="http://schemas.microsoft.com/office/drawing/2014/main" id="{EF98943D-E347-327F-8C7A-FAC481643CF4}"/>
                </a:ext>
              </a:extLst>
            </p:cNvPr>
            <p:cNvSpPr/>
            <p:nvPr/>
          </p:nvSpPr>
          <p:spPr>
            <a:xfrm>
              <a:off x="3965844" y="2470608"/>
              <a:ext cx="153710" cy="328891"/>
            </a:xfrm>
            <a:custGeom>
              <a:avLst/>
              <a:gdLst>
                <a:gd name="f0" fmla="val 10800000"/>
                <a:gd name="f1" fmla="val 5400000"/>
                <a:gd name="f2" fmla="val 180"/>
                <a:gd name="f3" fmla="val w"/>
                <a:gd name="f4" fmla="val h"/>
                <a:gd name="f5" fmla="val 0"/>
                <a:gd name="f6" fmla="val 136"/>
                <a:gd name="f7" fmla="val 291"/>
                <a:gd name="f8" fmla="val 68"/>
                <a:gd name="f9" fmla="val 247"/>
                <a:gd name="f10" fmla="val 58"/>
                <a:gd name="f11" fmla="val 245"/>
                <a:gd name="f12" fmla="val 50"/>
                <a:gd name="f13" fmla="val 241"/>
                <a:gd name="f14" fmla="val 44"/>
                <a:gd name="f15" fmla="val 233"/>
                <a:gd name="f16" fmla="val 42"/>
                <a:gd name="f17" fmla="val 223"/>
                <a:gd name="f18" fmla="val 76"/>
                <a:gd name="f19" fmla="val 84"/>
                <a:gd name="f20" fmla="val 90"/>
                <a:gd name="f21" fmla="val 92"/>
                <a:gd name="f22" fmla="val 56"/>
                <a:gd name="f23" fmla="val 2"/>
                <a:gd name="f24" fmla="val 6"/>
                <a:gd name="f25" fmla="val 32"/>
                <a:gd name="f26" fmla="val 12"/>
                <a:gd name="f27" fmla="val 20"/>
                <a:gd name="f28" fmla="val 30"/>
                <a:gd name="f29" fmla="val 54"/>
                <a:gd name="f30" fmla="val 237"/>
                <a:gd name="f31" fmla="val 249"/>
                <a:gd name="f32" fmla="val 261"/>
                <a:gd name="f33" fmla="val 271"/>
                <a:gd name="f34" fmla="val 281"/>
                <a:gd name="f35" fmla="val 287"/>
                <a:gd name="f36" fmla="val 289"/>
                <a:gd name="f37" fmla="val 82"/>
                <a:gd name="f38" fmla="val 94"/>
                <a:gd name="f39" fmla="val 106"/>
                <a:gd name="f40" fmla="val 116"/>
                <a:gd name="f41" fmla="val 126"/>
                <a:gd name="f42" fmla="val 132"/>
                <a:gd name="f43" fmla="val 134"/>
                <a:gd name="f44" fmla="+- 0 0 -90"/>
                <a:gd name="f45" fmla="*/ f3 1 136"/>
                <a:gd name="f46" fmla="*/ f4 1 291"/>
                <a:gd name="f47" fmla="val f5"/>
                <a:gd name="f48" fmla="val f6"/>
                <a:gd name="f49" fmla="val f7"/>
                <a:gd name="f50" fmla="*/ f44 f0 1"/>
                <a:gd name="f51" fmla="+- f49 0 f47"/>
                <a:gd name="f52" fmla="+- f48 0 f47"/>
                <a:gd name="f53" fmla="*/ f50 1 f2"/>
                <a:gd name="f54" fmla="*/ f52 1 136"/>
                <a:gd name="f55" fmla="*/ f51 1 291"/>
                <a:gd name="f56" fmla="*/ 68 f52 1"/>
                <a:gd name="f57" fmla="*/ 247 f51 1"/>
                <a:gd name="f58" fmla="*/ 50 f52 1"/>
                <a:gd name="f59" fmla="*/ 241 f51 1"/>
                <a:gd name="f60" fmla="*/ 44 f52 1"/>
                <a:gd name="f61" fmla="*/ 233 f51 1"/>
                <a:gd name="f62" fmla="*/ 42 f52 1"/>
                <a:gd name="f63" fmla="*/ 68 f51 1"/>
                <a:gd name="f64" fmla="*/ 58 f51 1"/>
                <a:gd name="f65" fmla="*/ 50 f51 1"/>
                <a:gd name="f66" fmla="*/ 42 f51 1"/>
                <a:gd name="f67" fmla="*/ 76 f52 1"/>
                <a:gd name="f68" fmla="*/ 44 f51 1"/>
                <a:gd name="f69" fmla="*/ 84 f52 1"/>
                <a:gd name="f70" fmla="*/ 92 f52 1"/>
                <a:gd name="f71" fmla="*/ 223 f51 1"/>
                <a:gd name="f72" fmla="*/ 245 f51 1"/>
                <a:gd name="f73" fmla="*/ 0 f51 1"/>
                <a:gd name="f74" fmla="*/ 56 f52 1"/>
                <a:gd name="f75" fmla="*/ 2 f51 1"/>
                <a:gd name="f76" fmla="*/ 32 f52 1"/>
                <a:gd name="f77" fmla="*/ 12 f51 1"/>
                <a:gd name="f78" fmla="*/ 20 f52 1"/>
                <a:gd name="f79" fmla="*/ 20 f51 1"/>
                <a:gd name="f80" fmla="*/ 6 f52 1"/>
                <a:gd name="f81" fmla="*/ 0 f52 1"/>
                <a:gd name="f82" fmla="*/ 249 f51 1"/>
                <a:gd name="f83" fmla="*/ 271 f51 1"/>
                <a:gd name="f84" fmla="*/ 30 f52 1"/>
                <a:gd name="f85" fmla="*/ 281 f51 1"/>
                <a:gd name="f86" fmla="*/ 54 f52 1"/>
                <a:gd name="f87" fmla="*/ 289 f51 1"/>
                <a:gd name="f88" fmla="*/ 291 f51 1"/>
                <a:gd name="f89" fmla="*/ 94 f52 1"/>
                <a:gd name="f90" fmla="*/ 287 f51 1"/>
                <a:gd name="f91" fmla="*/ 116 f52 1"/>
                <a:gd name="f92" fmla="*/ 126 f52 1"/>
                <a:gd name="f93" fmla="*/ 261 f51 1"/>
                <a:gd name="f94" fmla="*/ 134 f52 1"/>
                <a:gd name="f95" fmla="*/ 237 f51 1"/>
                <a:gd name="f96" fmla="*/ 136 f52 1"/>
                <a:gd name="f97" fmla="*/ 54 f51 1"/>
                <a:gd name="f98" fmla="*/ 30 f51 1"/>
                <a:gd name="f99" fmla="*/ 6 f51 1"/>
                <a:gd name="f100" fmla="+- f53 0 f1"/>
                <a:gd name="f101" fmla="*/ f56 1 136"/>
                <a:gd name="f102" fmla="*/ f57 1 291"/>
                <a:gd name="f103" fmla="*/ f58 1 136"/>
                <a:gd name="f104" fmla="*/ f59 1 291"/>
                <a:gd name="f105" fmla="*/ f60 1 136"/>
                <a:gd name="f106" fmla="*/ f61 1 291"/>
                <a:gd name="f107" fmla="*/ f62 1 136"/>
                <a:gd name="f108" fmla="*/ f63 1 291"/>
                <a:gd name="f109" fmla="*/ f64 1 291"/>
                <a:gd name="f110" fmla="*/ f65 1 291"/>
                <a:gd name="f111" fmla="*/ f66 1 291"/>
                <a:gd name="f112" fmla="*/ f67 1 136"/>
                <a:gd name="f113" fmla="*/ f68 1 291"/>
                <a:gd name="f114" fmla="*/ f69 1 136"/>
                <a:gd name="f115" fmla="*/ f70 1 136"/>
                <a:gd name="f116" fmla="*/ f71 1 291"/>
                <a:gd name="f117" fmla="*/ f72 1 291"/>
                <a:gd name="f118" fmla="*/ f73 1 291"/>
                <a:gd name="f119" fmla="*/ f74 1 136"/>
                <a:gd name="f120" fmla="*/ f75 1 291"/>
                <a:gd name="f121" fmla="*/ f76 1 136"/>
                <a:gd name="f122" fmla="*/ f77 1 291"/>
                <a:gd name="f123" fmla="*/ f78 1 136"/>
                <a:gd name="f124" fmla="*/ f79 1 291"/>
                <a:gd name="f125" fmla="*/ f80 1 136"/>
                <a:gd name="f126" fmla="*/ f81 1 136"/>
                <a:gd name="f127" fmla="*/ f82 1 291"/>
                <a:gd name="f128" fmla="*/ f83 1 291"/>
                <a:gd name="f129" fmla="*/ f84 1 136"/>
                <a:gd name="f130" fmla="*/ f85 1 291"/>
                <a:gd name="f131" fmla="*/ f86 1 136"/>
                <a:gd name="f132" fmla="*/ f87 1 291"/>
                <a:gd name="f133" fmla="*/ f88 1 291"/>
                <a:gd name="f134" fmla="*/ f89 1 136"/>
                <a:gd name="f135" fmla="*/ f90 1 291"/>
                <a:gd name="f136" fmla="*/ f91 1 136"/>
                <a:gd name="f137" fmla="*/ f92 1 136"/>
                <a:gd name="f138" fmla="*/ f93 1 291"/>
                <a:gd name="f139" fmla="*/ f94 1 136"/>
                <a:gd name="f140" fmla="*/ f95 1 291"/>
                <a:gd name="f141" fmla="*/ f96 1 136"/>
                <a:gd name="f142" fmla="*/ f97 1 291"/>
                <a:gd name="f143" fmla="*/ f98 1 291"/>
                <a:gd name="f144" fmla="*/ f99 1 291"/>
                <a:gd name="f145" fmla="*/ 0 1 f54"/>
                <a:gd name="f146" fmla="*/ f48 1 f54"/>
                <a:gd name="f147" fmla="*/ 0 1 f55"/>
                <a:gd name="f148" fmla="*/ f49 1 f55"/>
                <a:gd name="f149" fmla="*/ f101 1 f54"/>
                <a:gd name="f150" fmla="*/ f102 1 f55"/>
                <a:gd name="f151" fmla="*/ f103 1 f54"/>
                <a:gd name="f152" fmla="*/ f104 1 f55"/>
                <a:gd name="f153" fmla="*/ f105 1 f54"/>
                <a:gd name="f154" fmla="*/ f106 1 f55"/>
                <a:gd name="f155" fmla="*/ f107 1 f54"/>
                <a:gd name="f156" fmla="*/ f108 1 f55"/>
                <a:gd name="f157" fmla="*/ f109 1 f55"/>
                <a:gd name="f158" fmla="*/ f110 1 f55"/>
                <a:gd name="f159" fmla="*/ f111 1 f55"/>
                <a:gd name="f160" fmla="*/ f112 1 f54"/>
                <a:gd name="f161" fmla="*/ f113 1 f55"/>
                <a:gd name="f162" fmla="*/ f114 1 f54"/>
                <a:gd name="f163" fmla="*/ f115 1 f54"/>
                <a:gd name="f164" fmla="*/ f116 1 f55"/>
                <a:gd name="f165" fmla="*/ f117 1 f55"/>
                <a:gd name="f166" fmla="*/ f118 1 f55"/>
                <a:gd name="f167" fmla="*/ f119 1 f54"/>
                <a:gd name="f168" fmla="*/ f120 1 f55"/>
                <a:gd name="f169" fmla="*/ f121 1 f54"/>
                <a:gd name="f170" fmla="*/ f122 1 f55"/>
                <a:gd name="f171" fmla="*/ f123 1 f54"/>
                <a:gd name="f172" fmla="*/ f124 1 f55"/>
                <a:gd name="f173" fmla="*/ f125 1 f54"/>
                <a:gd name="f174" fmla="*/ f126 1 f54"/>
                <a:gd name="f175" fmla="*/ f127 1 f55"/>
                <a:gd name="f176" fmla="*/ f128 1 f55"/>
                <a:gd name="f177" fmla="*/ f129 1 f54"/>
                <a:gd name="f178" fmla="*/ f130 1 f55"/>
                <a:gd name="f179" fmla="*/ f131 1 f54"/>
                <a:gd name="f180" fmla="*/ f132 1 f55"/>
                <a:gd name="f181" fmla="*/ f133 1 f55"/>
                <a:gd name="f182" fmla="*/ f134 1 f54"/>
                <a:gd name="f183" fmla="*/ f135 1 f55"/>
                <a:gd name="f184" fmla="*/ f136 1 f54"/>
                <a:gd name="f185" fmla="*/ f137 1 f54"/>
                <a:gd name="f186" fmla="*/ f138 1 f55"/>
                <a:gd name="f187" fmla="*/ f139 1 f54"/>
                <a:gd name="f188" fmla="*/ f140 1 f55"/>
                <a:gd name="f189" fmla="*/ f141 1 f54"/>
                <a:gd name="f190" fmla="*/ f142 1 f55"/>
                <a:gd name="f191" fmla="*/ f143 1 f55"/>
                <a:gd name="f192" fmla="*/ f144 1 f55"/>
                <a:gd name="f193" fmla="*/ f145 f45 1"/>
                <a:gd name="f194" fmla="*/ f146 f45 1"/>
                <a:gd name="f195" fmla="*/ f148 f46 1"/>
                <a:gd name="f196" fmla="*/ f147 f46 1"/>
                <a:gd name="f197" fmla="*/ f149 f45 1"/>
                <a:gd name="f198" fmla="*/ f150 f46 1"/>
                <a:gd name="f199" fmla="*/ f151 f45 1"/>
                <a:gd name="f200" fmla="*/ f152 f46 1"/>
                <a:gd name="f201" fmla="*/ f153 f45 1"/>
                <a:gd name="f202" fmla="*/ f154 f46 1"/>
                <a:gd name="f203" fmla="*/ f155 f45 1"/>
                <a:gd name="f204" fmla="*/ f156 f46 1"/>
                <a:gd name="f205" fmla="*/ f157 f46 1"/>
                <a:gd name="f206" fmla="*/ f158 f46 1"/>
                <a:gd name="f207" fmla="*/ f159 f46 1"/>
                <a:gd name="f208" fmla="*/ f160 f45 1"/>
                <a:gd name="f209" fmla="*/ f161 f46 1"/>
                <a:gd name="f210" fmla="*/ f162 f45 1"/>
                <a:gd name="f211" fmla="*/ f163 f45 1"/>
                <a:gd name="f212" fmla="*/ f164 f46 1"/>
                <a:gd name="f213" fmla="*/ f165 f46 1"/>
                <a:gd name="f214" fmla="*/ f166 f46 1"/>
                <a:gd name="f215" fmla="*/ f167 f45 1"/>
                <a:gd name="f216" fmla="*/ f168 f46 1"/>
                <a:gd name="f217" fmla="*/ f169 f45 1"/>
                <a:gd name="f218" fmla="*/ f170 f46 1"/>
                <a:gd name="f219" fmla="*/ f171 f45 1"/>
                <a:gd name="f220" fmla="*/ f172 f46 1"/>
                <a:gd name="f221" fmla="*/ f173 f45 1"/>
                <a:gd name="f222" fmla="*/ f174 f45 1"/>
                <a:gd name="f223" fmla="*/ f175 f46 1"/>
                <a:gd name="f224" fmla="*/ f176 f46 1"/>
                <a:gd name="f225" fmla="*/ f177 f45 1"/>
                <a:gd name="f226" fmla="*/ f178 f46 1"/>
                <a:gd name="f227" fmla="*/ f179 f45 1"/>
                <a:gd name="f228" fmla="*/ f180 f46 1"/>
                <a:gd name="f229" fmla="*/ f181 f46 1"/>
                <a:gd name="f230" fmla="*/ f182 f45 1"/>
                <a:gd name="f231" fmla="*/ f183 f46 1"/>
                <a:gd name="f232" fmla="*/ f184 f45 1"/>
                <a:gd name="f233" fmla="*/ f185 f45 1"/>
                <a:gd name="f234" fmla="*/ f186 f46 1"/>
                <a:gd name="f235" fmla="*/ f187 f45 1"/>
                <a:gd name="f236" fmla="*/ f188 f46 1"/>
                <a:gd name="f237" fmla="*/ f189 f45 1"/>
                <a:gd name="f238" fmla="*/ f190 f46 1"/>
                <a:gd name="f239" fmla="*/ f191 f46 1"/>
                <a:gd name="f240" fmla="*/ f192 f46 1"/>
              </a:gdLst>
              <a:ahLst/>
              <a:cxnLst>
                <a:cxn ang="3cd4">
                  <a:pos x="hc" y="t"/>
                </a:cxn>
                <a:cxn ang="0">
                  <a:pos x="r" y="vc"/>
                </a:cxn>
                <a:cxn ang="cd4">
                  <a:pos x="hc" y="b"/>
                </a:cxn>
                <a:cxn ang="cd2">
                  <a:pos x="l" y="vc"/>
                </a:cxn>
                <a:cxn ang="f100">
                  <a:pos x="f197" y="f198"/>
                </a:cxn>
                <a:cxn ang="f100">
                  <a:pos x="f199" y="f200"/>
                </a:cxn>
                <a:cxn ang="f100">
                  <a:pos x="f201" y="f202"/>
                </a:cxn>
                <a:cxn ang="f100">
                  <a:pos x="f203" y="f204"/>
                </a:cxn>
                <a:cxn ang="f100">
                  <a:pos x="f201" y="f205"/>
                </a:cxn>
                <a:cxn ang="f100">
                  <a:pos x="f199" y="f206"/>
                </a:cxn>
                <a:cxn ang="f100">
                  <a:pos x="f197" y="f207"/>
                </a:cxn>
                <a:cxn ang="f100">
                  <a:pos x="f208" y="f209"/>
                </a:cxn>
                <a:cxn ang="f100">
                  <a:pos x="f210" y="f206"/>
                </a:cxn>
                <a:cxn ang="f100">
                  <a:pos x="f211" y="f204"/>
                </a:cxn>
                <a:cxn ang="f100">
                  <a:pos x="f211" y="f212"/>
                </a:cxn>
                <a:cxn ang="f100">
                  <a:pos x="f210" y="f200"/>
                </a:cxn>
                <a:cxn ang="f100">
                  <a:pos x="f208" y="f213"/>
                </a:cxn>
                <a:cxn ang="f100">
                  <a:pos x="f197" y="f214"/>
                </a:cxn>
                <a:cxn ang="f100">
                  <a:pos x="f215" y="f216"/>
                </a:cxn>
                <a:cxn ang="f100">
                  <a:pos x="f217" y="f218"/>
                </a:cxn>
                <a:cxn ang="f100">
                  <a:pos x="f219" y="f220"/>
                </a:cxn>
                <a:cxn ang="f100">
                  <a:pos x="f221" y="f207"/>
                </a:cxn>
                <a:cxn ang="f100">
                  <a:pos x="f222" y="f204"/>
                </a:cxn>
                <a:cxn ang="f100">
                  <a:pos x="f222" y="f212"/>
                </a:cxn>
                <a:cxn ang="f100">
                  <a:pos x="f221" y="f223"/>
                </a:cxn>
                <a:cxn ang="f100">
                  <a:pos x="f219" y="f224"/>
                </a:cxn>
                <a:cxn ang="f100">
                  <a:pos x="f225" y="f226"/>
                </a:cxn>
                <a:cxn ang="f100">
                  <a:pos x="f227" y="f228"/>
                </a:cxn>
                <a:cxn ang="f100">
                  <a:pos x="f197" y="f229"/>
                </a:cxn>
                <a:cxn ang="f100">
                  <a:pos x="f230" y="f231"/>
                </a:cxn>
                <a:cxn ang="f100">
                  <a:pos x="f232" y="f224"/>
                </a:cxn>
                <a:cxn ang="f100">
                  <a:pos x="f233" y="f234"/>
                </a:cxn>
                <a:cxn ang="f100">
                  <a:pos x="f235" y="f236"/>
                </a:cxn>
                <a:cxn ang="f100">
                  <a:pos x="f237" y="f204"/>
                </a:cxn>
                <a:cxn ang="f100">
                  <a:pos x="f235" y="f238"/>
                </a:cxn>
                <a:cxn ang="f100">
                  <a:pos x="f233" y="f239"/>
                </a:cxn>
                <a:cxn ang="f100">
                  <a:pos x="f232" y="f220"/>
                </a:cxn>
                <a:cxn ang="f100">
                  <a:pos x="f230" y="f240"/>
                </a:cxn>
                <a:cxn ang="f100">
                  <a:pos x="f197" y="f214"/>
                </a:cxn>
              </a:cxnLst>
              <a:rect l="f193" t="f196" r="f194" b="f195"/>
              <a:pathLst>
                <a:path w="136" h="291">
                  <a:moveTo>
                    <a:pt x="f8" y="f9"/>
                  </a:moveTo>
                  <a:lnTo>
                    <a:pt x="f8" y="f9"/>
                  </a:lnTo>
                  <a:lnTo>
                    <a:pt x="f10" y="f11"/>
                  </a:lnTo>
                  <a:lnTo>
                    <a:pt x="f12" y="f13"/>
                  </a:lnTo>
                  <a:lnTo>
                    <a:pt x="f12" y="f13"/>
                  </a:lnTo>
                  <a:lnTo>
                    <a:pt x="f14" y="f15"/>
                  </a:lnTo>
                  <a:lnTo>
                    <a:pt x="f16" y="f17"/>
                  </a:lnTo>
                  <a:lnTo>
                    <a:pt x="f16" y="f8"/>
                  </a:lnTo>
                  <a:lnTo>
                    <a:pt x="f16" y="f8"/>
                  </a:lnTo>
                  <a:lnTo>
                    <a:pt x="f14" y="f10"/>
                  </a:lnTo>
                  <a:lnTo>
                    <a:pt x="f12" y="f12"/>
                  </a:lnTo>
                  <a:lnTo>
                    <a:pt x="f12" y="f12"/>
                  </a:lnTo>
                  <a:lnTo>
                    <a:pt x="f10" y="f14"/>
                  </a:lnTo>
                  <a:lnTo>
                    <a:pt x="f8" y="f16"/>
                  </a:lnTo>
                  <a:lnTo>
                    <a:pt x="f8" y="f16"/>
                  </a:lnTo>
                  <a:lnTo>
                    <a:pt x="f18" y="f14"/>
                  </a:lnTo>
                  <a:lnTo>
                    <a:pt x="f19" y="f12"/>
                  </a:lnTo>
                  <a:lnTo>
                    <a:pt x="f19" y="f12"/>
                  </a:lnTo>
                  <a:lnTo>
                    <a:pt x="f20" y="f10"/>
                  </a:lnTo>
                  <a:lnTo>
                    <a:pt x="f21" y="f8"/>
                  </a:lnTo>
                  <a:lnTo>
                    <a:pt x="f21" y="f17"/>
                  </a:lnTo>
                  <a:lnTo>
                    <a:pt x="f21" y="f17"/>
                  </a:lnTo>
                  <a:lnTo>
                    <a:pt x="f20" y="f15"/>
                  </a:lnTo>
                  <a:lnTo>
                    <a:pt x="f19" y="f13"/>
                  </a:lnTo>
                  <a:lnTo>
                    <a:pt x="f19" y="f13"/>
                  </a:lnTo>
                  <a:lnTo>
                    <a:pt x="f18" y="f11"/>
                  </a:lnTo>
                  <a:lnTo>
                    <a:pt x="f8" y="f9"/>
                  </a:lnTo>
                  <a:close/>
                  <a:moveTo>
                    <a:pt x="f8" y="f5"/>
                  </a:moveTo>
                  <a:lnTo>
                    <a:pt x="f8" y="f5"/>
                  </a:lnTo>
                  <a:lnTo>
                    <a:pt x="f22" y="f23"/>
                  </a:lnTo>
                  <a:lnTo>
                    <a:pt x="f16" y="f24"/>
                  </a:lnTo>
                  <a:lnTo>
                    <a:pt x="f25" y="f26"/>
                  </a:lnTo>
                  <a:lnTo>
                    <a:pt x="f27" y="f27"/>
                  </a:lnTo>
                  <a:lnTo>
                    <a:pt x="f27" y="f27"/>
                  </a:lnTo>
                  <a:lnTo>
                    <a:pt x="f26" y="f28"/>
                  </a:lnTo>
                  <a:lnTo>
                    <a:pt x="f24" y="f16"/>
                  </a:lnTo>
                  <a:lnTo>
                    <a:pt x="f23" y="f29"/>
                  </a:lnTo>
                  <a:lnTo>
                    <a:pt x="f5" y="f8"/>
                  </a:lnTo>
                  <a:lnTo>
                    <a:pt x="f5" y="f17"/>
                  </a:lnTo>
                  <a:lnTo>
                    <a:pt x="f5" y="f17"/>
                  </a:lnTo>
                  <a:lnTo>
                    <a:pt x="f23" y="f30"/>
                  </a:lnTo>
                  <a:lnTo>
                    <a:pt x="f24" y="f31"/>
                  </a:lnTo>
                  <a:lnTo>
                    <a:pt x="f26" y="f32"/>
                  </a:lnTo>
                  <a:lnTo>
                    <a:pt x="f27" y="f33"/>
                  </a:lnTo>
                  <a:lnTo>
                    <a:pt x="f27" y="f33"/>
                  </a:lnTo>
                  <a:lnTo>
                    <a:pt x="f28" y="f34"/>
                  </a:lnTo>
                  <a:lnTo>
                    <a:pt x="f16" y="f35"/>
                  </a:lnTo>
                  <a:lnTo>
                    <a:pt x="f29" y="f36"/>
                  </a:lnTo>
                  <a:lnTo>
                    <a:pt x="f8" y="f7"/>
                  </a:lnTo>
                  <a:lnTo>
                    <a:pt x="f8" y="f7"/>
                  </a:lnTo>
                  <a:lnTo>
                    <a:pt x="f37" y="f36"/>
                  </a:lnTo>
                  <a:lnTo>
                    <a:pt x="f38" y="f35"/>
                  </a:lnTo>
                  <a:lnTo>
                    <a:pt x="f39" y="f34"/>
                  </a:lnTo>
                  <a:lnTo>
                    <a:pt x="f40" y="f33"/>
                  </a:lnTo>
                  <a:lnTo>
                    <a:pt x="f40" y="f33"/>
                  </a:lnTo>
                  <a:lnTo>
                    <a:pt x="f41" y="f32"/>
                  </a:lnTo>
                  <a:lnTo>
                    <a:pt x="f42" y="f31"/>
                  </a:lnTo>
                  <a:lnTo>
                    <a:pt x="f43" y="f30"/>
                  </a:lnTo>
                  <a:lnTo>
                    <a:pt x="f6" y="f17"/>
                  </a:lnTo>
                  <a:lnTo>
                    <a:pt x="f6" y="f8"/>
                  </a:lnTo>
                  <a:lnTo>
                    <a:pt x="f6" y="f8"/>
                  </a:lnTo>
                  <a:lnTo>
                    <a:pt x="f43" y="f29"/>
                  </a:lnTo>
                  <a:lnTo>
                    <a:pt x="f42" y="f16"/>
                  </a:lnTo>
                  <a:lnTo>
                    <a:pt x="f41" y="f28"/>
                  </a:lnTo>
                  <a:lnTo>
                    <a:pt x="f40" y="f27"/>
                  </a:lnTo>
                  <a:lnTo>
                    <a:pt x="f40" y="f27"/>
                  </a:lnTo>
                  <a:lnTo>
                    <a:pt x="f39" y="f26"/>
                  </a:lnTo>
                  <a:lnTo>
                    <a:pt x="f38" y="f24"/>
                  </a:lnTo>
                  <a:lnTo>
                    <a:pt x="f37" y="f23"/>
                  </a:lnTo>
                  <a:lnTo>
                    <a:pt x="f8" y="f5"/>
                  </a:lnTo>
                  <a:close/>
                </a:path>
              </a:pathLst>
            </a:custGeom>
            <a:solidFill>
              <a:srgbClr val="F2F2F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5" name="Freeform 72">
              <a:extLst>
                <a:ext uri="{FF2B5EF4-FFF2-40B4-BE49-F238E27FC236}">
                  <a16:creationId xmlns:a16="http://schemas.microsoft.com/office/drawing/2014/main" id="{92CC523F-3499-FF68-45C1-E2E66A05A3AF}"/>
                </a:ext>
              </a:extLst>
            </p:cNvPr>
            <p:cNvSpPr/>
            <p:nvPr/>
          </p:nvSpPr>
          <p:spPr>
            <a:xfrm>
              <a:off x="4013310" y="2518074"/>
              <a:ext cx="56509" cy="231690"/>
            </a:xfrm>
            <a:custGeom>
              <a:avLst/>
              <a:gdLst>
                <a:gd name="f0" fmla="val 10800000"/>
                <a:gd name="f1" fmla="val 5400000"/>
                <a:gd name="f2" fmla="val 180"/>
                <a:gd name="f3" fmla="val w"/>
                <a:gd name="f4" fmla="val h"/>
                <a:gd name="f5" fmla="val 0"/>
                <a:gd name="f6" fmla="val 50"/>
                <a:gd name="f7" fmla="val 205"/>
                <a:gd name="f8" fmla="val 26"/>
                <a:gd name="f9" fmla="val 16"/>
                <a:gd name="f10" fmla="val 203"/>
                <a:gd name="f11" fmla="val 8"/>
                <a:gd name="f12" fmla="val 199"/>
                <a:gd name="f13" fmla="val 2"/>
                <a:gd name="f14" fmla="val 191"/>
                <a:gd name="f15" fmla="val 181"/>
                <a:gd name="f16" fmla="val 34"/>
                <a:gd name="f17" fmla="val 42"/>
                <a:gd name="f18" fmla="val 48"/>
                <a:gd name="f19" fmla="+- 0 0 -90"/>
                <a:gd name="f20" fmla="*/ f3 1 50"/>
                <a:gd name="f21" fmla="*/ f4 1 205"/>
                <a:gd name="f22" fmla="val f5"/>
                <a:gd name="f23" fmla="val f6"/>
                <a:gd name="f24" fmla="val f7"/>
                <a:gd name="f25" fmla="*/ f19 f0 1"/>
                <a:gd name="f26" fmla="+- f24 0 f22"/>
                <a:gd name="f27" fmla="+- f23 0 f22"/>
                <a:gd name="f28" fmla="*/ f25 1 f2"/>
                <a:gd name="f29" fmla="*/ f27 1 50"/>
                <a:gd name="f30" fmla="*/ f26 1 205"/>
                <a:gd name="f31" fmla="*/ 26 f27 1"/>
                <a:gd name="f32" fmla="*/ 205 f26 1"/>
                <a:gd name="f33" fmla="*/ 16 f27 1"/>
                <a:gd name="f34" fmla="*/ 203 f26 1"/>
                <a:gd name="f35" fmla="*/ 8 f27 1"/>
                <a:gd name="f36" fmla="*/ 199 f26 1"/>
                <a:gd name="f37" fmla="*/ 2 f27 1"/>
                <a:gd name="f38" fmla="*/ 191 f26 1"/>
                <a:gd name="f39" fmla="*/ 0 f27 1"/>
                <a:gd name="f40" fmla="*/ 181 f26 1"/>
                <a:gd name="f41" fmla="*/ 26 f26 1"/>
                <a:gd name="f42" fmla="*/ 16 f26 1"/>
                <a:gd name="f43" fmla="*/ 8 f26 1"/>
                <a:gd name="f44" fmla="*/ 2 f26 1"/>
                <a:gd name="f45" fmla="*/ 0 f26 1"/>
                <a:gd name="f46" fmla="*/ 34 f27 1"/>
                <a:gd name="f47" fmla="*/ 42 f27 1"/>
                <a:gd name="f48" fmla="*/ 48 f27 1"/>
                <a:gd name="f49" fmla="*/ 50 f27 1"/>
                <a:gd name="f50" fmla="+- f28 0 f1"/>
                <a:gd name="f51" fmla="*/ f31 1 50"/>
                <a:gd name="f52" fmla="*/ f32 1 205"/>
                <a:gd name="f53" fmla="*/ f33 1 50"/>
                <a:gd name="f54" fmla="*/ f34 1 205"/>
                <a:gd name="f55" fmla="*/ f35 1 50"/>
                <a:gd name="f56" fmla="*/ f36 1 205"/>
                <a:gd name="f57" fmla="*/ f37 1 50"/>
                <a:gd name="f58" fmla="*/ f38 1 205"/>
                <a:gd name="f59" fmla="*/ f39 1 50"/>
                <a:gd name="f60" fmla="*/ f40 1 205"/>
                <a:gd name="f61" fmla="*/ f41 1 205"/>
                <a:gd name="f62" fmla="*/ f42 1 205"/>
                <a:gd name="f63" fmla="*/ f43 1 205"/>
                <a:gd name="f64" fmla="*/ f44 1 205"/>
                <a:gd name="f65" fmla="*/ f45 1 205"/>
                <a:gd name="f66" fmla="*/ f46 1 50"/>
                <a:gd name="f67" fmla="*/ f47 1 50"/>
                <a:gd name="f68" fmla="*/ f48 1 50"/>
                <a:gd name="f69" fmla="*/ f49 1 50"/>
                <a:gd name="f70" fmla="*/ 0 1 f29"/>
                <a:gd name="f71" fmla="*/ f23 1 f29"/>
                <a:gd name="f72" fmla="*/ 0 1 f30"/>
                <a:gd name="f73" fmla="*/ f24 1 f30"/>
                <a:gd name="f74" fmla="*/ f51 1 f29"/>
                <a:gd name="f75" fmla="*/ f52 1 f30"/>
                <a:gd name="f76" fmla="*/ f53 1 f29"/>
                <a:gd name="f77" fmla="*/ f54 1 f30"/>
                <a:gd name="f78" fmla="*/ f55 1 f29"/>
                <a:gd name="f79" fmla="*/ f56 1 f30"/>
                <a:gd name="f80" fmla="*/ f57 1 f29"/>
                <a:gd name="f81" fmla="*/ f58 1 f30"/>
                <a:gd name="f82" fmla="*/ f59 1 f29"/>
                <a:gd name="f83" fmla="*/ f60 1 f30"/>
                <a:gd name="f84" fmla="*/ f61 1 f30"/>
                <a:gd name="f85" fmla="*/ f62 1 f30"/>
                <a:gd name="f86" fmla="*/ f63 1 f30"/>
                <a:gd name="f87" fmla="*/ f64 1 f30"/>
                <a:gd name="f88" fmla="*/ f65 1 f30"/>
                <a:gd name="f89" fmla="*/ f66 1 f29"/>
                <a:gd name="f90" fmla="*/ f67 1 f29"/>
                <a:gd name="f91" fmla="*/ f68 1 f29"/>
                <a:gd name="f92" fmla="*/ f69 1 f29"/>
                <a:gd name="f93" fmla="*/ f70 f20 1"/>
                <a:gd name="f94" fmla="*/ f71 f20 1"/>
                <a:gd name="f95" fmla="*/ f73 f21 1"/>
                <a:gd name="f96" fmla="*/ f72 f21 1"/>
                <a:gd name="f97" fmla="*/ f74 f20 1"/>
                <a:gd name="f98" fmla="*/ f75 f21 1"/>
                <a:gd name="f99" fmla="*/ f76 f20 1"/>
                <a:gd name="f100" fmla="*/ f77 f21 1"/>
                <a:gd name="f101" fmla="*/ f78 f20 1"/>
                <a:gd name="f102" fmla="*/ f79 f21 1"/>
                <a:gd name="f103" fmla="*/ f80 f20 1"/>
                <a:gd name="f104" fmla="*/ f81 f21 1"/>
                <a:gd name="f105" fmla="*/ f82 f20 1"/>
                <a:gd name="f106" fmla="*/ f83 f21 1"/>
                <a:gd name="f107" fmla="*/ f84 f21 1"/>
                <a:gd name="f108" fmla="*/ f85 f21 1"/>
                <a:gd name="f109" fmla="*/ f86 f21 1"/>
                <a:gd name="f110" fmla="*/ f87 f21 1"/>
                <a:gd name="f111" fmla="*/ f88 f21 1"/>
                <a:gd name="f112" fmla="*/ f89 f20 1"/>
                <a:gd name="f113" fmla="*/ f90 f20 1"/>
                <a:gd name="f114" fmla="*/ f91 f20 1"/>
                <a:gd name="f115" fmla="*/ f92 f20 1"/>
              </a:gdLst>
              <a:ahLst/>
              <a:cxnLst>
                <a:cxn ang="3cd4">
                  <a:pos x="hc" y="t"/>
                </a:cxn>
                <a:cxn ang="0">
                  <a:pos x="r" y="vc"/>
                </a:cxn>
                <a:cxn ang="cd4">
                  <a:pos x="hc" y="b"/>
                </a:cxn>
                <a:cxn ang="cd2">
                  <a:pos x="l" y="vc"/>
                </a:cxn>
                <a:cxn ang="f50">
                  <a:pos x="f97" y="f98"/>
                </a:cxn>
                <a:cxn ang="f50">
                  <a:pos x="f97" y="f98"/>
                </a:cxn>
                <a:cxn ang="f50">
                  <a:pos x="f99" y="f100"/>
                </a:cxn>
                <a:cxn ang="f50">
                  <a:pos x="f101" y="f102"/>
                </a:cxn>
                <a:cxn ang="f50">
                  <a:pos x="f101" y="f102"/>
                </a:cxn>
                <a:cxn ang="f50">
                  <a:pos x="f103" y="f104"/>
                </a:cxn>
                <a:cxn ang="f50">
                  <a:pos x="f105" y="f106"/>
                </a:cxn>
                <a:cxn ang="f50">
                  <a:pos x="f105" y="f107"/>
                </a:cxn>
                <a:cxn ang="f50">
                  <a:pos x="f105" y="f107"/>
                </a:cxn>
                <a:cxn ang="f50">
                  <a:pos x="f103" y="f108"/>
                </a:cxn>
                <a:cxn ang="f50">
                  <a:pos x="f101" y="f109"/>
                </a:cxn>
                <a:cxn ang="f50">
                  <a:pos x="f101" y="f109"/>
                </a:cxn>
                <a:cxn ang="f50">
                  <a:pos x="f99" y="f110"/>
                </a:cxn>
                <a:cxn ang="f50">
                  <a:pos x="f97" y="f111"/>
                </a:cxn>
                <a:cxn ang="f50">
                  <a:pos x="f97" y="f111"/>
                </a:cxn>
                <a:cxn ang="f50">
                  <a:pos x="f112" y="f110"/>
                </a:cxn>
                <a:cxn ang="f50">
                  <a:pos x="f113" y="f109"/>
                </a:cxn>
                <a:cxn ang="f50">
                  <a:pos x="f113" y="f109"/>
                </a:cxn>
                <a:cxn ang="f50">
                  <a:pos x="f114" y="f108"/>
                </a:cxn>
                <a:cxn ang="f50">
                  <a:pos x="f115" y="f107"/>
                </a:cxn>
                <a:cxn ang="f50">
                  <a:pos x="f115" y="f106"/>
                </a:cxn>
                <a:cxn ang="f50">
                  <a:pos x="f115" y="f106"/>
                </a:cxn>
                <a:cxn ang="f50">
                  <a:pos x="f114" y="f104"/>
                </a:cxn>
                <a:cxn ang="f50">
                  <a:pos x="f113" y="f102"/>
                </a:cxn>
                <a:cxn ang="f50">
                  <a:pos x="f113" y="f102"/>
                </a:cxn>
                <a:cxn ang="f50">
                  <a:pos x="f112" y="f100"/>
                </a:cxn>
                <a:cxn ang="f50">
                  <a:pos x="f97" y="f98"/>
                </a:cxn>
              </a:cxnLst>
              <a:rect l="f93" t="f96" r="f94" b="f95"/>
              <a:pathLst>
                <a:path w="50" h="205">
                  <a:moveTo>
                    <a:pt x="f8" y="f7"/>
                  </a:moveTo>
                  <a:lnTo>
                    <a:pt x="f8" y="f7"/>
                  </a:lnTo>
                  <a:lnTo>
                    <a:pt x="f9" y="f10"/>
                  </a:lnTo>
                  <a:lnTo>
                    <a:pt x="f11" y="f12"/>
                  </a:lnTo>
                  <a:lnTo>
                    <a:pt x="f11" y="f12"/>
                  </a:lnTo>
                  <a:lnTo>
                    <a:pt x="f13" y="f14"/>
                  </a:lnTo>
                  <a:lnTo>
                    <a:pt x="f5" y="f15"/>
                  </a:lnTo>
                  <a:lnTo>
                    <a:pt x="f5" y="f8"/>
                  </a:lnTo>
                  <a:lnTo>
                    <a:pt x="f5" y="f8"/>
                  </a:lnTo>
                  <a:lnTo>
                    <a:pt x="f13" y="f9"/>
                  </a:lnTo>
                  <a:lnTo>
                    <a:pt x="f11" y="f11"/>
                  </a:lnTo>
                  <a:lnTo>
                    <a:pt x="f11" y="f11"/>
                  </a:lnTo>
                  <a:lnTo>
                    <a:pt x="f9" y="f13"/>
                  </a:lnTo>
                  <a:lnTo>
                    <a:pt x="f8" y="f5"/>
                  </a:lnTo>
                  <a:lnTo>
                    <a:pt x="f8" y="f5"/>
                  </a:lnTo>
                  <a:lnTo>
                    <a:pt x="f16" y="f13"/>
                  </a:lnTo>
                  <a:lnTo>
                    <a:pt x="f17" y="f11"/>
                  </a:lnTo>
                  <a:lnTo>
                    <a:pt x="f17" y="f11"/>
                  </a:lnTo>
                  <a:lnTo>
                    <a:pt x="f18" y="f9"/>
                  </a:lnTo>
                  <a:lnTo>
                    <a:pt x="f6" y="f8"/>
                  </a:lnTo>
                  <a:lnTo>
                    <a:pt x="f6" y="f15"/>
                  </a:lnTo>
                  <a:lnTo>
                    <a:pt x="f6" y="f15"/>
                  </a:lnTo>
                  <a:lnTo>
                    <a:pt x="f18" y="f14"/>
                  </a:lnTo>
                  <a:lnTo>
                    <a:pt x="f17" y="f12"/>
                  </a:lnTo>
                  <a:lnTo>
                    <a:pt x="f17" y="f12"/>
                  </a:lnTo>
                  <a:lnTo>
                    <a:pt x="f16" y="f10"/>
                  </a:lnTo>
                  <a:lnTo>
                    <a:pt x="f8" y="f7"/>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6" name="Freeform 73">
              <a:extLst>
                <a:ext uri="{FF2B5EF4-FFF2-40B4-BE49-F238E27FC236}">
                  <a16:creationId xmlns:a16="http://schemas.microsoft.com/office/drawing/2014/main" id="{F7702D79-E6B6-7E70-D661-1C59830EDAEC}"/>
                </a:ext>
              </a:extLst>
            </p:cNvPr>
            <p:cNvSpPr/>
            <p:nvPr/>
          </p:nvSpPr>
          <p:spPr>
            <a:xfrm>
              <a:off x="3965844" y="2470608"/>
              <a:ext cx="153710" cy="328891"/>
            </a:xfrm>
            <a:custGeom>
              <a:avLst/>
              <a:gdLst>
                <a:gd name="f0" fmla="val 10800000"/>
                <a:gd name="f1" fmla="val 5400000"/>
                <a:gd name="f2" fmla="val 180"/>
                <a:gd name="f3" fmla="val w"/>
                <a:gd name="f4" fmla="val h"/>
                <a:gd name="f5" fmla="val 0"/>
                <a:gd name="f6" fmla="val 136"/>
                <a:gd name="f7" fmla="val 291"/>
                <a:gd name="f8" fmla="val 68"/>
                <a:gd name="f9" fmla="val 56"/>
                <a:gd name="f10" fmla="val 2"/>
                <a:gd name="f11" fmla="val 42"/>
                <a:gd name="f12" fmla="val 6"/>
                <a:gd name="f13" fmla="val 32"/>
                <a:gd name="f14" fmla="val 12"/>
                <a:gd name="f15" fmla="val 20"/>
                <a:gd name="f16" fmla="val 30"/>
                <a:gd name="f17" fmla="val 54"/>
                <a:gd name="f18" fmla="val 223"/>
                <a:gd name="f19" fmla="val 237"/>
                <a:gd name="f20" fmla="val 249"/>
                <a:gd name="f21" fmla="val 261"/>
                <a:gd name="f22" fmla="val 271"/>
                <a:gd name="f23" fmla="val 281"/>
                <a:gd name="f24" fmla="val 287"/>
                <a:gd name="f25" fmla="val 289"/>
                <a:gd name="f26" fmla="val 82"/>
                <a:gd name="f27" fmla="val 94"/>
                <a:gd name="f28" fmla="val 106"/>
                <a:gd name="f29" fmla="val 116"/>
                <a:gd name="f30" fmla="val 126"/>
                <a:gd name="f31" fmla="val 132"/>
                <a:gd name="f32" fmla="val 134"/>
                <a:gd name="f33" fmla="+- 0 0 -90"/>
                <a:gd name="f34" fmla="*/ f3 1 136"/>
                <a:gd name="f35" fmla="*/ f4 1 291"/>
                <a:gd name="f36" fmla="val f5"/>
                <a:gd name="f37" fmla="val f6"/>
                <a:gd name="f38" fmla="val f7"/>
                <a:gd name="f39" fmla="*/ f33 f0 1"/>
                <a:gd name="f40" fmla="+- f38 0 f36"/>
                <a:gd name="f41" fmla="+- f37 0 f36"/>
                <a:gd name="f42" fmla="*/ f39 1 f2"/>
                <a:gd name="f43" fmla="*/ f41 1 136"/>
                <a:gd name="f44" fmla="*/ f40 1 291"/>
                <a:gd name="f45" fmla="*/ 68 f41 1"/>
                <a:gd name="f46" fmla="*/ 0 f40 1"/>
                <a:gd name="f47" fmla="*/ 56 f41 1"/>
                <a:gd name="f48" fmla="*/ 2 f40 1"/>
                <a:gd name="f49" fmla="*/ 42 f41 1"/>
                <a:gd name="f50" fmla="*/ 6 f40 1"/>
                <a:gd name="f51" fmla="*/ 32 f41 1"/>
                <a:gd name="f52" fmla="*/ 12 f40 1"/>
                <a:gd name="f53" fmla="*/ 20 f41 1"/>
                <a:gd name="f54" fmla="*/ 20 f40 1"/>
                <a:gd name="f55" fmla="*/ 12 f41 1"/>
                <a:gd name="f56" fmla="*/ 30 f40 1"/>
                <a:gd name="f57" fmla="*/ 6 f41 1"/>
                <a:gd name="f58" fmla="*/ 42 f40 1"/>
                <a:gd name="f59" fmla="*/ 2 f41 1"/>
                <a:gd name="f60" fmla="*/ 54 f40 1"/>
                <a:gd name="f61" fmla="*/ 0 f41 1"/>
                <a:gd name="f62" fmla="*/ 68 f40 1"/>
                <a:gd name="f63" fmla="*/ 223 f40 1"/>
                <a:gd name="f64" fmla="*/ 237 f40 1"/>
                <a:gd name="f65" fmla="*/ 249 f40 1"/>
                <a:gd name="f66" fmla="*/ 261 f40 1"/>
                <a:gd name="f67" fmla="*/ 271 f40 1"/>
                <a:gd name="f68" fmla="*/ 30 f41 1"/>
                <a:gd name="f69" fmla="*/ 281 f40 1"/>
                <a:gd name="f70" fmla="*/ 287 f40 1"/>
                <a:gd name="f71" fmla="*/ 54 f41 1"/>
                <a:gd name="f72" fmla="*/ 289 f40 1"/>
                <a:gd name="f73" fmla="*/ 291 f40 1"/>
                <a:gd name="f74" fmla="*/ 82 f41 1"/>
                <a:gd name="f75" fmla="*/ 94 f41 1"/>
                <a:gd name="f76" fmla="*/ 106 f41 1"/>
                <a:gd name="f77" fmla="*/ 116 f41 1"/>
                <a:gd name="f78" fmla="*/ 126 f41 1"/>
                <a:gd name="f79" fmla="*/ 132 f41 1"/>
                <a:gd name="f80" fmla="*/ 134 f41 1"/>
                <a:gd name="f81" fmla="*/ 136 f41 1"/>
                <a:gd name="f82" fmla="+- f42 0 f1"/>
                <a:gd name="f83" fmla="*/ f45 1 136"/>
                <a:gd name="f84" fmla="*/ f46 1 291"/>
                <a:gd name="f85" fmla="*/ f47 1 136"/>
                <a:gd name="f86" fmla="*/ f48 1 291"/>
                <a:gd name="f87" fmla="*/ f49 1 136"/>
                <a:gd name="f88" fmla="*/ f50 1 291"/>
                <a:gd name="f89" fmla="*/ f51 1 136"/>
                <a:gd name="f90" fmla="*/ f52 1 291"/>
                <a:gd name="f91" fmla="*/ f53 1 136"/>
                <a:gd name="f92" fmla="*/ f54 1 291"/>
                <a:gd name="f93" fmla="*/ f55 1 136"/>
                <a:gd name="f94" fmla="*/ f56 1 291"/>
                <a:gd name="f95" fmla="*/ f57 1 136"/>
                <a:gd name="f96" fmla="*/ f58 1 291"/>
                <a:gd name="f97" fmla="*/ f59 1 136"/>
                <a:gd name="f98" fmla="*/ f60 1 291"/>
                <a:gd name="f99" fmla="*/ f61 1 136"/>
                <a:gd name="f100" fmla="*/ f62 1 291"/>
                <a:gd name="f101" fmla="*/ f63 1 291"/>
                <a:gd name="f102" fmla="*/ f64 1 291"/>
                <a:gd name="f103" fmla="*/ f65 1 291"/>
                <a:gd name="f104" fmla="*/ f66 1 291"/>
                <a:gd name="f105" fmla="*/ f67 1 291"/>
                <a:gd name="f106" fmla="*/ f68 1 136"/>
                <a:gd name="f107" fmla="*/ f69 1 291"/>
                <a:gd name="f108" fmla="*/ f70 1 291"/>
                <a:gd name="f109" fmla="*/ f71 1 136"/>
                <a:gd name="f110" fmla="*/ f72 1 291"/>
                <a:gd name="f111" fmla="*/ f73 1 291"/>
                <a:gd name="f112" fmla="*/ f74 1 136"/>
                <a:gd name="f113" fmla="*/ f75 1 136"/>
                <a:gd name="f114" fmla="*/ f76 1 136"/>
                <a:gd name="f115" fmla="*/ f77 1 136"/>
                <a:gd name="f116" fmla="*/ f78 1 136"/>
                <a:gd name="f117" fmla="*/ f79 1 136"/>
                <a:gd name="f118" fmla="*/ f80 1 136"/>
                <a:gd name="f119" fmla="*/ f81 1 136"/>
                <a:gd name="f120" fmla="*/ 0 1 f43"/>
                <a:gd name="f121" fmla="*/ f37 1 f43"/>
                <a:gd name="f122" fmla="*/ 0 1 f44"/>
                <a:gd name="f123" fmla="*/ f38 1 f44"/>
                <a:gd name="f124" fmla="*/ f83 1 f43"/>
                <a:gd name="f125" fmla="*/ f84 1 f44"/>
                <a:gd name="f126" fmla="*/ f85 1 f43"/>
                <a:gd name="f127" fmla="*/ f86 1 f44"/>
                <a:gd name="f128" fmla="*/ f87 1 f43"/>
                <a:gd name="f129" fmla="*/ f88 1 f44"/>
                <a:gd name="f130" fmla="*/ f89 1 f43"/>
                <a:gd name="f131" fmla="*/ f90 1 f44"/>
                <a:gd name="f132" fmla="*/ f91 1 f43"/>
                <a:gd name="f133" fmla="*/ f92 1 f44"/>
                <a:gd name="f134" fmla="*/ f93 1 f43"/>
                <a:gd name="f135" fmla="*/ f94 1 f44"/>
                <a:gd name="f136" fmla="*/ f95 1 f43"/>
                <a:gd name="f137" fmla="*/ f96 1 f44"/>
                <a:gd name="f138" fmla="*/ f97 1 f43"/>
                <a:gd name="f139" fmla="*/ f98 1 f44"/>
                <a:gd name="f140" fmla="*/ f99 1 f43"/>
                <a:gd name="f141" fmla="*/ f100 1 f44"/>
                <a:gd name="f142" fmla="*/ f101 1 f44"/>
                <a:gd name="f143" fmla="*/ f102 1 f44"/>
                <a:gd name="f144" fmla="*/ f103 1 f44"/>
                <a:gd name="f145" fmla="*/ f104 1 f44"/>
                <a:gd name="f146" fmla="*/ f105 1 f44"/>
                <a:gd name="f147" fmla="*/ f106 1 f43"/>
                <a:gd name="f148" fmla="*/ f107 1 f44"/>
                <a:gd name="f149" fmla="*/ f108 1 f44"/>
                <a:gd name="f150" fmla="*/ f109 1 f43"/>
                <a:gd name="f151" fmla="*/ f110 1 f44"/>
                <a:gd name="f152" fmla="*/ f111 1 f44"/>
                <a:gd name="f153" fmla="*/ f112 1 f43"/>
                <a:gd name="f154" fmla="*/ f113 1 f43"/>
                <a:gd name="f155" fmla="*/ f114 1 f43"/>
                <a:gd name="f156" fmla="*/ f115 1 f43"/>
                <a:gd name="f157" fmla="*/ f116 1 f43"/>
                <a:gd name="f158" fmla="*/ f117 1 f43"/>
                <a:gd name="f159" fmla="*/ f118 1 f43"/>
                <a:gd name="f160" fmla="*/ f119 1 f43"/>
                <a:gd name="f161" fmla="*/ f120 f34 1"/>
                <a:gd name="f162" fmla="*/ f121 f34 1"/>
                <a:gd name="f163" fmla="*/ f123 f35 1"/>
                <a:gd name="f164" fmla="*/ f122 f35 1"/>
                <a:gd name="f165" fmla="*/ f124 f34 1"/>
                <a:gd name="f166" fmla="*/ f125 f35 1"/>
                <a:gd name="f167" fmla="*/ f126 f34 1"/>
                <a:gd name="f168" fmla="*/ f127 f35 1"/>
                <a:gd name="f169" fmla="*/ f128 f34 1"/>
                <a:gd name="f170" fmla="*/ f129 f35 1"/>
                <a:gd name="f171" fmla="*/ f130 f34 1"/>
                <a:gd name="f172" fmla="*/ f131 f35 1"/>
                <a:gd name="f173" fmla="*/ f132 f34 1"/>
                <a:gd name="f174" fmla="*/ f133 f35 1"/>
                <a:gd name="f175" fmla="*/ f134 f34 1"/>
                <a:gd name="f176" fmla="*/ f135 f35 1"/>
                <a:gd name="f177" fmla="*/ f136 f34 1"/>
                <a:gd name="f178" fmla="*/ f137 f35 1"/>
                <a:gd name="f179" fmla="*/ f138 f34 1"/>
                <a:gd name="f180" fmla="*/ f139 f35 1"/>
                <a:gd name="f181" fmla="*/ f140 f34 1"/>
                <a:gd name="f182" fmla="*/ f141 f35 1"/>
                <a:gd name="f183" fmla="*/ f142 f35 1"/>
                <a:gd name="f184" fmla="*/ f143 f35 1"/>
                <a:gd name="f185" fmla="*/ f144 f35 1"/>
                <a:gd name="f186" fmla="*/ f145 f35 1"/>
                <a:gd name="f187" fmla="*/ f146 f35 1"/>
                <a:gd name="f188" fmla="*/ f147 f34 1"/>
                <a:gd name="f189" fmla="*/ f148 f35 1"/>
                <a:gd name="f190" fmla="*/ f149 f35 1"/>
                <a:gd name="f191" fmla="*/ f150 f34 1"/>
                <a:gd name="f192" fmla="*/ f151 f35 1"/>
                <a:gd name="f193" fmla="*/ f152 f35 1"/>
                <a:gd name="f194" fmla="*/ f153 f34 1"/>
                <a:gd name="f195" fmla="*/ f154 f34 1"/>
                <a:gd name="f196" fmla="*/ f155 f34 1"/>
                <a:gd name="f197" fmla="*/ f156 f34 1"/>
                <a:gd name="f198" fmla="*/ f157 f34 1"/>
                <a:gd name="f199" fmla="*/ f158 f34 1"/>
                <a:gd name="f200" fmla="*/ f159 f34 1"/>
                <a:gd name="f201" fmla="*/ f160 f34 1"/>
              </a:gdLst>
              <a:ahLst/>
              <a:cxnLst>
                <a:cxn ang="3cd4">
                  <a:pos x="hc" y="t"/>
                </a:cxn>
                <a:cxn ang="0">
                  <a:pos x="r" y="vc"/>
                </a:cxn>
                <a:cxn ang="cd4">
                  <a:pos x="hc" y="b"/>
                </a:cxn>
                <a:cxn ang="cd2">
                  <a:pos x="l" y="vc"/>
                </a:cxn>
                <a:cxn ang="f82">
                  <a:pos x="f165" y="f166"/>
                </a:cxn>
                <a:cxn ang="f82">
                  <a:pos x="f165" y="f166"/>
                </a:cxn>
                <a:cxn ang="f82">
                  <a:pos x="f167" y="f168"/>
                </a:cxn>
                <a:cxn ang="f82">
                  <a:pos x="f169" y="f170"/>
                </a:cxn>
                <a:cxn ang="f82">
                  <a:pos x="f171" y="f172"/>
                </a:cxn>
                <a:cxn ang="f82">
                  <a:pos x="f173" y="f174"/>
                </a:cxn>
                <a:cxn ang="f82">
                  <a:pos x="f173" y="f174"/>
                </a:cxn>
                <a:cxn ang="f82">
                  <a:pos x="f175" y="f176"/>
                </a:cxn>
                <a:cxn ang="f82">
                  <a:pos x="f177" y="f178"/>
                </a:cxn>
                <a:cxn ang="f82">
                  <a:pos x="f179" y="f180"/>
                </a:cxn>
                <a:cxn ang="f82">
                  <a:pos x="f181" y="f182"/>
                </a:cxn>
                <a:cxn ang="f82">
                  <a:pos x="f181" y="f183"/>
                </a:cxn>
                <a:cxn ang="f82">
                  <a:pos x="f181" y="f183"/>
                </a:cxn>
                <a:cxn ang="f82">
                  <a:pos x="f179" y="f184"/>
                </a:cxn>
                <a:cxn ang="f82">
                  <a:pos x="f177" y="f185"/>
                </a:cxn>
                <a:cxn ang="f82">
                  <a:pos x="f175" y="f186"/>
                </a:cxn>
                <a:cxn ang="f82">
                  <a:pos x="f173" y="f187"/>
                </a:cxn>
                <a:cxn ang="f82">
                  <a:pos x="f173" y="f187"/>
                </a:cxn>
                <a:cxn ang="f82">
                  <a:pos x="f188" y="f189"/>
                </a:cxn>
                <a:cxn ang="f82">
                  <a:pos x="f169" y="f190"/>
                </a:cxn>
                <a:cxn ang="f82">
                  <a:pos x="f191" y="f192"/>
                </a:cxn>
                <a:cxn ang="f82">
                  <a:pos x="f165" y="f193"/>
                </a:cxn>
                <a:cxn ang="f82">
                  <a:pos x="f165" y="f193"/>
                </a:cxn>
                <a:cxn ang="f82">
                  <a:pos x="f194" y="f192"/>
                </a:cxn>
                <a:cxn ang="f82">
                  <a:pos x="f195" y="f190"/>
                </a:cxn>
                <a:cxn ang="f82">
                  <a:pos x="f196" y="f189"/>
                </a:cxn>
                <a:cxn ang="f82">
                  <a:pos x="f197" y="f187"/>
                </a:cxn>
                <a:cxn ang="f82">
                  <a:pos x="f197" y="f187"/>
                </a:cxn>
                <a:cxn ang="f82">
                  <a:pos x="f198" y="f186"/>
                </a:cxn>
                <a:cxn ang="f82">
                  <a:pos x="f199" y="f185"/>
                </a:cxn>
                <a:cxn ang="f82">
                  <a:pos x="f200" y="f184"/>
                </a:cxn>
                <a:cxn ang="f82">
                  <a:pos x="f201" y="f183"/>
                </a:cxn>
                <a:cxn ang="f82">
                  <a:pos x="f201" y="f182"/>
                </a:cxn>
                <a:cxn ang="f82">
                  <a:pos x="f201" y="f182"/>
                </a:cxn>
                <a:cxn ang="f82">
                  <a:pos x="f200" y="f180"/>
                </a:cxn>
                <a:cxn ang="f82">
                  <a:pos x="f199" y="f178"/>
                </a:cxn>
                <a:cxn ang="f82">
                  <a:pos x="f198" y="f176"/>
                </a:cxn>
                <a:cxn ang="f82">
                  <a:pos x="f197" y="f174"/>
                </a:cxn>
                <a:cxn ang="f82">
                  <a:pos x="f197" y="f174"/>
                </a:cxn>
                <a:cxn ang="f82">
                  <a:pos x="f196" y="f172"/>
                </a:cxn>
                <a:cxn ang="f82">
                  <a:pos x="f195" y="f170"/>
                </a:cxn>
                <a:cxn ang="f82">
                  <a:pos x="f194" y="f168"/>
                </a:cxn>
                <a:cxn ang="f82">
                  <a:pos x="f165" y="f166"/>
                </a:cxn>
              </a:cxnLst>
              <a:rect l="f161" t="f164" r="f162" b="f163"/>
              <a:pathLst>
                <a:path w="136" h="291">
                  <a:moveTo>
                    <a:pt x="f8" y="f5"/>
                  </a:moveTo>
                  <a:lnTo>
                    <a:pt x="f8" y="f5"/>
                  </a:lnTo>
                  <a:lnTo>
                    <a:pt x="f9" y="f10"/>
                  </a:lnTo>
                  <a:lnTo>
                    <a:pt x="f11" y="f12"/>
                  </a:lnTo>
                  <a:lnTo>
                    <a:pt x="f13" y="f14"/>
                  </a:lnTo>
                  <a:lnTo>
                    <a:pt x="f15" y="f15"/>
                  </a:lnTo>
                  <a:lnTo>
                    <a:pt x="f15" y="f15"/>
                  </a:lnTo>
                  <a:lnTo>
                    <a:pt x="f14" y="f16"/>
                  </a:lnTo>
                  <a:lnTo>
                    <a:pt x="f12" y="f11"/>
                  </a:lnTo>
                  <a:lnTo>
                    <a:pt x="f10" y="f17"/>
                  </a:lnTo>
                  <a:lnTo>
                    <a:pt x="f5" y="f8"/>
                  </a:lnTo>
                  <a:lnTo>
                    <a:pt x="f5" y="f18"/>
                  </a:lnTo>
                  <a:lnTo>
                    <a:pt x="f5" y="f18"/>
                  </a:lnTo>
                  <a:lnTo>
                    <a:pt x="f10" y="f19"/>
                  </a:lnTo>
                  <a:lnTo>
                    <a:pt x="f12" y="f20"/>
                  </a:lnTo>
                  <a:lnTo>
                    <a:pt x="f14" y="f21"/>
                  </a:lnTo>
                  <a:lnTo>
                    <a:pt x="f15" y="f22"/>
                  </a:lnTo>
                  <a:lnTo>
                    <a:pt x="f15" y="f22"/>
                  </a:lnTo>
                  <a:lnTo>
                    <a:pt x="f16" y="f23"/>
                  </a:lnTo>
                  <a:lnTo>
                    <a:pt x="f11" y="f24"/>
                  </a:lnTo>
                  <a:lnTo>
                    <a:pt x="f17" y="f25"/>
                  </a:lnTo>
                  <a:lnTo>
                    <a:pt x="f8" y="f7"/>
                  </a:lnTo>
                  <a:lnTo>
                    <a:pt x="f8" y="f7"/>
                  </a:lnTo>
                  <a:lnTo>
                    <a:pt x="f26" y="f25"/>
                  </a:lnTo>
                  <a:lnTo>
                    <a:pt x="f27" y="f24"/>
                  </a:lnTo>
                  <a:lnTo>
                    <a:pt x="f28" y="f23"/>
                  </a:lnTo>
                  <a:lnTo>
                    <a:pt x="f29" y="f22"/>
                  </a:lnTo>
                  <a:lnTo>
                    <a:pt x="f29" y="f22"/>
                  </a:lnTo>
                  <a:lnTo>
                    <a:pt x="f30" y="f21"/>
                  </a:lnTo>
                  <a:lnTo>
                    <a:pt x="f31" y="f20"/>
                  </a:lnTo>
                  <a:lnTo>
                    <a:pt x="f32" y="f19"/>
                  </a:lnTo>
                  <a:lnTo>
                    <a:pt x="f6" y="f18"/>
                  </a:lnTo>
                  <a:lnTo>
                    <a:pt x="f6" y="f8"/>
                  </a:lnTo>
                  <a:lnTo>
                    <a:pt x="f6" y="f8"/>
                  </a:lnTo>
                  <a:lnTo>
                    <a:pt x="f32" y="f17"/>
                  </a:lnTo>
                  <a:lnTo>
                    <a:pt x="f31" y="f11"/>
                  </a:lnTo>
                  <a:lnTo>
                    <a:pt x="f30" y="f16"/>
                  </a:lnTo>
                  <a:lnTo>
                    <a:pt x="f29" y="f15"/>
                  </a:lnTo>
                  <a:lnTo>
                    <a:pt x="f29" y="f15"/>
                  </a:lnTo>
                  <a:lnTo>
                    <a:pt x="f28" y="f14"/>
                  </a:lnTo>
                  <a:lnTo>
                    <a:pt x="f27" y="f12"/>
                  </a:lnTo>
                  <a:lnTo>
                    <a:pt x="f26" y="f10"/>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7" name="Freeform 74">
              <a:extLst>
                <a:ext uri="{FF2B5EF4-FFF2-40B4-BE49-F238E27FC236}">
                  <a16:creationId xmlns:a16="http://schemas.microsoft.com/office/drawing/2014/main" id="{7D5CE311-588E-7A06-420A-16FFB6A1B6AD}"/>
                </a:ext>
              </a:extLst>
            </p:cNvPr>
            <p:cNvSpPr/>
            <p:nvPr/>
          </p:nvSpPr>
          <p:spPr>
            <a:xfrm>
              <a:off x="4162495" y="2475125"/>
              <a:ext cx="174056" cy="319847"/>
            </a:xfrm>
            <a:custGeom>
              <a:avLst/>
              <a:gdLst>
                <a:gd name="f0" fmla="val 10800000"/>
                <a:gd name="f1" fmla="val 5400000"/>
                <a:gd name="f2" fmla="val 180"/>
                <a:gd name="f3" fmla="val w"/>
                <a:gd name="f4" fmla="val h"/>
                <a:gd name="f5" fmla="val 0"/>
                <a:gd name="f6" fmla="val 154"/>
                <a:gd name="f7" fmla="val 283"/>
                <a:gd name="f8" fmla="val 60"/>
                <a:gd name="f9" fmla="val 177"/>
                <a:gd name="f10" fmla="val 76"/>
                <a:gd name="f11" fmla="val 64"/>
                <a:gd name="f12" fmla="val 92"/>
                <a:gd name="f13" fmla="val 106"/>
                <a:gd name="f14" fmla="val 48"/>
                <a:gd name="f15" fmla="val 44"/>
                <a:gd name="f16" fmla="val 54"/>
                <a:gd name="f17" fmla="val 219"/>
                <a:gd name="f18" fmla="val 98"/>
                <a:gd name="f19" fmla="val 108"/>
                <a:gd name="f20" fmla="+- 0 0 -90"/>
                <a:gd name="f21" fmla="*/ f3 1 154"/>
                <a:gd name="f22" fmla="*/ f4 1 283"/>
                <a:gd name="f23" fmla="val f5"/>
                <a:gd name="f24" fmla="val f6"/>
                <a:gd name="f25" fmla="val f7"/>
                <a:gd name="f26" fmla="*/ f20 f0 1"/>
                <a:gd name="f27" fmla="+- f25 0 f23"/>
                <a:gd name="f28" fmla="+- f24 0 f23"/>
                <a:gd name="f29" fmla="*/ f26 1 f2"/>
                <a:gd name="f30" fmla="*/ f28 1 154"/>
                <a:gd name="f31" fmla="*/ f27 1 283"/>
                <a:gd name="f32" fmla="*/ 60 f28 1"/>
                <a:gd name="f33" fmla="*/ 177 f27 1"/>
                <a:gd name="f34" fmla="*/ 76 f28 1"/>
                <a:gd name="f35" fmla="*/ 64 f27 1"/>
                <a:gd name="f36" fmla="*/ 92 f28 1"/>
                <a:gd name="f37" fmla="*/ 106 f28 1"/>
                <a:gd name="f38" fmla="*/ 0 f27 1"/>
                <a:gd name="f39" fmla="*/ 48 f28 1"/>
                <a:gd name="f40" fmla="*/ 0 f28 1"/>
                <a:gd name="f41" fmla="*/ 283 f27 1"/>
                <a:gd name="f42" fmla="*/ 44 f28 1"/>
                <a:gd name="f43" fmla="*/ 54 f28 1"/>
                <a:gd name="f44" fmla="*/ 219 f27 1"/>
                <a:gd name="f45" fmla="*/ 98 f28 1"/>
                <a:gd name="f46" fmla="*/ 108 f28 1"/>
                <a:gd name="f47" fmla="*/ 154 f28 1"/>
                <a:gd name="f48" fmla="+- f29 0 f1"/>
                <a:gd name="f49" fmla="*/ f32 1 154"/>
                <a:gd name="f50" fmla="*/ f33 1 283"/>
                <a:gd name="f51" fmla="*/ f34 1 154"/>
                <a:gd name="f52" fmla="*/ f35 1 283"/>
                <a:gd name="f53" fmla="*/ f36 1 154"/>
                <a:gd name="f54" fmla="*/ f37 1 154"/>
                <a:gd name="f55" fmla="*/ f38 1 283"/>
                <a:gd name="f56" fmla="*/ f39 1 154"/>
                <a:gd name="f57" fmla="*/ f40 1 154"/>
                <a:gd name="f58" fmla="*/ f41 1 283"/>
                <a:gd name="f59" fmla="*/ f42 1 154"/>
                <a:gd name="f60" fmla="*/ f43 1 154"/>
                <a:gd name="f61" fmla="*/ f44 1 283"/>
                <a:gd name="f62" fmla="*/ f45 1 154"/>
                <a:gd name="f63" fmla="*/ f46 1 154"/>
                <a:gd name="f64" fmla="*/ f47 1 154"/>
                <a:gd name="f65" fmla="*/ 0 1 f30"/>
                <a:gd name="f66" fmla="*/ f24 1 f30"/>
                <a:gd name="f67" fmla="*/ 0 1 f31"/>
                <a:gd name="f68" fmla="*/ f25 1 f31"/>
                <a:gd name="f69" fmla="*/ f49 1 f30"/>
                <a:gd name="f70" fmla="*/ f50 1 f31"/>
                <a:gd name="f71" fmla="*/ f51 1 f30"/>
                <a:gd name="f72" fmla="*/ f52 1 f31"/>
                <a:gd name="f73" fmla="*/ f53 1 f30"/>
                <a:gd name="f74" fmla="*/ f54 1 f30"/>
                <a:gd name="f75" fmla="*/ f55 1 f31"/>
                <a:gd name="f76" fmla="*/ f56 1 f30"/>
                <a:gd name="f77" fmla="*/ f57 1 f30"/>
                <a:gd name="f78" fmla="*/ f58 1 f31"/>
                <a:gd name="f79" fmla="*/ f59 1 f30"/>
                <a:gd name="f80" fmla="*/ f60 1 f30"/>
                <a:gd name="f81" fmla="*/ f61 1 f31"/>
                <a:gd name="f82" fmla="*/ f62 1 f30"/>
                <a:gd name="f83" fmla="*/ f63 1 f30"/>
                <a:gd name="f84" fmla="*/ f64 1 f30"/>
                <a:gd name="f85" fmla="*/ f65 f21 1"/>
                <a:gd name="f86" fmla="*/ f66 f21 1"/>
                <a:gd name="f87" fmla="*/ f68 f22 1"/>
                <a:gd name="f88" fmla="*/ f67 f22 1"/>
                <a:gd name="f89" fmla="*/ f69 f21 1"/>
                <a:gd name="f90" fmla="*/ f70 f22 1"/>
                <a:gd name="f91" fmla="*/ f71 f21 1"/>
                <a:gd name="f92" fmla="*/ f72 f22 1"/>
                <a:gd name="f93" fmla="*/ f73 f21 1"/>
                <a:gd name="f94" fmla="*/ f74 f21 1"/>
                <a:gd name="f95" fmla="*/ f75 f22 1"/>
                <a:gd name="f96" fmla="*/ f76 f21 1"/>
                <a:gd name="f97" fmla="*/ f77 f21 1"/>
                <a:gd name="f98" fmla="*/ f78 f22 1"/>
                <a:gd name="f99" fmla="*/ f79 f21 1"/>
                <a:gd name="f100" fmla="*/ f80 f21 1"/>
                <a:gd name="f101" fmla="*/ f81 f22 1"/>
                <a:gd name="f102" fmla="*/ f82 f21 1"/>
                <a:gd name="f103" fmla="*/ f83 f21 1"/>
                <a:gd name="f104" fmla="*/ f84 f21 1"/>
              </a:gdLst>
              <a:ahLst/>
              <a:cxnLst>
                <a:cxn ang="3cd4">
                  <a:pos x="hc" y="t"/>
                </a:cxn>
                <a:cxn ang="0">
                  <a:pos x="r" y="vc"/>
                </a:cxn>
                <a:cxn ang="cd4">
                  <a:pos x="hc" y="b"/>
                </a:cxn>
                <a:cxn ang="cd2">
                  <a:pos x="l" y="vc"/>
                </a:cxn>
                <a:cxn ang="f48">
                  <a:pos x="f89" y="f90"/>
                </a:cxn>
                <a:cxn ang="f48">
                  <a:pos x="f91" y="f92"/>
                </a:cxn>
                <a:cxn ang="f48">
                  <a:pos x="f93" y="f90"/>
                </a:cxn>
                <a:cxn ang="f48">
                  <a:pos x="f89" y="f90"/>
                </a:cxn>
                <a:cxn ang="f48">
                  <a:pos x="f94" y="f95"/>
                </a:cxn>
                <a:cxn ang="f48">
                  <a:pos x="f96" y="f95"/>
                </a:cxn>
                <a:cxn ang="f48">
                  <a:pos x="f97" y="f98"/>
                </a:cxn>
                <a:cxn ang="f48">
                  <a:pos x="f99" y="f98"/>
                </a:cxn>
                <a:cxn ang="f48">
                  <a:pos x="f100" y="f101"/>
                </a:cxn>
                <a:cxn ang="f48">
                  <a:pos x="f102" y="f101"/>
                </a:cxn>
                <a:cxn ang="f48">
                  <a:pos x="f103" y="f98"/>
                </a:cxn>
                <a:cxn ang="f48">
                  <a:pos x="f104" y="f98"/>
                </a:cxn>
                <a:cxn ang="f48">
                  <a:pos x="f94" y="f95"/>
                </a:cxn>
              </a:cxnLst>
              <a:rect l="f85" t="f88" r="f86" b="f87"/>
              <a:pathLst>
                <a:path w="154" h="283">
                  <a:moveTo>
                    <a:pt x="f8" y="f9"/>
                  </a:moveTo>
                  <a:lnTo>
                    <a:pt x="f10" y="f11"/>
                  </a:lnTo>
                  <a:lnTo>
                    <a:pt x="f12" y="f9"/>
                  </a:lnTo>
                  <a:lnTo>
                    <a:pt x="f8" y="f9"/>
                  </a:lnTo>
                  <a:close/>
                  <a:moveTo>
                    <a:pt x="f13" y="f5"/>
                  </a:moveTo>
                  <a:lnTo>
                    <a:pt x="f14" y="f5"/>
                  </a:lnTo>
                  <a:lnTo>
                    <a:pt x="f5" y="f7"/>
                  </a:lnTo>
                  <a:lnTo>
                    <a:pt x="f15" y="f7"/>
                  </a:lnTo>
                  <a:lnTo>
                    <a:pt x="f16" y="f17"/>
                  </a:lnTo>
                  <a:lnTo>
                    <a:pt x="f18" y="f17"/>
                  </a:lnTo>
                  <a:lnTo>
                    <a:pt x="f19" y="f7"/>
                  </a:lnTo>
                  <a:lnTo>
                    <a:pt x="f6" y="f7"/>
                  </a:lnTo>
                  <a:lnTo>
                    <a:pt x="f13" y="f5"/>
                  </a:lnTo>
                  <a:close/>
                </a:path>
              </a:pathLst>
            </a:custGeom>
            <a:solidFill>
              <a:srgbClr val="F2F2F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8" name="Freeform 75">
              <a:extLst>
                <a:ext uri="{FF2B5EF4-FFF2-40B4-BE49-F238E27FC236}">
                  <a16:creationId xmlns:a16="http://schemas.microsoft.com/office/drawing/2014/main" id="{57DB5A96-3BD7-0DCF-F6FC-574B30644028}"/>
                </a:ext>
              </a:extLst>
            </p:cNvPr>
            <p:cNvSpPr/>
            <p:nvPr/>
          </p:nvSpPr>
          <p:spPr>
            <a:xfrm>
              <a:off x="4230307" y="2547463"/>
              <a:ext cx="36164" cy="127714"/>
            </a:xfrm>
            <a:custGeom>
              <a:avLst/>
              <a:gdLst>
                <a:gd name="f0" fmla="val 10800000"/>
                <a:gd name="f1" fmla="val 5400000"/>
                <a:gd name="f2" fmla="val 180"/>
                <a:gd name="f3" fmla="val w"/>
                <a:gd name="f4" fmla="val h"/>
                <a:gd name="f5" fmla="val 0"/>
                <a:gd name="f6" fmla="val 32"/>
                <a:gd name="f7" fmla="val 113"/>
                <a:gd name="f8" fmla="val 16"/>
                <a:gd name="f9" fmla="+- 0 0 -90"/>
                <a:gd name="f10" fmla="*/ f3 1 32"/>
                <a:gd name="f11" fmla="*/ f4 1 113"/>
                <a:gd name="f12" fmla="val f5"/>
                <a:gd name="f13" fmla="val f6"/>
                <a:gd name="f14" fmla="val f7"/>
                <a:gd name="f15" fmla="*/ f9 f0 1"/>
                <a:gd name="f16" fmla="+- f14 0 f12"/>
                <a:gd name="f17" fmla="+- f13 0 f12"/>
                <a:gd name="f18" fmla="*/ f15 1 f2"/>
                <a:gd name="f19" fmla="*/ f17 1 32"/>
                <a:gd name="f20" fmla="*/ f16 1 113"/>
                <a:gd name="f21" fmla="*/ 0 f17 1"/>
                <a:gd name="f22" fmla="*/ 113 f16 1"/>
                <a:gd name="f23" fmla="*/ 16 f17 1"/>
                <a:gd name="f24" fmla="*/ 0 f16 1"/>
                <a:gd name="f25" fmla="*/ 32 f17 1"/>
                <a:gd name="f26" fmla="+- f18 0 f1"/>
                <a:gd name="f27" fmla="*/ f21 1 32"/>
                <a:gd name="f28" fmla="*/ f22 1 113"/>
                <a:gd name="f29" fmla="*/ f23 1 32"/>
                <a:gd name="f30" fmla="*/ f24 1 113"/>
                <a:gd name="f31" fmla="*/ f25 1 32"/>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8"/>
                </a:cxn>
                <a:cxn ang="f26">
                  <a:pos x="f49" y="f46"/>
                </a:cxn>
                <a:cxn ang="f26">
                  <a:pos x="f45" y="f46"/>
                </a:cxn>
              </a:cxnLst>
              <a:rect l="f41" t="f44" r="f42" b="f43"/>
              <a:pathLst>
                <a:path w="32" h="113">
                  <a:moveTo>
                    <a:pt x="f5" y="f7"/>
                  </a:moveTo>
                  <a:lnTo>
                    <a:pt x="f8" y="f5"/>
                  </a:lnTo>
                  <a:lnTo>
                    <a:pt x="f6" y="f7"/>
                  </a:lnTo>
                  <a:lnTo>
                    <a:pt x="f5" y="f7"/>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29" name="Freeform 76">
              <a:extLst>
                <a:ext uri="{FF2B5EF4-FFF2-40B4-BE49-F238E27FC236}">
                  <a16:creationId xmlns:a16="http://schemas.microsoft.com/office/drawing/2014/main" id="{2022F3C0-5AFC-DEC6-9C19-A8CA1B350618}"/>
                </a:ext>
              </a:extLst>
            </p:cNvPr>
            <p:cNvSpPr/>
            <p:nvPr/>
          </p:nvSpPr>
          <p:spPr>
            <a:xfrm>
              <a:off x="4162495" y="2475125"/>
              <a:ext cx="174056" cy="319847"/>
            </a:xfrm>
            <a:custGeom>
              <a:avLst/>
              <a:gdLst>
                <a:gd name="f0" fmla="val 10800000"/>
                <a:gd name="f1" fmla="val 5400000"/>
                <a:gd name="f2" fmla="val 180"/>
                <a:gd name="f3" fmla="val w"/>
                <a:gd name="f4" fmla="val h"/>
                <a:gd name="f5" fmla="val 0"/>
                <a:gd name="f6" fmla="val 154"/>
                <a:gd name="f7" fmla="val 283"/>
                <a:gd name="f8" fmla="val 106"/>
                <a:gd name="f9" fmla="val 48"/>
                <a:gd name="f10" fmla="val 44"/>
                <a:gd name="f11" fmla="val 54"/>
                <a:gd name="f12" fmla="val 219"/>
                <a:gd name="f13" fmla="val 98"/>
                <a:gd name="f14" fmla="val 108"/>
                <a:gd name="f15" fmla="+- 0 0 -90"/>
                <a:gd name="f16" fmla="*/ f3 1 154"/>
                <a:gd name="f17" fmla="*/ f4 1 283"/>
                <a:gd name="f18" fmla="val f5"/>
                <a:gd name="f19" fmla="val f6"/>
                <a:gd name="f20" fmla="val f7"/>
                <a:gd name="f21" fmla="*/ f15 f0 1"/>
                <a:gd name="f22" fmla="+- f20 0 f18"/>
                <a:gd name="f23" fmla="+- f19 0 f18"/>
                <a:gd name="f24" fmla="*/ f21 1 f2"/>
                <a:gd name="f25" fmla="*/ f23 1 154"/>
                <a:gd name="f26" fmla="*/ f22 1 283"/>
                <a:gd name="f27" fmla="*/ 106 f23 1"/>
                <a:gd name="f28" fmla="*/ 0 f22 1"/>
                <a:gd name="f29" fmla="*/ 48 f23 1"/>
                <a:gd name="f30" fmla="*/ 0 f23 1"/>
                <a:gd name="f31" fmla="*/ 283 f22 1"/>
                <a:gd name="f32" fmla="*/ 44 f23 1"/>
                <a:gd name="f33" fmla="*/ 54 f23 1"/>
                <a:gd name="f34" fmla="*/ 219 f22 1"/>
                <a:gd name="f35" fmla="*/ 98 f23 1"/>
                <a:gd name="f36" fmla="*/ 108 f23 1"/>
                <a:gd name="f37" fmla="*/ 154 f23 1"/>
                <a:gd name="f38" fmla="+- f24 0 f1"/>
                <a:gd name="f39" fmla="*/ f27 1 154"/>
                <a:gd name="f40" fmla="*/ f28 1 283"/>
                <a:gd name="f41" fmla="*/ f29 1 154"/>
                <a:gd name="f42" fmla="*/ f30 1 154"/>
                <a:gd name="f43" fmla="*/ f31 1 283"/>
                <a:gd name="f44" fmla="*/ f32 1 154"/>
                <a:gd name="f45" fmla="*/ f33 1 154"/>
                <a:gd name="f46" fmla="*/ f34 1 283"/>
                <a:gd name="f47" fmla="*/ f35 1 154"/>
                <a:gd name="f48" fmla="*/ f36 1 154"/>
                <a:gd name="f49" fmla="*/ f37 1 154"/>
                <a:gd name="f50" fmla="*/ 0 1 f25"/>
                <a:gd name="f51" fmla="*/ f19 1 f25"/>
                <a:gd name="f52" fmla="*/ 0 1 f26"/>
                <a:gd name="f53" fmla="*/ f20 1 f26"/>
                <a:gd name="f54" fmla="*/ f39 1 f25"/>
                <a:gd name="f55" fmla="*/ f40 1 f26"/>
                <a:gd name="f56" fmla="*/ f41 1 f25"/>
                <a:gd name="f57" fmla="*/ f42 1 f25"/>
                <a:gd name="f58" fmla="*/ f43 1 f26"/>
                <a:gd name="f59" fmla="*/ f44 1 f25"/>
                <a:gd name="f60" fmla="*/ f45 1 f25"/>
                <a:gd name="f61" fmla="*/ f46 1 f26"/>
                <a:gd name="f62" fmla="*/ f47 1 f25"/>
                <a:gd name="f63" fmla="*/ f48 1 f25"/>
                <a:gd name="f64" fmla="*/ f49 1 f25"/>
                <a:gd name="f65" fmla="*/ f50 f16 1"/>
                <a:gd name="f66" fmla="*/ f51 f16 1"/>
                <a:gd name="f67" fmla="*/ f53 f17 1"/>
                <a:gd name="f68" fmla="*/ f52 f17 1"/>
                <a:gd name="f69" fmla="*/ f54 f16 1"/>
                <a:gd name="f70" fmla="*/ f55 f17 1"/>
                <a:gd name="f71" fmla="*/ f56 f16 1"/>
                <a:gd name="f72" fmla="*/ f57 f16 1"/>
                <a:gd name="f73" fmla="*/ f58 f17 1"/>
                <a:gd name="f74" fmla="*/ f59 f16 1"/>
                <a:gd name="f75" fmla="*/ f60 f16 1"/>
                <a:gd name="f76" fmla="*/ f61 f17 1"/>
                <a:gd name="f77" fmla="*/ f62 f16 1"/>
                <a:gd name="f78" fmla="*/ f63 f16 1"/>
                <a:gd name="f79" fmla="*/ f64 f16 1"/>
              </a:gdLst>
              <a:ahLst/>
              <a:cxnLst>
                <a:cxn ang="3cd4">
                  <a:pos x="hc" y="t"/>
                </a:cxn>
                <a:cxn ang="0">
                  <a:pos x="r" y="vc"/>
                </a:cxn>
                <a:cxn ang="cd4">
                  <a:pos x="hc" y="b"/>
                </a:cxn>
                <a:cxn ang="cd2">
                  <a:pos x="l" y="vc"/>
                </a:cxn>
                <a:cxn ang="f38">
                  <a:pos x="f69" y="f70"/>
                </a:cxn>
                <a:cxn ang="f38">
                  <a:pos x="f71" y="f70"/>
                </a:cxn>
                <a:cxn ang="f38">
                  <a:pos x="f72" y="f73"/>
                </a:cxn>
                <a:cxn ang="f38">
                  <a:pos x="f74" y="f73"/>
                </a:cxn>
                <a:cxn ang="f38">
                  <a:pos x="f75" y="f76"/>
                </a:cxn>
                <a:cxn ang="f38">
                  <a:pos x="f77" y="f76"/>
                </a:cxn>
                <a:cxn ang="f38">
                  <a:pos x="f78" y="f73"/>
                </a:cxn>
                <a:cxn ang="f38">
                  <a:pos x="f79" y="f73"/>
                </a:cxn>
                <a:cxn ang="f38">
                  <a:pos x="f69" y="f70"/>
                </a:cxn>
              </a:cxnLst>
              <a:rect l="f65" t="f68" r="f66" b="f67"/>
              <a:pathLst>
                <a:path w="154" h="283">
                  <a:moveTo>
                    <a:pt x="f8" y="f5"/>
                  </a:moveTo>
                  <a:lnTo>
                    <a:pt x="f9" y="f5"/>
                  </a:lnTo>
                  <a:lnTo>
                    <a:pt x="f5" y="f7"/>
                  </a:lnTo>
                  <a:lnTo>
                    <a:pt x="f10" y="f7"/>
                  </a:lnTo>
                  <a:lnTo>
                    <a:pt x="f11" y="f12"/>
                  </a:lnTo>
                  <a:lnTo>
                    <a:pt x="f13" y="f12"/>
                  </a:lnTo>
                  <a:lnTo>
                    <a:pt x="f14" y="f7"/>
                  </a:lnTo>
                  <a:lnTo>
                    <a:pt x="f6" y="f7"/>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30" name="Freeform 77">
              <a:extLst>
                <a:ext uri="{FF2B5EF4-FFF2-40B4-BE49-F238E27FC236}">
                  <a16:creationId xmlns:a16="http://schemas.microsoft.com/office/drawing/2014/main" id="{C3D44238-BCAC-EE01-2F0D-05F5C8CD72D0}"/>
                </a:ext>
              </a:extLst>
            </p:cNvPr>
            <p:cNvSpPr/>
            <p:nvPr/>
          </p:nvSpPr>
          <p:spPr>
            <a:xfrm>
              <a:off x="4386276" y="2475125"/>
              <a:ext cx="131106" cy="319847"/>
            </a:xfrm>
            <a:custGeom>
              <a:avLst/>
              <a:gdLst>
                <a:gd name="f0" fmla="val 10800000"/>
                <a:gd name="f1" fmla="val 5400000"/>
                <a:gd name="f2" fmla="val 180"/>
                <a:gd name="f3" fmla="val w"/>
                <a:gd name="f4" fmla="val h"/>
                <a:gd name="f5" fmla="val 0"/>
                <a:gd name="f6" fmla="val 115"/>
                <a:gd name="f7" fmla="val 283"/>
                <a:gd name="f8" fmla="val 42"/>
                <a:gd name="f9" fmla="val 116"/>
                <a:gd name="f10" fmla="val 241"/>
                <a:gd name="f11" fmla="+- 0 0 -90"/>
                <a:gd name="f12" fmla="*/ f3 1 115"/>
                <a:gd name="f13" fmla="*/ f4 1 283"/>
                <a:gd name="f14" fmla="val f5"/>
                <a:gd name="f15" fmla="val f6"/>
                <a:gd name="f16" fmla="val f7"/>
                <a:gd name="f17" fmla="*/ f11 f0 1"/>
                <a:gd name="f18" fmla="+- f16 0 f14"/>
                <a:gd name="f19" fmla="+- f15 0 f14"/>
                <a:gd name="f20" fmla="*/ f17 1 f2"/>
                <a:gd name="f21" fmla="*/ f19 1 115"/>
                <a:gd name="f22" fmla="*/ f18 1 283"/>
                <a:gd name="f23" fmla="*/ 42 f19 1"/>
                <a:gd name="f24" fmla="*/ 0 f18 1"/>
                <a:gd name="f25" fmla="*/ 0 f19 1"/>
                <a:gd name="f26" fmla="*/ 283 f18 1"/>
                <a:gd name="f27" fmla="*/ 116 f19 1"/>
                <a:gd name="f28" fmla="*/ 241 f18 1"/>
                <a:gd name="f29" fmla="+- f20 0 f1"/>
                <a:gd name="f30" fmla="*/ f23 1 116"/>
                <a:gd name="f31" fmla="*/ f24 1 283"/>
                <a:gd name="f32" fmla="*/ f25 1 116"/>
                <a:gd name="f33" fmla="*/ f26 1 283"/>
                <a:gd name="f34" fmla="*/ f27 1 116"/>
                <a:gd name="f35" fmla="*/ f28 1 283"/>
                <a:gd name="f36" fmla="*/ 0 1 f21"/>
                <a:gd name="f37" fmla="*/ f15 1 f21"/>
                <a:gd name="f38" fmla="*/ 0 1 f22"/>
                <a:gd name="f39" fmla="*/ f16 1 f22"/>
                <a:gd name="f40" fmla="*/ f30 1 f21"/>
                <a:gd name="f41" fmla="*/ f31 1 f22"/>
                <a:gd name="f42" fmla="*/ f32 1 f21"/>
                <a:gd name="f43" fmla="*/ f33 1 f22"/>
                <a:gd name="f44" fmla="*/ f34 1 f21"/>
                <a:gd name="f45" fmla="*/ f35 1 f22"/>
                <a:gd name="f46" fmla="*/ f36 f12 1"/>
                <a:gd name="f47" fmla="*/ f37 f12 1"/>
                <a:gd name="f48" fmla="*/ f39 f13 1"/>
                <a:gd name="f49" fmla="*/ f38 f13 1"/>
                <a:gd name="f50" fmla="*/ f40 f12 1"/>
                <a:gd name="f51" fmla="*/ f41 f13 1"/>
                <a:gd name="f52" fmla="*/ f42 f12 1"/>
                <a:gd name="f53" fmla="*/ f43 f13 1"/>
                <a:gd name="f54" fmla="*/ f44 f12 1"/>
                <a:gd name="f55" fmla="*/ f45 f13 1"/>
              </a:gdLst>
              <a:ahLst/>
              <a:cxnLst>
                <a:cxn ang="3cd4">
                  <a:pos x="hc" y="t"/>
                </a:cxn>
                <a:cxn ang="0">
                  <a:pos x="r" y="vc"/>
                </a:cxn>
                <a:cxn ang="cd4">
                  <a:pos x="hc" y="b"/>
                </a:cxn>
                <a:cxn ang="cd2">
                  <a:pos x="l" y="vc"/>
                </a:cxn>
                <a:cxn ang="f29">
                  <a:pos x="f50" y="f51"/>
                </a:cxn>
                <a:cxn ang="f29">
                  <a:pos x="f52" y="f51"/>
                </a:cxn>
                <a:cxn ang="f29">
                  <a:pos x="f52" y="f53"/>
                </a:cxn>
                <a:cxn ang="f29">
                  <a:pos x="f54" y="f53"/>
                </a:cxn>
                <a:cxn ang="f29">
                  <a:pos x="f54" y="f55"/>
                </a:cxn>
                <a:cxn ang="f29">
                  <a:pos x="f50" y="f55"/>
                </a:cxn>
                <a:cxn ang="f29">
                  <a:pos x="f50" y="f51"/>
                </a:cxn>
              </a:cxnLst>
              <a:rect l="f46" t="f49" r="f47" b="f48"/>
              <a:pathLst>
                <a:path w="115" h="283">
                  <a:moveTo>
                    <a:pt x="f8" y="f5"/>
                  </a:moveTo>
                  <a:lnTo>
                    <a:pt x="f5" y="f5"/>
                  </a:lnTo>
                  <a:lnTo>
                    <a:pt x="f5" y="f7"/>
                  </a:lnTo>
                  <a:lnTo>
                    <a:pt x="f9" y="f7"/>
                  </a:lnTo>
                  <a:lnTo>
                    <a:pt x="f9" y="f10"/>
                  </a:lnTo>
                  <a:lnTo>
                    <a:pt x="f8" y="f10"/>
                  </a:lnTo>
                  <a:lnTo>
                    <a:pt x="f8" y="f5"/>
                  </a:lnTo>
                  <a:close/>
                </a:path>
              </a:pathLst>
            </a:custGeom>
            <a:solidFill>
              <a:srgbClr val="F2F2F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sp>
          <p:nvSpPr>
            <p:cNvPr id="31" name="Freeform 78">
              <a:extLst>
                <a:ext uri="{FF2B5EF4-FFF2-40B4-BE49-F238E27FC236}">
                  <a16:creationId xmlns:a16="http://schemas.microsoft.com/office/drawing/2014/main" id="{460B2AA4-2BB1-91BD-8BAD-96866684F941}"/>
                </a:ext>
              </a:extLst>
            </p:cNvPr>
            <p:cNvSpPr/>
            <p:nvPr/>
          </p:nvSpPr>
          <p:spPr>
            <a:xfrm>
              <a:off x="4386276" y="2475125"/>
              <a:ext cx="131106" cy="319847"/>
            </a:xfrm>
            <a:custGeom>
              <a:avLst/>
              <a:gdLst>
                <a:gd name="f0" fmla="val 10800000"/>
                <a:gd name="f1" fmla="val 5400000"/>
                <a:gd name="f2" fmla="val 180"/>
                <a:gd name="f3" fmla="val w"/>
                <a:gd name="f4" fmla="val h"/>
                <a:gd name="f5" fmla="val 0"/>
                <a:gd name="f6" fmla="val 115"/>
                <a:gd name="f7" fmla="val 283"/>
                <a:gd name="f8" fmla="val 42"/>
                <a:gd name="f9" fmla="val 116"/>
                <a:gd name="f10" fmla="val 241"/>
                <a:gd name="f11" fmla="+- 0 0 -90"/>
                <a:gd name="f12" fmla="*/ f3 1 115"/>
                <a:gd name="f13" fmla="*/ f4 1 283"/>
                <a:gd name="f14" fmla="val f5"/>
                <a:gd name="f15" fmla="val f6"/>
                <a:gd name="f16" fmla="val f7"/>
                <a:gd name="f17" fmla="*/ f11 f0 1"/>
                <a:gd name="f18" fmla="+- f16 0 f14"/>
                <a:gd name="f19" fmla="+- f15 0 f14"/>
                <a:gd name="f20" fmla="*/ f17 1 f2"/>
                <a:gd name="f21" fmla="*/ f19 1 115"/>
                <a:gd name="f22" fmla="*/ f18 1 283"/>
                <a:gd name="f23" fmla="*/ 42 f19 1"/>
                <a:gd name="f24" fmla="*/ 0 f18 1"/>
                <a:gd name="f25" fmla="*/ 0 f19 1"/>
                <a:gd name="f26" fmla="*/ 283 f18 1"/>
                <a:gd name="f27" fmla="*/ 116 f19 1"/>
                <a:gd name="f28" fmla="*/ 241 f18 1"/>
                <a:gd name="f29" fmla="+- f20 0 f1"/>
                <a:gd name="f30" fmla="*/ f23 1 116"/>
                <a:gd name="f31" fmla="*/ f24 1 283"/>
                <a:gd name="f32" fmla="*/ f25 1 116"/>
                <a:gd name="f33" fmla="*/ f26 1 283"/>
                <a:gd name="f34" fmla="*/ f27 1 116"/>
                <a:gd name="f35" fmla="*/ f28 1 283"/>
                <a:gd name="f36" fmla="*/ 0 1 f21"/>
                <a:gd name="f37" fmla="*/ f15 1 f21"/>
                <a:gd name="f38" fmla="*/ 0 1 f22"/>
                <a:gd name="f39" fmla="*/ f16 1 f22"/>
                <a:gd name="f40" fmla="*/ f30 1 f21"/>
                <a:gd name="f41" fmla="*/ f31 1 f22"/>
                <a:gd name="f42" fmla="*/ f32 1 f21"/>
                <a:gd name="f43" fmla="*/ f33 1 f22"/>
                <a:gd name="f44" fmla="*/ f34 1 f21"/>
                <a:gd name="f45" fmla="*/ f35 1 f22"/>
                <a:gd name="f46" fmla="*/ f36 f12 1"/>
                <a:gd name="f47" fmla="*/ f37 f12 1"/>
                <a:gd name="f48" fmla="*/ f39 f13 1"/>
                <a:gd name="f49" fmla="*/ f38 f13 1"/>
                <a:gd name="f50" fmla="*/ f40 f12 1"/>
                <a:gd name="f51" fmla="*/ f41 f13 1"/>
                <a:gd name="f52" fmla="*/ f42 f12 1"/>
                <a:gd name="f53" fmla="*/ f43 f13 1"/>
                <a:gd name="f54" fmla="*/ f44 f12 1"/>
                <a:gd name="f55" fmla="*/ f45 f13 1"/>
              </a:gdLst>
              <a:ahLst/>
              <a:cxnLst>
                <a:cxn ang="3cd4">
                  <a:pos x="hc" y="t"/>
                </a:cxn>
                <a:cxn ang="0">
                  <a:pos x="r" y="vc"/>
                </a:cxn>
                <a:cxn ang="cd4">
                  <a:pos x="hc" y="b"/>
                </a:cxn>
                <a:cxn ang="cd2">
                  <a:pos x="l" y="vc"/>
                </a:cxn>
                <a:cxn ang="f29">
                  <a:pos x="f50" y="f51"/>
                </a:cxn>
                <a:cxn ang="f29">
                  <a:pos x="f52" y="f51"/>
                </a:cxn>
                <a:cxn ang="f29">
                  <a:pos x="f52" y="f53"/>
                </a:cxn>
                <a:cxn ang="f29">
                  <a:pos x="f54" y="f53"/>
                </a:cxn>
                <a:cxn ang="f29">
                  <a:pos x="f54" y="f55"/>
                </a:cxn>
                <a:cxn ang="f29">
                  <a:pos x="f50" y="f55"/>
                </a:cxn>
                <a:cxn ang="f29">
                  <a:pos x="f50" y="f51"/>
                </a:cxn>
              </a:cxnLst>
              <a:rect l="f46" t="f49" r="f47" b="f48"/>
              <a:pathLst>
                <a:path w="115" h="283">
                  <a:moveTo>
                    <a:pt x="f8" y="f5"/>
                  </a:moveTo>
                  <a:lnTo>
                    <a:pt x="f5" y="f5"/>
                  </a:lnTo>
                  <a:lnTo>
                    <a:pt x="f5" y="f7"/>
                  </a:lnTo>
                  <a:lnTo>
                    <a:pt x="f9" y="f7"/>
                  </a:lnTo>
                  <a:lnTo>
                    <a:pt x="f9" y="f10"/>
                  </a:lnTo>
                  <a:lnTo>
                    <a:pt x="f8" y="f10"/>
                  </a:lnTo>
                  <a:lnTo>
                    <a:pt x="f8" y="f5"/>
                  </a:lnTo>
                </a:path>
              </a:pathLst>
            </a:cu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d-ID" sz="1800" b="0" i="0" u="none" strike="noStrike" kern="1200" cap="none" spc="0" baseline="0">
                <a:solidFill>
                  <a:srgbClr val="000000"/>
                </a:solidFill>
                <a:uFillTx/>
                <a:latin typeface="Calibri"/>
                <a:ea typeface="Arial"/>
                <a:cs typeface="Arial"/>
              </a:endParaRPr>
            </a:p>
          </p:txBody>
        </p:sp>
        <p:grpSp>
          <p:nvGrpSpPr>
            <p:cNvPr id="32" name="Group 279">
              <a:extLst>
                <a:ext uri="{FF2B5EF4-FFF2-40B4-BE49-F238E27FC236}">
                  <a16:creationId xmlns:a16="http://schemas.microsoft.com/office/drawing/2014/main" id="{9BC2446C-8EFF-13FB-CB83-FC74EF3A5311}"/>
                </a:ext>
              </a:extLst>
            </p:cNvPr>
            <p:cNvGrpSpPr/>
            <p:nvPr/>
          </p:nvGrpSpPr>
          <p:grpSpPr>
            <a:xfrm>
              <a:off x="4041565" y="843314"/>
              <a:ext cx="1033931" cy="1490663"/>
              <a:chOff x="4041565" y="843314"/>
              <a:chExt cx="1033931" cy="1490663"/>
            </a:xfrm>
          </p:grpSpPr>
          <p:sp>
            <p:nvSpPr>
              <p:cNvPr id="33" name="Shape 6">
                <a:extLst>
                  <a:ext uri="{FF2B5EF4-FFF2-40B4-BE49-F238E27FC236}">
                    <a16:creationId xmlns:a16="http://schemas.microsoft.com/office/drawing/2014/main" id="{EF78CEEB-E680-948B-DA5A-28076351E45E}"/>
                  </a:ext>
                </a:extLst>
              </p:cNvPr>
              <p:cNvSpPr/>
              <p:nvPr/>
            </p:nvSpPr>
            <p:spPr>
              <a:xfrm>
                <a:off x="4517200" y="1057082"/>
                <a:ext cx="558296" cy="358380"/>
              </a:xfrm>
              <a:custGeom>
                <a:avLst/>
                <a:gdLst>
                  <a:gd name="f0" fmla="val 10800000"/>
                  <a:gd name="f1" fmla="val 5400000"/>
                  <a:gd name="f2" fmla="val 180"/>
                  <a:gd name="f3" fmla="val w"/>
                  <a:gd name="f4" fmla="val h"/>
                  <a:gd name="f5" fmla="val 0"/>
                  <a:gd name="f6" fmla="val 20378"/>
                  <a:gd name="f7" fmla="val 19504"/>
                  <a:gd name="f8" fmla="val 1526"/>
                  <a:gd name="f9" fmla="val 2926"/>
                  <a:gd name="f10" fmla="val 1960"/>
                  <a:gd name="f11" fmla="val 6884"/>
                  <a:gd name="f12" fmla="val -1770"/>
                  <a:gd name="f13" fmla="val 10502"/>
                  <a:gd name="f14" fmla="val 1518"/>
                  <a:gd name="f15" fmla="val 14121"/>
                  <a:gd name="f16" fmla="val 4806"/>
                  <a:gd name="f17" fmla="val 14460"/>
                  <a:gd name="f18" fmla="val 8768"/>
                  <a:gd name="f19" fmla="val 19945"/>
                  <a:gd name="f20" fmla="val 9442"/>
                  <a:gd name="f21" fmla="val 20510"/>
                  <a:gd name="f22" fmla="val 20793"/>
                  <a:gd name="f23" fmla="val 9948"/>
                  <a:gd name="f24" fmla="val 19040"/>
                  <a:gd name="f25" fmla="val 10538"/>
                  <a:gd name="f26" fmla="val 17287"/>
                  <a:gd name="f27" fmla="val 11128"/>
                  <a:gd name="f28" fmla="val 14178"/>
                  <a:gd name="f29" fmla="val 11466"/>
                  <a:gd name="f30" fmla="val 10333"/>
                  <a:gd name="f31" fmla="val 10791"/>
                  <a:gd name="f32" fmla="val 6488"/>
                  <a:gd name="f33" fmla="val 10117"/>
                  <a:gd name="f34" fmla="val 3604"/>
                  <a:gd name="f35" fmla="val 18041"/>
                  <a:gd name="f36" fmla="val 608"/>
                  <a:gd name="f37" fmla="val 19474"/>
                  <a:gd name="f38" fmla="val -807"/>
                  <a:gd name="f39" fmla="val 19830"/>
                  <a:gd name="f40" fmla="val 565"/>
                  <a:gd name="f41" fmla="val 17198"/>
                  <a:gd name="f42" fmla="+- 0 0 -90"/>
                  <a:gd name="f43" fmla="+- 0 0 -180"/>
                  <a:gd name="f44" fmla="+- 0 0 -270"/>
                  <a:gd name="f45" fmla="+- 0 0 -360"/>
                  <a:gd name="f46" fmla="*/ f3 1 20378"/>
                  <a:gd name="f47" fmla="*/ f4 1 19504"/>
                  <a:gd name="f48" fmla="val f5"/>
                  <a:gd name="f49" fmla="val f6"/>
                  <a:gd name="f50" fmla="val f7"/>
                  <a:gd name="f51" fmla="*/ f42 f0 1"/>
                  <a:gd name="f52" fmla="*/ f43 f0 1"/>
                  <a:gd name="f53" fmla="*/ f44 f0 1"/>
                  <a:gd name="f54" fmla="*/ f45 f0 1"/>
                  <a:gd name="f55" fmla="+- f50 0 f48"/>
                  <a:gd name="f56" fmla="+- f49 0 f48"/>
                  <a:gd name="f57" fmla="*/ f51 1 f2"/>
                  <a:gd name="f58" fmla="*/ f52 1 f2"/>
                  <a:gd name="f59" fmla="*/ f53 1 f2"/>
                  <a:gd name="f60" fmla="*/ f54 1 f2"/>
                  <a:gd name="f61" fmla="*/ f55 1 2"/>
                  <a:gd name="f62" fmla="*/ f56 1 2"/>
                  <a:gd name="f63" fmla="*/ f56 1 20378"/>
                  <a:gd name="f64" fmla="*/ f55 1 19504"/>
                  <a:gd name="f65" fmla="+- f57 0 f1"/>
                  <a:gd name="f66" fmla="+- f58 0 f1"/>
                  <a:gd name="f67" fmla="+- f59 0 f1"/>
                  <a:gd name="f68" fmla="+- f60 0 f1"/>
                  <a:gd name="f69" fmla="*/ f62 1 f63"/>
                  <a:gd name="f70" fmla="*/ f61 1 f64"/>
                  <a:gd name="f71" fmla="*/ 0 1 f63"/>
                  <a:gd name="f72" fmla="*/ f49 1 f63"/>
                  <a:gd name="f73" fmla="*/ 0 1 f64"/>
                  <a:gd name="f74" fmla="*/ f50 1 f64"/>
                  <a:gd name="f75" fmla="*/ f71 f46 1"/>
                  <a:gd name="f76" fmla="*/ f72 f46 1"/>
                  <a:gd name="f77" fmla="*/ f74 f47 1"/>
                  <a:gd name="f78" fmla="*/ f73 f47 1"/>
                  <a:gd name="f79" fmla="*/ f69 f46 1"/>
                  <a:gd name="f80" fmla="*/ f70 f47 1"/>
                </a:gdLst>
                <a:ahLst/>
                <a:cxnLst>
                  <a:cxn ang="3cd4">
                    <a:pos x="hc" y="t"/>
                  </a:cxn>
                  <a:cxn ang="0">
                    <a:pos x="r" y="vc"/>
                  </a:cxn>
                  <a:cxn ang="cd4">
                    <a:pos x="hc" y="b"/>
                  </a:cxn>
                  <a:cxn ang="cd2">
                    <a:pos x="l" y="vc"/>
                  </a:cxn>
                  <a:cxn ang="f65">
                    <a:pos x="f79" y="f80"/>
                  </a:cxn>
                  <a:cxn ang="f66">
                    <a:pos x="f79" y="f80"/>
                  </a:cxn>
                  <a:cxn ang="f67">
                    <a:pos x="f79" y="f80"/>
                  </a:cxn>
                  <a:cxn ang="f68">
                    <a:pos x="f79" y="f80"/>
                  </a:cxn>
                </a:cxnLst>
                <a:rect l="f75" t="f78" r="f76" b="f77"/>
                <a:pathLst>
                  <a:path w="20378" h="19504">
                    <a:moveTo>
                      <a:pt x="f8" y="f5"/>
                    </a:moveTo>
                    <a:cubicBezTo>
                      <a:pt x="f9" y="f10"/>
                      <a:pt x="f11" y="f12"/>
                      <a:pt x="f13" y="f14"/>
                    </a:cubicBezTo>
                    <a:cubicBezTo>
                      <a:pt x="f15" y="f16"/>
                      <a:pt x="f17" y="f18"/>
                      <a:pt x="f19" y="f20"/>
                    </a:cubicBezTo>
                    <a:cubicBezTo>
                      <a:pt x="f21" y="f20"/>
                      <a:pt x="f22" y="f23"/>
                      <a:pt x="f24" y="f25"/>
                    </a:cubicBezTo>
                    <a:cubicBezTo>
                      <a:pt x="f26" y="f27"/>
                      <a:pt x="f28" y="f29"/>
                      <a:pt x="f30" y="f31"/>
                    </a:cubicBezTo>
                    <a:cubicBezTo>
                      <a:pt x="f32" y="f33"/>
                      <a:pt x="f34" y="f35"/>
                      <a:pt x="f36" y="f37"/>
                    </a:cubicBezTo>
                    <a:cubicBezTo>
                      <a:pt x="f38" y="f39"/>
                      <a:pt x="f40" y="f41"/>
                      <a:pt x="f8" y="f5"/>
                    </a:cubicBezTo>
                    <a:close/>
                  </a:path>
                </a:pathLst>
              </a:custGeom>
              <a:solidFill>
                <a:srgbClr val="FFA542"/>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defRPr>
                </a:pPr>
                <a:endParaRPr lang="es-PE" sz="3000" b="0" i="0" u="none" strike="noStrike" kern="1200" cap="none" spc="0" baseline="0">
                  <a:solidFill>
                    <a:srgbClr val="FFFFFF"/>
                  </a:solidFill>
                  <a:effectLst>
                    <a:outerShdw dist="12701" dir="5400000">
                      <a:srgbClr val="000000"/>
                    </a:outerShdw>
                  </a:effectLst>
                  <a:uFillTx/>
                  <a:latin typeface="Calibri"/>
                  <a:ea typeface="Arial"/>
                  <a:cs typeface="Arial"/>
                </a:endParaRPr>
              </a:p>
            </p:txBody>
          </p:sp>
          <p:sp>
            <p:nvSpPr>
              <p:cNvPr id="34" name="Shape 7">
                <a:extLst>
                  <a:ext uri="{FF2B5EF4-FFF2-40B4-BE49-F238E27FC236}">
                    <a16:creationId xmlns:a16="http://schemas.microsoft.com/office/drawing/2014/main" id="{5B2649F1-8A03-0529-2368-6F0A5371F5EC}"/>
                  </a:ext>
                </a:extLst>
              </p:cNvPr>
              <p:cNvSpPr/>
              <p:nvPr/>
            </p:nvSpPr>
            <p:spPr>
              <a:xfrm>
                <a:off x="4041565" y="2304964"/>
                <a:ext cx="444791" cy="29013"/>
              </a:xfrm>
              <a:custGeom>
                <a:avLst/>
                <a:gdLst>
                  <a:gd name="f0" fmla="val 10800000"/>
                  <a:gd name="f1" fmla="val 5400000"/>
                  <a:gd name="f2" fmla="val 180"/>
                  <a:gd name="f3" fmla="val w"/>
                  <a:gd name="f4" fmla="val h"/>
                  <a:gd name="f5" fmla="val 0"/>
                  <a:gd name="f6" fmla="val 17977"/>
                  <a:gd name="f7" fmla="val 13488"/>
                  <a:gd name="f8" fmla="val 335"/>
                  <a:gd name="f9" fmla="val 1540"/>
                  <a:gd name="f10" fmla="val -291"/>
                  <a:gd name="f11" fmla="val 4420"/>
                  <a:gd name="f12" fmla="val -1856"/>
                  <a:gd name="f13" fmla="val 20980"/>
                  <a:gd name="f14" fmla="val 15862"/>
                  <a:gd name="f15" fmla="val 9460"/>
                  <a:gd name="f16" fmla="val 19744"/>
                  <a:gd name="f17" fmla="val 5140"/>
                  <a:gd name="f18" fmla="val 17928"/>
                  <a:gd name="f19" fmla="val 13295"/>
                  <a:gd name="f20" fmla="val 2260"/>
                  <a:gd name="f21" fmla="val 8662"/>
                  <a:gd name="f22" fmla="val -620"/>
                  <a:gd name="f23" fmla="val 1650"/>
                  <a:gd name="f24" fmla="+- 0 0 -90"/>
                  <a:gd name="f25" fmla="+- 0 0 -180"/>
                  <a:gd name="f26" fmla="+- 0 0 -270"/>
                  <a:gd name="f27" fmla="+- 0 0 -360"/>
                  <a:gd name="f28" fmla="*/ f3 1 17977"/>
                  <a:gd name="f29" fmla="*/ f4 1 13488"/>
                  <a:gd name="f30" fmla="val f5"/>
                  <a:gd name="f31" fmla="val f6"/>
                  <a:gd name="f32" fmla="val f7"/>
                  <a:gd name="f33" fmla="*/ f24 f0 1"/>
                  <a:gd name="f34" fmla="*/ f25 f0 1"/>
                  <a:gd name="f35" fmla="*/ f26 f0 1"/>
                  <a:gd name="f36" fmla="*/ f27 f0 1"/>
                  <a:gd name="f37" fmla="+- f32 0 f30"/>
                  <a:gd name="f38" fmla="+- f31 0 f30"/>
                  <a:gd name="f39" fmla="*/ f33 1 f2"/>
                  <a:gd name="f40" fmla="*/ f34 1 f2"/>
                  <a:gd name="f41" fmla="*/ f35 1 f2"/>
                  <a:gd name="f42" fmla="*/ f36 1 f2"/>
                  <a:gd name="f43" fmla="*/ f37 1 2"/>
                  <a:gd name="f44" fmla="*/ f38 1 2"/>
                  <a:gd name="f45" fmla="*/ f38 1 17977"/>
                  <a:gd name="f46" fmla="*/ f37 1 13488"/>
                  <a:gd name="f47" fmla="+- f39 0 f1"/>
                  <a:gd name="f48" fmla="+- f40 0 f1"/>
                  <a:gd name="f49" fmla="+- f41 0 f1"/>
                  <a:gd name="f50" fmla="+- f42 0 f1"/>
                  <a:gd name="f51" fmla="*/ f44 1 f45"/>
                  <a:gd name="f52" fmla="*/ f43 1 f46"/>
                  <a:gd name="f53" fmla="*/ 0 1 f45"/>
                  <a:gd name="f54" fmla="*/ f31 1 f45"/>
                  <a:gd name="f55" fmla="*/ 0 1 f46"/>
                  <a:gd name="f56" fmla="*/ f32 1 f46"/>
                  <a:gd name="f57" fmla="*/ f53 f28 1"/>
                  <a:gd name="f58" fmla="*/ f54 f28 1"/>
                  <a:gd name="f59" fmla="*/ f56 f29 1"/>
                  <a:gd name="f60" fmla="*/ f55 f29 1"/>
                  <a:gd name="f61" fmla="*/ f51 f28 1"/>
                  <a:gd name="f62" fmla="*/ f52 f29 1"/>
                </a:gdLst>
                <a:ahLst/>
                <a:cxnLst>
                  <a:cxn ang="3cd4">
                    <a:pos x="hc" y="t"/>
                  </a:cxn>
                  <a:cxn ang="0">
                    <a:pos x="r" y="vc"/>
                  </a:cxn>
                  <a:cxn ang="cd4">
                    <a:pos x="hc" y="b"/>
                  </a:cxn>
                  <a:cxn ang="cd2">
                    <a:pos x="l" y="vc"/>
                  </a:cxn>
                  <a:cxn ang="f47">
                    <a:pos x="f61" y="f62"/>
                  </a:cxn>
                  <a:cxn ang="f48">
                    <a:pos x="f61" y="f62"/>
                  </a:cxn>
                  <a:cxn ang="f49">
                    <a:pos x="f61" y="f62"/>
                  </a:cxn>
                  <a:cxn ang="f50">
                    <a:pos x="f61" y="f62"/>
                  </a:cxn>
                </a:cxnLst>
                <a:rect l="f57" t="f60" r="f58" b="f59"/>
                <a:pathLst>
                  <a:path w="17977" h="13488">
                    <a:moveTo>
                      <a:pt x="f8" y="f9"/>
                    </a:moveTo>
                    <a:cubicBezTo>
                      <a:pt x="f10" y="f11"/>
                      <a:pt x="f12" y="f13"/>
                      <a:pt x="f14" y="f15"/>
                    </a:cubicBezTo>
                    <a:cubicBezTo>
                      <a:pt x="f16" y="f17"/>
                      <a:pt x="f18" y="f17"/>
                      <a:pt x="f19" y="f20"/>
                    </a:cubicBezTo>
                    <a:cubicBezTo>
                      <a:pt x="f21" y="f22"/>
                      <a:pt x="f23" y="f22"/>
                      <a:pt x="f8" y="f9"/>
                    </a:cubicBezTo>
                    <a:close/>
                  </a:path>
                </a:pathLst>
              </a:custGeom>
              <a:solidFill>
                <a:srgbClr val="000000">
                  <a:alpha val="8000"/>
                </a:srgbClr>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defRPr>
                </a:pPr>
                <a:endParaRPr lang="es-PE" sz="3000" b="0" i="0" u="none" strike="noStrike" kern="1200" cap="none" spc="0" baseline="0">
                  <a:solidFill>
                    <a:srgbClr val="FFFFFF"/>
                  </a:solidFill>
                  <a:effectLst>
                    <a:outerShdw dist="12701" dir="5400000">
                      <a:srgbClr val="000000"/>
                    </a:outerShdw>
                  </a:effectLst>
                  <a:uFillTx/>
                  <a:latin typeface="Calibri"/>
                  <a:ea typeface="Arial"/>
                  <a:cs typeface="Arial"/>
                </a:endParaRPr>
              </a:p>
            </p:txBody>
          </p:sp>
          <p:sp>
            <p:nvSpPr>
              <p:cNvPr id="35" name="Shape 8">
                <a:extLst>
                  <a:ext uri="{FF2B5EF4-FFF2-40B4-BE49-F238E27FC236}">
                    <a16:creationId xmlns:a16="http://schemas.microsoft.com/office/drawing/2014/main" id="{1AD39990-F631-1F33-853F-73B50BF07C11}"/>
                  </a:ext>
                </a:extLst>
              </p:cNvPr>
              <p:cNvSpPr/>
              <p:nvPr/>
            </p:nvSpPr>
            <p:spPr>
              <a:xfrm>
                <a:off x="4089663" y="883401"/>
                <a:ext cx="473211" cy="544415"/>
              </a:xfrm>
              <a:custGeom>
                <a:avLst/>
                <a:gdLst>
                  <a:gd name="f0" fmla="val 10800000"/>
                  <a:gd name="f1" fmla="val 5400000"/>
                  <a:gd name="f2" fmla="val 180"/>
                  <a:gd name="f3" fmla="val w"/>
                  <a:gd name="f4" fmla="val h"/>
                  <a:gd name="f5" fmla="val 0"/>
                  <a:gd name="f6" fmla="val 21423"/>
                  <a:gd name="f7" fmla="val 20030"/>
                  <a:gd name="f8" fmla="val 1375"/>
                  <a:gd name="f9" fmla="val 2174"/>
                  <a:gd name="f10" fmla="val -50"/>
                  <a:gd name="f11" fmla="val 5751"/>
                  <a:gd name="f12" fmla="val -962"/>
                  <a:gd name="f13" fmla="val 10099"/>
                  <a:gd name="f14" fmla="val 1717"/>
                  <a:gd name="f15" fmla="val 14447"/>
                  <a:gd name="f16" fmla="val 4395"/>
                  <a:gd name="f17" fmla="val 17813"/>
                  <a:gd name="f18" fmla="val 6903"/>
                  <a:gd name="f19" fmla="val 19706"/>
                  <a:gd name="f20" fmla="val 6504"/>
                  <a:gd name="f21" fmla="val 21600"/>
                  <a:gd name="f22" fmla="val 6105"/>
                  <a:gd name="f23" fmla="val 21530"/>
                  <a:gd name="f24" fmla="val 6162"/>
                  <a:gd name="f25" fmla="val 21319"/>
                  <a:gd name="f26" fmla="val 8841"/>
                  <a:gd name="f27" fmla="val 21109"/>
                  <a:gd name="f28" fmla="val 11519"/>
                  <a:gd name="f29" fmla="val 20758"/>
                  <a:gd name="f30" fmla="val 18890"/>
                  <a:gd name="f31" fmla="val 20618"/>
                  <a:gd name="f32" fmla="val 19403"/>
                  <a:gd name="f33" fmla="val 20197"/>
                  <a:gd name="f34" fmla="val 20087"/>
                  <a:gd name="f35" fmla="val 16200"/>
                  <a:gd name="f36" fmla="val 20638"/>
                  <a:gd name="f37" fmla="val 11010"/>
                  <a:gd name="f38" fmla="val 18643"/>
                  <a:gd name="f39" fmla="val 5821"/>
                  <a:gd name="f40" fmla="val 16649"/>
                  <a:gd name="f41" fmla="val 1894"/>
                  <a:gd name="f42" fmla="val 17788"/>
                  <a:gd name="f43" fmla="val 210"/>
                  <a:gd name="f44" fmla="val 18415"/>
                  <a:gd name="f45" fmla="val 281"/>
                  <a:gd name="f46" fmla="val 14141"/>
                  <a:gd name="f47" fmla="+- 0 0 -90"/>
                  <a:gd name="f48" fmla="+- 0 0 -180"/>
                  <a:gd name="f49" fmla="+- 0 0 -270"/>
                  <a:gd name="f50" fmla="+- 0 0 -360"/>
                  <a:gd name="f51" fmla="*/ f3 1 21423"/>
                  <a:gd name="f52" fmla="*/ f4 1 20030"/>
                  <a:gd name="f53" fmla="val f5"/>
                  <a:gd name="f54" fmla="val f6"/>
                  <a:gd name="f55" fmla="val f7"/>
                  <a:gd name="f56" fmla="*/ f47 f0 1"/>
                  <a:gd name="f57" fmla="*/ f48 f0 1"/>
                  <a:gd name="f58" fmla="*/ f49 f0 1"/>
                  <a:gd name="f59" fmla="*/ f50 f0 1"/>
                  <a:gd name="f60" fmla="+- f55 0 f53"/>
                  <a:gd name="f61" fmla="+- f54 0 f53"/>
                  <a:gd name="f62" fmla="*/ f56 1 f2"/>
                  <a:gd name="f63" fmla="*/ f57 1 f2"/>
                  <a:gd name="f64" fmla="*/ f58 1 f2"/>
                  <a:gd name="f65" fmla="*/ f59 1 f2"/>
                  <a:gd name="f66" fmla="*/ f60 1 2"/>
                  <a:gd name="f67" fmla="*/ f61 1 2"/>
                  <a:gd name="f68" fmla="*/ f61 1 21423"/>
                  <a:gd name="f69" fmla="*/ f60 1 20030"/>
                  <a:gd name="f70" fmla="+- f62 0 f1"/>
                  <a:gd name="f71" fmla="+- f63 0 f1"/>
                  <a:gd name="f72" fmla="+- f64 0 f1"/>
                  <a:gd name="f73" fmla="+- f65 0 f1"/>
                  <a:gd name="f74" fmla="*/ f67 1 f68"/>
                  <a:gd name="f75" fmla="*/ f66 1 f69"/>
                  <a:gd name="f76" fmla="*/ 0 1 f68"/>
                  <a:gd name="f77" fmla="*/ f54 1 f68"/>
                  <a:gd name="f78" fmla="*/ 0 1 f69"/>
                  <a:gd name="f79" fmla="*/ f55 1 f69"/>
                  <a:gd name="f80" fmla="*/ f76 f51 1"/>
                  <a:gd name="f81" fmla="*/ f77 f51 1"/>
                  <a:gd name="f82" fmla="*/ f79 f52 1"/>
                  <a:gd name="f83" fmla="*/ f78 f52 1"/>
                  <a:gd name="f84" fmla="*/ f74 f51 1"/>
                  <a:gd name="f85" fmla="*/ f75 f52 1"/>
                </a:gdLst>
                <a:ahLst/>
                <a:cxnLst>
                  <a:cxn ang="3cd4">
                    <a:pos x="hc" y="t"/>
                  </a:cxn>
                  <a:cxn ang="0">
                    <a:pos x="r" y="vc"/>
                  </a:cxn>
                  <a:cxn ang="cd4">
                    <a:pos x="hc" y="b"/>
                  </a:cxn>
                  <a:cxn ang="cd2">
                    <a:pos x="l" y="vc"/>
                  </a:cxn>
                  <a:cxn ang="f70">
                    <a:pos x="f84" y="f85"/>
                  </a:cxn>
                  <a:cxn ang="f71">
                    <a:pos x="f84" y="f85"/>
                  </a:cxn>
                  <a:cxn ang="f72">
                    <a:pos x="f84" y="f85"/>
                  </a:cxn>
                  <a:cxn ang="f73">
                    <a:pos x="f84" y="f85"/>
                  </a:cxn>
                </a:cxnLst>
                <a:rect l="f80" t="f83" r="f81" b="f82"/>
                <a:pathLst>
                  <a:path w="21423" h="20030">
                    <a:moveTo>
                      <a:pt x="f5" y="f8"/>
                    </a:moveTo>
                    <a:cubicBezTo>
                      <a:pt x="f9" y="f10"/>
                      <a:pt x="f11" y="f12"/>
                      <a:pt x="f13" y="f14"/>
                    </a:cubicBezTo>
                    <a:cubicBezTo>
                      <a:pt x="f15" y="f16"/>
                      <a:pt x="f17" y="f18"/>
                      <a:pt x="f19" y="f20"/>
                    </a:cubicBezTo>
                    <a:cubicBezTo>
                      <a:pt x="f21" y="f22"/>
                      <a:pt x="f23" y="f24"/>
                      <a:pt x="f25" y="f26"/>
                    </a:cubicBezTo>
                    <a:cubicBezTo>
                      <a:pt x="f27" y="f28"/>
                      <a:pt x="f29" y="f30"/>
                      <a:pt x="f31" y="f32"/>
                    </a:cubicBezTo>
                    <a:cubicBezTo>
                      <a:pt x="f33" y="f34"/>
                      <a:pt x="f35" y="f36"/>
                      <a:pt x="f37" y="f38"/>
                    </a:cubicBezTo>
                    <a:cubicBezTo>
                      <a:pt x="f39" y="f40"/>
                      <a:pt x="f41" y="f42"/>
                      <a:pt x="f43" y="f44"/>
                    </a:cubicBezTo>
                    <a:cubicBezTo>
                      <a:pt x="f45" y="f46"/>
                      <a:pt x="f5" y="f8"/>
                      <a:pt x="f5" y="f8"/>
                    </a:cubicBezTo>
                    <a:close/>
                  </a:path>
                </a:pathLst>
              </a:custGeom>
              <a:solidFill>
                <a:srgbClr val="FF9900"/>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defRPr>
                </a:pPr>
                <a:endParaRPr lang="es-PE" sz="3000" b="0" i="0" u="none" strike="noStrike" kern="1200" cap="none" spc="0" baseline="0">
                  <a:solidFill>
                    <a:srgbClr val="FFFFFF"/>
                  </a:solidFill>
                  <a:effectLst>
                    <a:outerShdw dist="12701" dir="5400000">
                      <a:srgbClr val="000000"/>
                    </a:outerShdw>
                  </a:effectLst>
                  <a:uFillTx/>
                  <a:latin typeface="Calibri"/>
                  <a:ea typeface="Arial"/>
                  <a:cs typeface="Arial"/>
                </a:endParaRPr>
              </a:p>
            </p:txBody>
          </p:sp>
          <p:sp>
            <p:nvSpPr>
              <p:cNvPr id="36" name="Shape 9">
                <a:extLst>
                  <a:ext uri="{FF2B5EF4-FFF2-40B4-BE49-F238E27FC236}">
                    <a16:creationId xmlns:a16="http://schemas.microsoft.com/office/drawing/2014/main" id="{D5FECCB6-94FE-7126-F604-EE8AC30D7018}"/>
                  </a:ext>
                </a:extLst>
              </p:cNvPr>
              <p:cNvSpPr/>
              <p:nvPr/>
            </p:nvSpPr>
            <p:spPr>
              <a:xfrm>
                <a:off x="4046905" y="843314"/>
                <a:ext cx="53492" cy="1478694"/>
              </a:xfrm>
              <a:custGeom>
                <a:avLst/>
                <a:gdLst>
                  <a:gd name="f0" fmla="val 10800000"/>
                  <a:gd name="f1" fmla="val 5400000"/>
                  <a:gd name="f2" fmla="val 180"/>
                  <a:gd name="f3" fmla="val w"/>
                  <a:gd name="f4" fmla="val h"/>
                  <a:gd name="f5" fmla="val 0"/>
                  <a:gd name="f6" fmla="val 21600"/>
                  <a:gd name="f7" fmla="val 21209"/>
                  <a:gd name="f8" fmla="val 21425"/>
                  <a:gd name="f9" fmla="val 16765"/>
                  <a:gd name="f10" fmla="val 10800"/>
                  <a:gd name="f11" fmla="val 4835"/>
                  <a:gd name="f12" fmla="val 391"/>
                  <a:gd name="f13" fmla="val 175"/>
                  <a:gd name="f14" fmla="+- 0 0 -90"/>
                  <a:gd name="f15" fmla="+- 0 0 -180"/>
                  <a:gd name="f16" fmla="+- 0 0 -270"/>
                  <a:gd name="f17" fmla="+- 0 0 -360"/>
                  <a:gd name="f18" fmla="*/ f3 1 21600"/>
                  <a:gd name="f19" fmla="*/ f4 1 21600"/>
                  <a:gd name="f20" fmla="val f5"/>
                  <a:gd name="f21" fmla="val f6"/>
                  <a:gd name="f22" fmla="*/ f14 f0 1"/>
                  <a:gd name="f23" fmla="*/ f15 f0 1"/>
                  <a:gd name="f24" fmla="*/ f16 f0 1"/>
                  <a:gd name="f25" fmla="*/ f17 f0 1"/>
                  <a:gd name="f26" fmla="+- f21 0 f20"/>
                  <a:gd name="f27" fmla="*/ f22 1 f2"/>
                  <a:gd name="f28" fmla="*/ f23 1 f2"/>
                  <a:gd name="f29" fmla="*/ f24 1 f2"/>
                  <a:gd name="f30" fmla="*/ f25 1 f2"/>
                  <a:gd name="f31" fmla="*/ f26 1 2"/>
                  <a:gd name="f32" fmla="*/ f26 1 21600"/>
                  <a:gd name="f33" fmla="+- f27 0 f1"/>
                  <a:gd name="f34" fmla="+- f28 0 f1"/>
                  <a:gd name="f35" fmla="+- f29 0 f1"/>
                  <a:gd name="f36" fmla="+- f30 0 f1"/>
                  <a:gd name="f37" fmla="*/ f31 1 f32"/>
                  <a:gd name="f38" fmla="*/ 0 1 f32"/>
                  <a:gd name="f39" fmla="*/ f21 1 f32"/>
                  <a:gd name="f40" fmla="*/ f38 f18 1"/>
                  <a:gd name="f41" fmla="*/ f39 f18 1"/>
                  <a:gd name="f42" fmla="*/ f39 f19 1"/>
                  <a:gd name="f43" fmla="*/ f38 f19 1"/>
                  <a:gd name="f44" fmla="*/ f37 f18 1"/>
                  <a:gd name="f45" fmla="*/ f37 f19 1"/>
                </a:gdLst>
                <a:ahLst/>
                <a:cxnLst>
                  <a:cxn ang="3cd4">
                    <a:pos x="hc" y="t"/>
                  </a:cxn>
                  <a:cxn ang="0">
                    <a:pos x="r" y="vc"/>
                  </a:cxn>
                  <a:cxn ang="cd4">
                    <a:pos x="hc" y="b"/>
                  </a:cxn>
                  <a:cxn ang="cd2">
                    <a:pos x="l" y="vc"/>
                  </a:cxn>
                  <a:cxn ang="f33">
                    <a:pos x="f44" y="f45"/>
                  </a:cxn>
                  <a:cxn ang="f34">
                    <a:pos x="f44" y="f45"/>
                  </a:cxn>
                  <a:cxn ang="f35">
                    <a:pos x="f44" y="f45"/>
                  </a:cxn>
                  <a:cxn ang="f36">
                    <a:pos x="f44" y="f45"/>
                  </a:cxn>
                </a:cxnLst>
                <a:rect l="f40" t="f43" r="f41" b="f42"/>
                <a:pathLst>
                  <a:path w="21600" h="21600">
                    <a:moveTo>
                      <a:pt x="f6" y="f7"/>
                    </a:moveTo>
                    <a:cubicBezTo>
                      <a:pt x="f6" y="f8"/>
                      <a:pt x="f9" y="f6"/>
                      <a:pt x="f10" y="f6"/>
                    </a:cubicBezTo>
                    <a:lnTo>
                      <a:pt x="f10" y="f6"/>
                    </a:lnTo>
                    <a:cubicBezTo>
                      <a:pt x="f11" y="f6"/>
                      <a:pt x="f5" y="f8"/>
                      <a:pt x="f5" y="f7"/>
                    </a:cubicBezTo>
                    <a:lnTo>
                      <a:pt x="f5" y="f12"/>
                    </a:lnTo>
                    <a:cubicBezTo>
                      <a:pt x="f5" y="f13"/>
                      <a:pt x="f11" y="f5"/>
                      <a:pt x="f10" y="f5"/>
                    </a:cubicBezTo>
                    <a:lnTo>
                      <a:pt x="f10" y="f5"/>
                    </a:lnTo>
                    <a:cubicBezTo>
                      <a:pt x="f9" y="f5"/>
                      <a:pt x="f6" y="f13"/>
                      <a:pt x="f6" y="f12"/>
                    </a:cubicBezTo>
                    <a:cubicBezTo>
                      <a:pt x="f6" y="f12"/>
                      <a:pt x="f6" y="f7"/>
                      <a:pt x="f6" y="f7"/>
                    </a:cubicBezTo>
                    <a:close/>
                  </a:path>
                </a:pathLst>
              </a:custGeom>
              <a:solidFill>
                <a:srgbClr val="E7E6E6"/>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defRPr>
                </a:pPr>
                <a:endParaRPr lang="es-PE" sz="3000" b="0" i="0" u="none" strike="noStrike" kern="1200" cap="none" spc="0" baseline="0">
                  <a:solidFill>
                    <a:srgbClr val="FFFFFF"/>
                  </a:solidFill>
                  <a:effectLst>
                    <a:outerShdw dist="12701" dir="5400000">
                      <a:srgbClr val="000000"/>
                    </a:outerShdw>
                  </a:effectLst>
                  <a:uFillTx/>
                  <a:latin typeface="Calibri"/>
                  <a:ea typeface="Arial"/>
                  <a:cs typeface="Arial"/>
                </a:endParaRPr>
              </a:p>
            </p:txBody>
          </p:sp>
        </p:grpSp>
      </p:grpSp>
      <p:grpSp>
        <p:nvGrpSpPr>
          <p:cNvPr id="99" name="Google Shape;10412;p74">
            <a:extLst>
              <a:ext uri="{FF2B5EF4-FFF2-40B4-BE49-F238E27FC236}">
                <a16:creationId xmlns:a16="http://schemas.microsoft.com/office/drawing/2014/main" id="{AC094686-E31E-1920-E1C7-187FF2D4FAD6}"/>
              </a:ext>
            </a:extLst>
          </p:cNvPr>
          <p:cNvGrpSpPr/>
          <p:nvPr/>
        </p:nvGrpSpPr>
        <p:grpSpPr>
          <a:xfrm>
            <a:off x="1659341" y="1797927"/>
            <a:ext cx="525950" cy="521156"/>
            <a:chOff x="7859725" y="2653872"/>
            <a:chExt cx="588580" cy="667292"/>
          </a:xfrm>
        </p:grpSpPr>
        <p:sp>
          <p:nvSpPr>
            <p:cNvPr id="91" name="Google Shape;10413;p74">
              <a:extLst>
                <a:ext uri="{FF2B5EF4-FFF2-40B4-BE49-F238E27FC236}">
                  <a16:creationId xmlns:a16="http://schemas.microsoft.com/office/drawing/2014/main" id="{8CF1F5E1-19D1-47CF-1E9A-83F37E7DEDEF}"/>
                </a:ext>
              </a:extLst>
            </p:cNvPr>
            <p:cNvSpPr/>
            <p:nvPr/>
          </p:nvSpPr>
          <p:spPr>
            <a:xfrm>
              <a:off x="8152351" y="2653872"/>
              <a:ext cx="36832" cy="99825"/>
            </a:xfrm>
            <a:custGeom>
              <a:avLst/>
              <a:gdLst>
                <a:gd name="f0" fmla="val w"/>
                <a:gd name="f1" fmla="val h"/>
                <a:gd name="f2" fmla="val 0"/>
                <a:gd name="f3" fmla="val 694"/>
                <a:gd name="f4" fmla="val 1765"/>
                <a:gd name="f5" fmla="val 347"/>
                <a:gd name="f6" fmla="val 1"/>
                <a:gd name="f7" fmla="val 158"/>
                <a:gd name="f8" fmla="val 1418"/>
                <a:gd name="f9" fmla="val 1607"/>
                <a:gd name="f10" fmla="val 536"/>
                <a:gd name="f11" fmla="val 693"/>
                <a:gd name="f12" fmla="*/ f0 1 694"/>
                <a:gd name="f13" fmla="*/ f1 1 1765"/>
                <a:gd name="f14" fmla="val f2"/>
                <a:gd name="f15" fmla="val f3"/>
                <a:gd name="f16" fmla="val f4"/>
                <a:gd name="f17" fmla="+- f16 0 f14"/>
                <a:gd name="f18" fmla="+- f15 0 f14"/>
                <a:gd name="f19" fmla="*/ f18 1 694"/>
                <a:gd name="f20" fmla="*/ f17 1 1765"/>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694" h="1765">
                  <a:moveTo>
                    <a:pt x="f5" y="f6"/>
                  </a:moveTo>
                  <a:cubicBezTo>
                    <a:pt x="f7" y="f6"/>
                    <a:pt x="f2" y="f7"/>
                    <a:pt x="f2" y="f5"/>
                  </a:cubicBezTo>
                  <a:lnTo>
                    <a:pt x="f2" y="f8"/>
                  </a:lnTo>
                  <a:cubicBezTo>
                    <a:pt x="f2" y="f9"/>
                    <a:pt x="f7" y="f4"/>
                    <a:pt x="f5" y="f4"/>
                  </a:cubicBezTo>
                  <a:cubicBezTo>
                    <a:pt x="f10" y="f4"/>
                    <a:pt x="f11" y="f9"/>
                    <a:pt x="f11" y="f8"/>
                  </a:cubicBezTo>
                  <a:lnTo>
                    <a:pt x="f11" y="f5"/>
                  </a:lnTo>
                  <a:cubicBezTo>
                    <a:pt x="f11" y="f7"/>
                    <a:pt x="f10" y="f6"/>
                    <a:pt x="f5"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2" name="Google Shape;10414;p74">
              <a:extLst>
                <a:ext uri="{FF2B5EF4-FFF2-40B4-BE49-F238E27FC236}">
                  <a16:creationId xmlns:a16="http://schemas.microsoft.com/office/drawing/2014/main" id="{8A0E9606-C3FB-CF65-310C-128F4CB8E7BF}"/>
                </a:ext>
              </a:extLst>
            </p:cNvPr>
            <p:cNvSpPr/>
            <p:nvPr/>
          </p:nvSpPr>
          <p:spPr>
            <a:xfrm>
              <a:off x="8264374" y="2696181"/>
              <a:ext cx="75255" cy="77147"/>
            </a:xfrm>
            <a:custGeom>
              <a:avLst/>
              <a:gdLst>
                <a:gd name="f0" fmla="val w"/>
                <a:gd name="f1" fmla="val h"/>
                <a:gd name="f2" fmla="val 0"/>
                <a:gd name="f3" fmla="val 1418"/>
                <a:gd name="f4" fmla="val 1364"/>
                <a:gd name="f5" fmla="val 1071"/>
                <a:gd name="f6" fmla="val 1"/>
                <a:gd name="f7" fmla="val 977"/>
                <a:gd name="f8" fmla="val 882"/>
                <a:gd name="f9" fmla="val 24"/>
                <a:gd name="f10" fmla="val 819"/>
                <a:gd name="f11" fmla="val 72"/>
                <a:gd name="f12" fmla="val 126"/>
                <a:gd name="f13" fmla="val 796"/>
                <a:gd name="f14" fmla="val 922"/>
                <a:gd name="f15" fmla="val 1143"/>
                <a:gd name="f16" fmla="val 1269"/>
                <a:gd name="f17" fmla="val 189"/>
                <a:gd name="f18" fmla="val 1332"/>
                <a:gd name="f19" fmla="val 268"/>
                <a:gd name="f20" fmla="val 1363"/>
                <a:gd name="f21" fmla="val 350"/>
                <a:gd name="f22" fmla="val 433"/>
                <a:gd name="f23" fmla="val 520"/>
                <a:gd name="f24" fmla="val 599"/>
                <a:gd name="f25" fmla="val 1323"/>
                <a:gd name="f26" fmla="val 544"/>
                <a:gd name="f27" fmla="val 418"/>
                <a:gd name="f28" fmla="val 198"/>
                <a:gd name="f29" fmla="val 1260"/>
                <a:gd name="f30" fmla="val 1166"/>
                <a:gd name="f31" fmla="*/ f0 1 1418"/>
                <a:gd name="f32" fmla="*/ f1 1 1364"/>
                <a:gd name="f33" fmla="val f2"/>
                <a:gd name="f34" fmla="val f3"/>
                <a:gd name="f35" fmla="val f4"/>
                <a:gd name="f36" fmla="+- f35 0 f33"/>
                <a:gd name="f37" fmla="+- f34 0 f33"/>
                <a:gd name="f38" fmla="*/ f37 1 1418"/>
                <a:gd name="f39" fmla="*/ f36 1 1364"/>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1418" h="1364">
                  <a:moveTo>
                    <a:pt x="f5" y="f6"/>
                  </a:moveTo>
                  <a:cubicBezTo>
                    <a:pt x="f7" y="f6"/>
                    <a:pt x="f8" y="f9"/>
                    <a:pt x="f10" y="f11"/>
                  </a:cubicBezTo>
                  <a:lnTo>
                    <a:pt x="f12" y="f13"/>
                  </a:lnTo>
                  <a:cubicBezTo>
                    <a:pt x="f2" y="f14"/>
                    <a:pt x="f2" y="f15"/>
                    <a:pt x="f12" y="f16"/>
                  </a:cubicBezTo>
                  <a:cubicBezTo>
                    <a:pt x="f17" y="f18"/>
                    <a:pt x="f19" y="f20"/>
                    <a:pt x="f21" y="f20"/>
                  </a:cubicBezTo>
                  <a:cubicBezTo>
                    <a:pt x="f22" y="f20"/>
                    <a:pt x="f23" y="f18"/>
                    <a:pt x="f24" y="f16"/>
                  </a:cubicBezTo>
                  <a:lnTo>
                    <a:pt x="f25" y="f26"/>
                  </a:lnTo>
                  <a:cubicBezTo>
                    <a:pt x="f3" y="f27"/>
                    <a:pt x="f3" y="f28"/>
                    <a:pt x="f25" y="f11"/>
                  </a:cubicBezTo>
                  <a:cubicBezTo>
                    <a:pt x="f29" y="f9"/>
                    <a:pt x="f30" y="f6"/>
                    <a:pt x="f5"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3" name="Google Shape;10415;p74">
              <a:extLst>
                <a:ext uri="{FF2B5EF4-FFF2-40B4-BE49-F238E27FC236}">
                  <a16:creationId xmlns:a16="http://schemas.microsoft.com/office/drawing/2014/main" id="{27B99935-7A6F-A2AA-C642-F4F45D4B554E}"/>
                </a:ext>
              </a:extLst>
            </p:cNvPr>
            <p:cNvSpPr/>
            <p:nvPr/>
          </p:nvSpPr>
          <p:spPr>
            <a:xfrm>
              <a:off x="8373005" y="2930057"/>
              <a:ext cx="75300" cy="41065"/>
            </a:xfrm>
            <a:custGeom>
              <a:avLst/>
              <a:gdLst>
                <a:gd name="f0" fmla="val w"/>
                <a:gd name="f1" fmla="val h"/>
                <a:gd name="f2" fmla="val 0"/>
                <a:gd name="f3" fmla="val 1419"/>
                <a:gd name="f4" fmla="val 726"/>
                <a:gd name="f5" fmla="val 379"/>
                <a:gd name="f6" fmla="val 1"/>
                <a:gd name="f7" fmla="val 158"/>
                <a:gd name="f8" fmla="val 347"/>
                <a:gd name="f9" fmla="val 568"/>
                <a:gd name="f10" fmla="val 725"/>
                <a:gd name="f11" fmla="val 1072"/>
                <a:gd name="f12" fmla="val 1261"/>
                <a:gd name="f13" fmla="*/ f0 1 1419"/>
                <a:gd name="f14" fmla="*/ f1 1 726"/>
                <a:gd name="f15" fmla="val f2"/>
                <a:gd name="f16" fmla="val f3"/>
                <a:gd name="f17" fmla="val f4"/>
                <a:gd name="f18" fmla="+- f17 0 f15"/>
                <a:gd name="f19" fmla="+- f16 0 f15"/>
                <a:gd name="f20" fmla="*/ f19 1 1419"/>
                <a:gd name="f21" fmla="*/ f18 1 726"/>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1419" h="726">
                  <a:moveTo>
                    <a:pt x="f5" y="f6"/>
                  </a:moveTo>
                  <a:cubicBezTo>
                    <a:pt x="f7" y="f6"/>
                    <a:pt x="f6" y="f7"/>
                    <a:pt x="f6" y="f8"/>
                  </a:cubicBezTo>
                  <a:cubicBezTo>
                    <a:pt x="f6" y="f9"/>
                    <a:pt x="f7" y="f10"/>
                    <a:pt x="f5" y="f10"/>
                  </a:cubicBezTo>
                  <a:lnTo>
                    <a:pt x="f11" y="f10"/>
                  </a:lnTo>
                  <a:cubicBezTo>
                    <a:pt x="f12" y="f10"/>
                    <a:pt x="f3" y="f9"/>
                    <a:pt x="f3" y="f8"/>
                  </a:cubicBezTo>
                  <a:cubicBezTo>
                    <a:pt x="f3" y="f7"/>
                    <a:pt x="f12" y="f6"/>
                    <a:pt x="f11"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4" name="Google Shape;10416;p74">
              <a:extLst>
                <a:ext uri="{FF2B5EF4-FFF2-40B4-BE49-F238E27FC236}">
                  <a16:creationId xmlns:a16="http://schemas.microsoft.com/office/drawing/2014/main" id="{482329A7-D8FE-6507-76F5-9CFBF507D6E3}"/>
                </a:ext>
              </a:extLst>
            </p:cNvPr>
            <p:cNvSpPr/>
            <p:nvPr/>
          </p:nvSpPr>
          <p:spPr>
            <a:xfrm>
              <a:off x="7859725" y="2930057"/>
              <a:ext cx="75300" cy="39255"/>
            </a:xfrm>
            <a:custGeom>
              <a:avLst/>
              <a:gdLst>
                <a:gd name="f0" fmla="val w"/>
                <a:gd name="f1" fmla="val h"/>
                <a:gd name="f2" fmla="val 0"/>
                <a:gd name="f3" fmla="val 1419"/>
                <a:gd name="f4" fmla="val 694"/>
                <a:gd name="f5" fmla="val 347"/>
                <a:gd name="f6" fmla="val 1"/>
                <a:gd name="f7" fmla="val 158"/>
                <a:gd name="f8" fmla="val 568"/>
                <a:gd name="f9" fmla="val 1072"/>
                <a:gd name="f10" fmla="val 1261"/>
                <a:gd name="f11" fmla="*/ f0 1 1419"/>
                <a:gd name="f12" fmla="*/ f1 1 694"/>
                <a:gd name="f13" fmla="val f2"/>
                <a:gd name="f14" fmla="val f3"/>
                <a:gd name="f15" fmla="val f4"/>
                <a:gd name="f16" fmla="+- f15 0 f13"/>
                <a:gd name="f17" fmla="+- f14 0 f13"/>
                <a:gd name="f18" fmla="*/ f17 1 1419"/>
                <a:gd name="f19" fmla="*/ f16 1 694"/>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419" h="694">
                  <a:moveTo>
                    <a:pt x="f5" y="f6"/>
                  </a:moveTo>
                  <a:cubicBezTo>
                    <a:pt x="f7" y="f6"/>
                    <a:pt x="f6" y="f7"/>
                    <a:pt x="f6" y="f5"/>
                  </a:cubicBezTo>
                  <a:cubicBezTo>
                    <a:pt x="f6" y="f8"/>
                    <a:pt x="f7" y="f4"/>
                    <a:pt x="f5" y="f4"/>
                  </a:cubicBezTo>
                  <a:lnTo>
                    <a:pt x="f9" y="f4"/>
                  </a:lnTo>
                  <a:cubicBezTo>
                    <a:pt x="f10" y="f4"/>
                    <a:pt x="f3" y="f8"/>
                    <a:pt x="f3" y="f5"/>
                  </a:cubicBezTo>
                  <a:cubicBezTo>
                    <a:pt x="f3" y="f7"/>
                    <a:pt x="f10" y="f6"/>
                    <a:pt x="f9"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5" name="Google Shape;10417;p74">
              <a:extLst>
                <a:ext uri="{FF2B5EF4-FFF2-40B4-BE49-F238E27FC236}">
                  <a16:creationId xmlns:a16="http://schemas.microsoft.com/office/drawing/2014/main" id="{E6FDDDCA-E2E6-4F30-F80C-9D91C0853C9E}"/>
                </a:ext>
              </a:extLst>
            </p:cNvPr>
            <p:cNvSpPr/>
            <p:nvPr/>
          </p:nvSpPr>
          <p:spPr>
            <a:xfrm>
              <a:off x="8005187" y="2696181"/>
              <a:ext cx="75300" cy="77147"/>
            </a:xfrm>
            <a:custGeom>
              <a:avLst/>
              <a:gdLst>
                <a:gd name="f0" fmla="val w"/>
                <a:gd name="f1" fmla="val h"/>
                <a:gd name="f2" fmla="val 0"/>
                <a:gd name="f3" fmla="val 1419"/>
                <a:gd name="f4" fmla="val 1364"/>
                <a:gd name="f5" fmla="val 363"/>
                <a:gd name="f6" fmla="val 1"/>
                <a:gd name="f7" fmla="val 276"/>
                <a:gd name="f8" fmla="val 190"/>
                <a:gd name="f9" fmla="val 24"/>
                <a:gd name="f10" fmla="val 127"/>
                <a:gd name="f11" fmla="val 72"/>
                <a:gd name="f12" fmla="val 198"/>
                <a:gd name="f13" fmla="val 450"/>
                <a:gd name="f14" fmla="val 544"/>
                <a:gd name="f15" fmla="val 820"/>
                <a:gd name="f16" fmla="val 1269"/>
                <a:gd name="f17" fmla="val 883"/>
                <a:gd name="f18" fmla="val 1332"/>
                <a:gd name="f19" fmla="val 977"/>
                <a:gd name="f20" fmla="val 1363"/>
                <a:gd name="f21" fmla="val 1072"/>
                <a:gd name="f22" fmla="val 1166"/>
                <a:gd name="f23" fmla="val 1261"/>
                <a:gd name="f24" fmla="val 1324"/>
                <a:gd name="f25" fmla="val 1418"/>
                <a:gd name="f26" fmla="val 1143"/>
                <a:gd name="f27" fmla="val 922"/>
                <a:gd name="f28" fmla="val 796"/>
                <a:gd name="f29" fmla="val 599"/>
                <a:gd name="f30" fmla="val 536"/>
                <a:gd name="f31" fmla="*/ f0 1 1419"/>
                <a:gd name="f32" fmla="*/ f1 1 1364"/>
                <a:gd name="f33" fmla="val f2"/>
                <a:gd name="f34" fmla="val f3"/>
                <a:gd name="f35" fmla="val f4"/>
                <a:gd name="f36" fmla="+- f35 0 f33"/>
                <a:gd name="f37" fmla="+- f34 0 f33"/>
                <a:gd name="f38" fmla="*/ f37 1 1419"/>
                <a:gd name="f39" fmla="*/ f36 1 1364"/>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1419" h="1364">
                  <a:moveTo>
                    <a:pt x="f5" y="f6"/>
                  </a:moveTo>
                  <a:cubicBezTo>
                    <a:pt x="f7" y="f6"/>
                    <a:pt x="f8" y="f9"/>
                    <a:pt x="f10" y="f11"/>
                  </a:cubicBezTo>
                  <a:cubicBezTo>
                    <a:pt x="f6" y="f12"/>
                    <a:pt x="f6" y="f13"/>
                    <a:pt x="f10" y="f14"/>
                  </a:cubicBezTo>
                  <a:lnTo>
                    <a:pt x="f15" y="f16"/>
                  </a:lnTo>
                  <a:cubicBezTo>
                    <a:pt x="f17" y="f18"/>
                    <a:pt x="f19" y="f20"/>
                    <a:pt x="f21" y="f20"/>
                  </a:cubicBezTo>
                  <a:cubicBezTo>
                    <a:pt x="f22" y="f20"/>
                    <a:pt x="f23" y="f18"/>
                    <a:pt x="f24" y="f16"/>
                  </a:cubicBezTo>
                  <a:cubicBezTo>
                    <a:pt x="f25" y="f26"/>
                    <a:pt x="f25" y="f27"/>
                    <a:pt x="f24" y="f28"/>
                  </a:cubicBezTo>
                  <a:lnTo>
                    <a:pt x="f29" y="f11"/>
                  </a:lnTo>
                  <a:cubicBezTo>
                    <a:pt x="f30" y="f9"/>
                    <a:pt x="f13" y="f6"/>
                    <a:pt x="f5" y="f6"/>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6" name="Google Shape;10418;p74">
              <a:extLst>
                <a:ext uri="{FF2B5EF4-FFF2-40B4-BE49-F238E27FC236}">
                  <a16:creationId xmlns:a16="http://schemas.microsoft.com/office/drawing/2014/main" id="{7A94B535-C278-DC7F-77BD-841F66FF6E61}"/>
                </a:ext>
              </a:extLst>
            </p:cNvPr>
            <p:cNvSpPr/>
            <p:nvPr/>
          </p:nvSpPr>
          <p:spPr>
            <a:xfrm>
              <a:off x="7893164" y="2772936"/>
              <a:ext cx="78647" cy="58768"/>
            </a:xfrm>
            <a:custGeom>
              <a:avLst/>
              <a:gdLst>
                <a:gd name="f0" fmla="val w"/>
                <a:gd name="f1" fmla="val h"/>
                <a:gd name="f2" fmla="val 0"/>
                <a:gd name="f3" fmla="val 1482"/>
                <a:gd name="f4" fmla="val 1039"/>
                <a:gd name="f5" fmla="val 396"/>
                <a:gd name="f6" fmla="val 267"/>
                <a:gd name="f7" fmla="val 132"/>
                <a:gd name="f8" fmla="val 81"/>
                <a:gd name="f9" fmla="val 64"/>
                <a:gd name="f10" fmla="val 195"/>
                <a:gd name="f11" fmla="val 1"/>
                <a:gd name="f12" fmla="val 353"/>
                <a:gd name="f13" fmla="val 573"/>
                <a:gd name="f14" fmla="val 221"/>
                <a:gd name="f15" fmla="val 668"/>
                <a:gd name="f16" fmla="val 946"/>
                <a:gd name="f17" fmla="val 1015"/>
                <a:gd name="f18" fmla="val 987"/>
                <a:gd name="f19" fmla="val 1031"/>
                <a:gd name="f20" fmla="val 1032"/>
                <a:gd name="f21" fmla="val 1077"/>
                <a:gd name="f22" fmla="val 1209"/>
                <a:gd name="f23" fmla="val 1349"/>
                <a:gd name="f24" fmla="val 974"/>
                <a:gd name="f25" fmla="val 1419"/>
                <a:gd name="f26" fmla="val 857"/>
                <a:gd name="f27" fmla="val 699"/>
                <a:gd name="f28" fmla="val 447"/>
                <a:gd name="f29" fmla="val 1261"/>
                <a:gd name="f30" fmla="val 384"/>
                <a:gd name="f31" fmla="val 536"/>
                <a:gd name="f32" fmla="val 38"/>
                <a:gd name="f33" fmla="val 493"/>
                <a:gd name="f34" fmla="val 12"/>
                <a:gd name="f35" fmla="val 445"/>
                <a:gd name="f36" fmla="*/ f0 1 1482"/>
                <a:gd name="f37" fmla="*/ f1 1 1039"/>
                <a:gd name="f38" fmla="val f2"/>
                <a:gd name="f39" fmla="val f3"/>
                <a:gd name="f40" fmla="val f4"/>
                <a:gd name="f41" fmla="+- f40 0 f38"/>
                <a:gd name="f42" fmla="+- f39 0 f38"/>
                <a:gd name="f43" fmla="*/ f42 1 1482"/>
                <a:gd name="f44" fmla="*/ f41 1 1039"/>
                <a:gd name="f45" fmla="*/ f38 1 f43"/>
                <a:gd name="f46" fmla="*/ f39 1 f43"/>
                <a:gd name="f47" fmla="*/ f38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1482" h="1039">
                  <a:moveTo>
                    <a:pt x="f5" y="f2"/>
                  </a:moveTo>
                  <a:cubicBezTo>
                    <a:pt x="f6" y="f2"/>
                    <a:pt x="f7" y="f8"/>
                    <a:pt x="f9" y="f10"/>
                  </a:cubicBezTo>
                  <a:cubicBezTo>
                    <a:pt x="f11" y="f12"/>
                    <a:pt x="f9" y="f13"/>
                    <a:pt x="f14" y="f15"/>
                  </a:cubicBezTo>
                  <a:lnTo>
                    <a:pt x="f16" y="f17"/>
                  </a:lnTo>
                  <a:cubicBezTo>
                    <a:pt x="f18" y="f19"/>
                    <a:pt x="f20" y="f4"/>
                    <a:pt x="f21" y="f4"/>
                  </a:cubicBezTo>
                  <a:cubicBezTo>
                    <a:pt x="f22" y="f4"/>
                    <a:pt x="f23" y="f24"/>
                    <a:pt x="f25" y="f26"/>
                  </a:cubicBezTo>
                  <a:cubicBezTo>
                    <a:pt x="f3" y="f27"/>
                    <a:pt x="f25" y="f28"/>
                    <a:pt x="f29" y="f30"/>
                  </a:cubicBezTo>
                  <a:lnTo>
                    <a:pt x="f31" y="f32"/>
                  </a:lnTo>
                  <a:cubicBezTo>
                    <a:pt x="f33" y="f34"/>
                    <a:pt x="f35" y="f2"/>
                    <a:pt x="f5"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7" name="Google Shape;10419;p74">
              <a:extLst>
                <a:ext uri="{FF2B5EF4-FFF2-40B4-BE49-F238E27FC236}">
                  <a16:creationId xmlns:a16="http://schemas.microsoft.com/office/drawing/2014/main" id="{7748940A-A469-5E39-5B57-B44D24D4E125}"/>
                </a:ext>
              </a:extLst>
            </p:cNvPr>
            <p:cNvSpPr/>
            <p:nvPr/>
          </p:nvSpPr>
          <p:spPr>
            <a:xfrm>
              <a:off x="8334591" y="2773612"/>
              <a:ext cx="78592" cy="60633"/>
            </a:xfrm>
            <a:custGeom>
              <a:avLst/>
              <a:gdLst>
                <a:gd name="f0" fmla="val w"/>
                <a:gd name="f1" fmla="val h"/>
                <a:gd name="f2" fmla="val 0"/>
                <a:gd name="f3" fmla="val 1481"/>
                <a:gd name="f4" fmla="val 1072"/>
                <a:gd name="f5" fmla="val 1110"/>
                <a:gd name="f6" fmla="val 1049"/>
                <a:gd name="f7" fmla="val 983"/>
                <a:gd name="f8" fmla="val 18"/>
                <a:gd name="f9" fmla="val 914"/>
                <a:gd name="f10" fmla="val 57"/>
                <a:gd name="f11" fmla="val 221"/>
                <a:gd name="f12" fmla="val 404"/>
                <a:gd name="f13" fmla="val 63"/>
                <a:gd name="f14" fmla="val 498"/>
                <a:gd name="f15" fmla="val 687"/>
                <a:gd name="f16" fmla="val 877"/>
                <a:gd name="f17" fmla="val 132"/>
                <a:gd name="f18" fmla="val 991"/>
                <a:gd name="f19" fmla="val 250"/>
                <a:gd name="f20" fmla="val 382"/>
                <a:gd name="f21" fmla="val 432"/>
                <a:gd name="f22" fmla="val 484"/>
                <a:gd name="f23" fmla="val 1060"/>
                <a:gd name="f24" fmla="val 536"/>
                <a:gd name="f25" fmla="val 1034"/>
                <a:gd name="f26" fmla="val 1260"/>
                <a:gd name="f27" fmla="val 1418"/>
                <a:gd name="f28" fmla="val 593"/>
                <a:gd name="f29" fmla="val 215"/>
                <a:gd name="f30" fmla="val 1353"/>
                <a:gd name="f31" fmla="val 85"/>
                <a:gd name="f32" fmla="val 1244"/>
                <a:gd name="f33" fmla="*/ f0 1 1481"/>
                <a:gd name="f34" fmla="*/ f1 1 1072"/>
                <a:gd name="f35" fmla="val f2"/>
                <a:gd name="f36" fmla="val f3"/>
                <a:gd name="f37" fmla="val f4"/>
                <a:gd name="f38" fmla="+- f37 0 f35"/>
                <a:gd name="f39" fmla="+- f36 0 f35"/>
                <a:gd name="f40" fmla="*/ f39 1 1481"/>
                <a:gd name="f41" fmla="*/ f38 1 1072"/>
                <a:gd name="f42" fmla="*/ f35 1 f40"/>
                <a:gd name="f43" fmla="*/ f36 1 f40"/>
                <a:gd name="f44" fmla="*/ f35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1481" h="1072">
                  <a:moveTo>
                    <a:pt x="f5" y="f2"/>
                  </a:moveTo>
                  <a:cubicBezTo>
                    <a:pt x="f6" y="f2"/>
                    <a:pt x="f7" y="f8"/>
                    <a:pt x="f9" y="f10"/>
                  </a:cubicBezTo>
                  <a:lnTo>
                    <a:pt x="f11" y="f12"/>
                  </a:lnTo>
                  <a:cubicBezTo>
                    <a:pt x="f13" y="f14"/>
                    <a:pt x="f2" y="f15"/>
                    <a:pt x="f13" y="f16"/>
                  </a:cubicBezTo>
                  <a:cubicBezTo>
                    <a:pt x="f17" y="f18"/>
                    <a:pt x="f19" y="f4"/>
                    <a:pt x="f20" y="f4"/>
                  </a:cubicBezTo>
                  <a:cubicBezTo>
                    <a:pt x="f21" y="f4"/>
                    <a:pt x="f22" y="f23"/>
                    <a:pt x="f24" y="f25"/>
                  </a:cubicBezTo>
                  <a:lnTo>
                    <a:pt x="f26" y="f15"/>
                  </a:lnTo>
                  <a:cubicBezTo>
                    <a:pt x="f27" y="f28"/>
                    <a:pt x="f3" y="f12"/>
                    <a:pt x="f27" y="f29"/>
                  </a:cubicBezTo>
                  <a:cubicBezTo>
                    <a:pt x="f30" y="f31"/>
                    <a:pt x="f32" y="f2"/>
                    <a:pt x="f5"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sp>
          <p:nvSpPr>
            <p:cNvPr id="98" name="Google Shape;10420;p74">
              <a:extLst>
                <a:ext uri="{FF2B5EF4-FFF2-40B4-BE49-F238E27FC236}">
                  <a16:creationId xmlns:a16="http://schemas.microsoft.com/office/drawing/2014/main" id="{9F99BD91-9D69-FA66-BEA5-46E3D1B07244}"/>
                </a:ext>
              </a:extLst>
            </p:cNvPr>
            <p:cNvSpPr/>
            <p:nvPr/>
          </p:nvSpPr>
          <p:spPr>
            <a:xfrm>
              <a:off x="7960080" y="2769708"/>
              <a:ext cx="376202" cy="551456"/>
            </a:xfrm>
            <a:custGeom>
              <a:avLst/>
              <a:gdLst>
                <a:gd name="f0" fmla="val w"/>
                <a:gd name="f1" fmla="val h"/>
                <a:gd name="f2" fmla="val 0"/>
                <a:gd name="f3" fmla="val 7089"/>
                <a:gd name="f4" fmla="val 9750"/>
                <a:gd name="f5" fmla="val 3529"/>
                <a:gd name="f6" fmla="val 3151"/>
                <a:gd name="f7" fmla="val 2836"/>
                <a:gd name="f8" fmla="val 315"/>
                <a:gd name="f9" fmla="val 725"/>
                <a:gd name="f10" fmla="val 1418"/>
                <a:gd name="f11" fmla="val 1040"/>
                <a:gd name="f12" fmla="val 2520"/>
                <a:gd name="f13" fmla="val 2111"/>
                <a:gd name="f14" fmla="val 1733"/>
                <a:gd name="f15" fmla="val 2143"/>
                <a:gd name="f16" fmla="val 1544"/>
                <a:gd name="f17" fmla="val 1638"/>
                <a:gd name="f18" fmla="val 2080"/>
                <a:gd name="f19" fmla="val 1764"/>
                <a:gd name="f20" fmla="val 3497"/>
                <a:gd name="f21" fmla="val 4253"/>
                <a:gd name="f22" fmla="val 4883"/>
                <a:gd name="f23" fmla="val 2710"/>
                <a:gd name="f24" fmla="val 3466"/>
                <a:gd name="f25" fmla="val 4096"/>
                <a:gd name="f26" fmla="val 4474"/>
                <a:gd name="f27" fmla="val 4600"/>
                <a:gd name="f28" fmla="val 3907"/>
                <a:gd name="f29" fmla="val 4758"/>
                <a:gd name="f30" fmla="val 4064"/>
                <a:gd name="f31" fmla="val 5073"/>
                <a:gd name="f32" fmla="val 4159"/>
                <a:gd name="f33" fmla="val 5482"/>
                <a:gd name="f34" fmla="val 5860"/>
                <a:gd name="f35" fmla="val 6081"/>
                <a:gd name="f36" fmla="val 4001"/>
                <a:gd name="f37" fmla="val 6238"/>
                <a:gd name="f38" fmla="val 3812"/>
                <a:gd name="f39" fmla="val 3623"/>
                <a:gd name="f40" fmla="val 4915"/>
                <a:gd name="f41" fmla="val 2678"/>
                <a:gd name="f42" fmla="val 4128"/>
                <a:gd name="f43" fmla="val 3844"/>
                <a:gd name="f44" fmla="val 3434"/>
                <a:gd name="f45" fmla="val 3025"/>
                <a:gd name="f46" fmla="val 788"/>
                <a:gd name="f47" fmla="val 4443"/>
                <a:gd name="f48" fmla="val 5167"/>
                <a:gd name="f49" fmla="val 6112"/>
                <a:gd name="f50" fmla="val 536"/>
                <a:gd name="f51" fmla="val 6963"/>
                <a:gd name="f52" fmla="val 1386"/>
                <a:gd name="f53" fmla="val 7372"/>
                <a:gd name="f54" fmla="val 8318"/>
                <a:gd name="f55" fmla="val 977"/>
                <a:gd name="f56" fmla="val 662"/>
                <a:gd name="f57" fmla="val 8633"/>
                <a:gd name="f58" fmla="val 9011"/>
                <a:gd name="f59" fmla="val 9389"/>
                <a:gd name="f60" fmla="val 9578"/>
                <a:gd name="f61" fmla="val 819"/>
                <a:gd name="f62" fmla="val 9735"/>
                <a:gd name="f63" fmla="val 1008"/>
                <a:gd name="f64" fmla="val 5923"/>
                <a:gd name="f65" fmla="val 9745"/>
                <a:gd name="f66" fmla="val 5979"/>
                <a:gd name="f67" fmla="val 9749"/>
                <a:gd name="f68" fmla="val 6029"/>
                <a:gd name="f69" fmla="val 6305"/>
                <a:gd name="f70" fmla="val 6396"/>
                <a:gd name="f71" fmla="val 9612"/>
                <a:gd name="f72" fmla="val 9452"/>
                <a:gd name="f73" fmla="val 9105"/>
                <a:gd name="f74" fmla="val 8696"/>
                <a:gd name="f75" fmla="val 8381"/>
                <a:gd name="f76" fmla="val 5702"/>
                <a:gd name="f77" fmla="val 7436"/>
                <a:gd name="f78" fmla="val 6522"/>
                <a:gd name="f79" fmla="val 7057"/>
                <a:gd name="f80" fmla="val 6175"/>
                <a:gd name="f81" fmla="val 5230"/>
                <a:gd name="f82" fmla="val 6774"/>
                <a:gd name="f83" fmla="val 6364"/>
                <a:gd name="f84" fmla="val 5986"/>
                <a:gd name="f85" fmla="val 5671"/>
                <a:gd name="f86" fmla="val 5356"/>
                <a:gd name="f87" fmla="val 4946"/>
                <a:gd name="f88" fmla="val 4568"/>
                <a:gd name="f89" fmla="val 3938"/>
                <a:gd name="f90" fmla="*/ f0 1 7089"/>
                <a:gd name="f91" fmla="*/ f1 1 9750"/>
                <a:gd name="f92" fmla="val f2"/>
                <a:gd name="f93" fmla="val f3"/>
                <a:gd name="f94" fmla="val f4"/>
                <a:gd name="f95" fmla="+- f94 0 f92"/>
                <a:gd name="f96" fmla="+- f93 0 f92"/>
                <a:gd name="f97" fmla="*/ f96 1 7089"/>
                <a:gd name="f98" fmla="*/ f95 1 9750"/>
                <a:gd name="f99" fmla="*/ f92 1 f97"/>
                <a:gd name="f100" fmla="*/ f93 1 f97"/>
                <a:gd name="f101" fmla="*/ f92 1 f98"/>
                <a:gd name="f102" fmla="*/ f94 1 f98"/>
                <a:gd name="f103" fmla="*/ f99 f90 1"/>
                <a:gd name="f104" fmla="*/ f100 f90 1"/>
                <a:gd name="f105" fmla="*/ f102 f91 1"/>
                <a:gd name="f106" fmla="*/ f101 f91 1"/>
              </a:gdLst>
              <a:ahLst/>
              <a:cxnLst>
                <a:cxn ang="3cd4">
                  <a:pos x="hc" y="t"/>
                </a:cxn>
                <a:cxn ang="0">
                  <a:pos x="r" y="vc"/>
                </a:cxn>
                <a:cxn ang="cd4">
                  <a:pos x="hc" y="b"/>
                </a:cxn>
                <a:cxn ang="cd2">
                  <a:pos x="l" y="vc"/>
                </a:cxn>
              </a:cxnLst>
              <a:rect l="f103" t="f106" r="f104" b="f105"/>
              <a:pathLst>
                <a:path w="7089" h="9750">
                  <a:moveTo>
                    <a:pt x="f5" y="f2"/>
                  </a:moveTo>
                  <a:cubicBezTo>
                    <a:pt x="f6" y="f2"/>
                    <a:pt x="f7" y="f8"/>
                    <a:pt x="f7" y="f9"/>
                  </a:cubicBezTo>
                  <a:lnTo>
                    <a:pt x="f7" y="f10"/>
                  </a:lnTo>
                  <a:cubicBezTo>
                    <a:pt x="f7" y="f11"/>
                    <a:pt x="f12" y="f9"/>
                    <a:pt x="f13" y="f9"/>
                  </a:cubicBezTo>
                  <a:cubicBezTo>
                    <a:pt x="f14" y="f9"/>
                    <a:pt x="f10" y="f11"/>
                    <a:pt x="f10" y="f10"/>
                  </a:cubicBezTo>
                  <a:lnTo>
                    <a:pt x="f10" y="f15"/>
                  </a:lnTo>
                  <a:cubicBezTo>
                    <a:pt x="f16" y="f15"/>
                    <a:pt x="f17" y="f18"/>
                    <a:pt x="f19" y="f18"/>
                  </a:cubicBezTo>
                  <a:lnTo>
                    <a:pt x="f20" y="f18"/>
                  </a:lnTo>
                  <a:cubicBezTo>
                    <a:pt x="f21" y="f18"/>
                    <a:pt x="f22" y="f23"/>
                    <a:pt x="f22" y="f24"/>
                  </a:cubicBezTo>
                  <a:cubicBezTo>
                    <a:pt x="f22" y="f25"/>
                    <a:pt x="f26" y="f27"/>
                    <a:pt x="f28" y="f29"/>
                  </a:cubicBezTo>
                  <a:cubicBezTo>
                    <a:pt x="f30" y="f31"/>
                    <a:pt x="f32" y="f33"/>
                    <a:pt x="f32" y="f34"/>
                  </a:cubicBezTo>
                  <a:cubicBezTo>
                    <a:pt x="f32" y="f35"/>
                    <a:pt x="f36" y="f37"/>
                    <a:pt x="f38" y="f37"/>
                  </a:cubicBezTo>
                  <a:cubicBezTo>
                    <a:pt x="f39" y="f37"/>
                    <a:pt x="f24" y="f35"/>
                    <a:pt x="f24" y="f34"/>
                  </a:cubicBezTo>
                  <a:cubicBezTo>
                    <a:pt x="f24" y="f40"/>
                    <a:pt x="f41" y="f42"/>
                    <a:pt x="f14" y="f42"/>
                  </a:cubicBezTo>
                  <a:lnTo>
                    <a:pt x="f24" y="f42"/>
                  </a:lnTo>
                  <a:cubicBezTo>
                    <a:pt x="f43" y="f42"/>
                    <a:pt x="f32" y="f38"/>
                    <a:pt x="f32" y="f44"/>
                  </a:cubicBezTo>
                  <a:cubicBezTo>
                    <a:pt x="f32" y="f45"/>
                    <a:pt x="f43" y="f23"/>
                    <a:pt x="f24" y="f23"/>
                  </a:cubicBezTo>
                  <a:lnTo>
                    <a:pt x="f14" y="f23"/>
                  </a:lnTo>
                  <a:cubicBezTo>
                    <a:pt x="f46" y="f23"/>
                    <a:pt x="f2" y="f20"/>
                    <a:pt x="f2" y="f47"/>
                  </a:cubicBezTo>
                  <a:lnTo>
                    <a:pt x="f2" y="f48"/>
                  </a:lnTo>
                  <a:cubicBezTo>
                    <a:pt x="f2" y="f49"/>
                    <a:pt x="f50" y="f51"/>
                    <a:pt x="f52" y="f53"/>
                  </a:cubicBezTo>
                  <a:lnTo>
                    <a:pt x="f52" y="f54"/>
                  </a:lnTo>
                  <a:cubicBezTo>
                    <a:pt x="f55" y="f54"/>
                    <a:pt x="f56" y="f57"/>
                    <a:pt x="f56" y="f58"/>
                  </a:cubicBezTo>
                  <a:lnTo>
                    <a:pt x="f56" y="f59"/>
                  </a:lnTo>
                  <a:cubicBezTo>
                    <a:pt x="f56" y="f60"/>
                    <a:pt x="f61" y="f62"/>
                    <a:pt x="f63" y="f62"/>
                  </a:cubicBezTo>
                  <a:lnTo>
                    <a:pt x="f34" y="f62"/>
                  </a:lnTo>
                  <a:cubicBezTo>
                    <a:pt x="f64" y="f65"/>
                    <a:pt x="f66" y="f67"/>
                    <a:pt x="f68" y="f67"/>
                  </a:cubicBezTo>
                  <a:cubicBezTo>
                    <a:pt x="f69" y="f67"/>
                    <a:pt x="f70" y="f71"/>
                    <a:pt x="f70" y="f72"/>
                  </a:cubicBezTo>
                  <a:lnTo>
                    <a:pt x="f70" y="f73"/>
                  </a:lnTo>
                  <a:cubicBezTo>
                    <a:pt x="f70" y="f74"/>
                    <a:pt x="f49" y="f75"/>
                    <a:pt x="f76" y="f75"/>
                  </a:cubicBezTo>
                  <a:lnTo>
                    <a:pt x="f76" y="f77"/>
                  </a:lnTo>
                  <a:cubicBezTo>
                    <a:pt x="f78" y="f79"/>
                    <a:pt x="f3" y="f80"/>
                    <a:pt x="f3" y="f81"/>
                  </a:cubicBezTo>
                  <a:lnTo>
                    <a:pt x="f3" y="f15"/>
                  </a:lnTo>
                  <a:cubicBezTo>
                    <a:pt x="f3" y="f14"/>
                    <a:pt x="f82" y="f10"/>
                    <a:pt x="f83" y="f10"/>
                  </a:cubicBezTo>
                  <a:cubicBezTo>
                    <a:pt x="f84" y="f10"/>
                    <a:pt x="f85" y="f14"/>
                    <a:pt x="f85" y="f15"/>
                  </a:cubicBezTo>
                  <a:lnTo>
                    <a:pt x="f85" y="f10"/>
                  </a:lnTo>
                  <a:cubicBezTo>
                    <a:pt x="f85" y="f11"/>
                    <a:pt x="f86" y="f9"/>
                    <a:pt x="f87" y="f9"/>
                  </a:cubicBezTo>
                  <a:cubicBezTo>
                    <a:pt x="f88" y="f9"/>
                    <a:pt x="f21" y="f11"/>
                    <a:pt x="f21" y="f10"/>
                  </a:cubicBezTo>
                  <a:lnTo>
                    <a:pt x="f21" y="f9"/>
                  </a:lnTo>
                  <a:cubicBezTo>
                    <a:pt x="f21" y="f8"/>
                    <a:pt x="f89" y="f2"/>
                    <a:pt x="f5" y="f2"/>
                  </a:cubicBezTo>
                  <a:close/>
                </a:path>
              </a:pathLst>
            </a:custGeom>
            <a:solidFill>
              <a:srgbClr val="FF9900"/>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1200" cap="none" spc="0" baseline="0">
                <a:solidFill>
                  <a:srgbClr val="000000"/>
                </a:solidFill>
                <a:uFillTx/>
                <a:latin typeface="Calibri"/>
                <a:ea typeface="Arial"/>
                <a:cs typeface="Arial"/>
              </a:endParaRPr>
            </a:p>
          </p:txBody>
        </p:sp>
      </p:grpSp>
      <p:sp>
        <p:nvSpPr>
          <p:cNvPr id="110" name="TextBox 109">
            <a:extLst>
              <a:ext uri="{FF2B5EF4-FFF2-40B4-BE49-F238E27FC236}">
                <a16:creationId xmlns:a16="http://schemas.microsoft.com/office/drawing/2014/main" id="{F5245059-9BFE-F4E6-178E-1EE5B16F1254}"/>
              </a:ext>
            </a:extLst>
          </p:cNvPr>
          <p:cNvSpPr txBox="1"/>
          <p:nvPr/>
        </p:nvSpPr>
        <p:spPr>
          <a:xfrm>
            <a:off x="2181616" y="1920657"/>
            <a:ext cx="20459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Microsoft YaHei"/>
                <a:ea typeface="Calibri"/>
                <a:cs typeface="Calibri"/>
              </a:rPr>
              <a:t>OBJECTIVE</a:t>
            </a:r>
          </a:p>
        </p:txBody>
      </p:sp>
      <p:sp>
        <p:nvSpPr>
          <p:cNvPr id="111" name="TextBox 110">
            <a:extLst>
              <a:ext uri="{FF2B5EF4-FFF2-40B4-BE49-F238E27FC236}">
                <a16:creationId xmlns:a16="http://schemas.microsoft.com/office/drawing/2014/main" id="{F9A4542A-6A25-778F-915B-FFE60CB2E68C}"/>
              </a:ext>
            </a:extLst>
          </p:cNvPr>
          <p:cNvSpPr txBox="1"/>
          <p:nvPr/>
        </p:nvSpPr>
        <p:spPr>
          <a:xfrm>
            <a:off x="2190375" y="4145705"/>
            <a:ext cx="20459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latin typeface="Microsoft YaHei"/>
                <a:ea typeface="Calibri"/>
                <a:cs typeface="Calibri"/>
              </a:rPr>
              <a:t>WHY?</a:t>
            </a:r>
          </a:p>
        </p:txBody>
      </p:sp>
      <p:sp>
        <p:nvSpPr>
          <p:cNvPr id="116" name="Thought Bubble: Cloud 115">
            <a:extLst>
              <a:ext uri="{FF2B5EF4-FFF2-40B4-BE49-F238E27FC236}">
                <a16:creationId xmlns:a16="http://schemas.microsoft.com/office/drawing/2014/main" id="{3BBCB8FF-D012-945E-5F86-FB6687624040}"/>
              </a:ext>
            </a:extLst>
          </p:cNvPr>
          <p:cNvSpPr/>
          <p:nvPr/>
        </p:nvSpPr>
        <p:spPr>
          <a:xfrm>
            <a:off x="1716689" y="4142826"/>
            <a:ext cx="437931" cy="350345"/>
          </a:xfrm>
          <a:prstGeom prst="cloudCallout">
            <a:avLst/>
          </a:prstGeom>
          <a:solidFill>
            <a:srgbClr val="FF9A00"/>
          </a:solidFill>
          <a:ln>
            <a:solidFill>
              <a:srgbClr val="FF9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99F3768F-C410-A15E-4139-E37347AC07EE}"/>
              </a:ext>
            </a:extLst>
          </p:cNvPr>
          <p:cNvSpPr txBox="1"/>
          <p:nvPr/>
        </p:nvSpPr>
        <p:spPr>
          <a:xfrm>
            <a:off x="1814174" y="4016694"/>
            <a:ext cx="670219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Microsoft YaHei"/>
                <a:ea typeface="+mn-lt"/>
                <a:cs typeface="Times New Roman"/>
              </a:rPr>
              <a:t>     </a:t>
            </a:r>
            <a:endParaRPr lang="en-US" sz="2000" b="1" dirty="0">
              <a:latin typeface="Microsoft YaHei"/>
              <a:ea typeface="Roboto Black"/>
              <a:cs typeface="Calibri"/>
            </a:endParaRPr>
          </a:p>
          <a:p>
            <a:endParaRPr lang="en-US" sz="2000" b="1" dirty="0">
              <a:latin typeface="Microsoft YaHei"/>
              <a:ea typeface="+mn-lt"/>
              <a:cs typeface="Times New Roman"/>
            </a:endParaRPr>
          </a:p>
          <a:p>
            <a:pPr marL="342900" indent="-342900">
              <a:buFont typeface="Calibri"/>
              <a:buChar char="-"/>
            </a:pPr>
            <a:r>
              <a:rPr lang="en-US" sz="2000" b="1" dirty="0">
                <a:solidFill>
                  <a:srgbClr val="12181F"/>
                </a:solidFill>
                <a:latin typeface="Microsoft YaHei"/>
                <a:ea typeface="+mn-lt"/>
                <a:cs typeface="+mn-lt"/>
              </a:rPr>
              <a:t>Stars offer a quantitative measure!</a:t>
            </a:r>
          </a:p>
          <a:p>
            <a:pPr marL="342900" indent="-342900">
              <a:buFont typeface="Calibri"/>
              <a:buChar char="-"/>
            </a:pPr>
            <a:r>
              <a:rPr lang="en-US" sz="2000" b="1" dirty="0">
                <a:solidFill>
                  <a:srgbClr val="12181F"/>
                </a:solidFill>
                <a:latin typeface="Microsoft YaHei"/>
                <a:ea typeface="+mn-lt"/>
                <a:cs typeface="+mn-lt"/>
              </a:rPr>
              <a:t>Trends of given stars over time can be used for marketing because of their anonymous nature.</a:t>
            </a:r>
          </a:p>
          <a:p>
            <a:pPr algn="l"/>
            <a:endParaRPr lang="en-US" dirty="0">
              <a:latin typeface="Calibri" panose="020F0502020204030204"/>
              <a:ea typeface="Calibri" panose="020F0502020204030204"/>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96765-FAD9-AB7C-4942-A71A03E10091}"/>
              </a:ext>
            </a:extLst>
          </p:cNvPr>
          <p:cNvSpPr txBox="1"/>
          <p:nvPr/>
        </p:nvSpPr>
        <p:spPr>
          <a:xfrm>
            <a:off x="2631801" y="274076"/>
            <a:ext cx="6803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ea typeface="Calibri"/>
                <a:cs typeface="Calibri"/>
              </a:rPr>
              <a:t>Iterating over batch size</a:t>
            </a:r>
            <a:endParaRPr lang="en-US" dirty="0">
              <a:solidFill>
                <a:schemeClr val="bg1"/>
              </a:solidFill>
              <a:cs typeface="Calibri"/>
            </a:endParaRPr>
          </a:p>
        </p:txBody>
      </p:sp>
      <p:sp>
        <p:nvSpPr>
          <p:cNvPr id="18" name="TextBox 17">
            <a:extLst>
              <a:ext uri="{FF2B5EF4-FFF2-40B4-BE49-F238E27FC236}">
                <a16:creationId xmlns:a16="http://schemas.microsoft.com/office/drawing/2014/main" id="{79EB1A5C-5906-E144-3A89-623D659A1333}"/>
              </a:ext>
            </a:extLst>
          </p:cNvPr>
          <p:cNvSpPr txBox="1"/>
          <p:nvPr/>
        </p:nvSpPr>
        <p:spPr>
          <a:xfrm>
            <a:off x="6815526" y="3136468"/>
            <a:ext cx="5040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It seems that batch size of 32 has the highest accuracy. </a:t>
            </a:r>
          </a:p>
        </p:txBody>
      </p:sp>
      <p:pic>
        <p:nvPicPr>
          <p:cNvPr id="5" name="Picture 4">
            <a:extLst>
              <a:ext uri="{FF2B5EF4-FFF2-40B4-BE49-F238E27FC236}">
                <a16:creationId xmlns:a16="http://schemas.microsoft.com/office/drawing/2014/main" id="{92ED9AF7-84F2-DF77-2F49-0A712CD57C01}"/>
              </a:ext>
            </a:extLst>
          </p:cNvPr>
          <p:cNvPicPr>
            <a:picLocks noChangeAspect="1"/>
          </p:cNvPicPr>
          <p:nvPr/>
        </p:nvPicPr>
        <p:blipFill>
          <a:blip r:embed="rId2"/>
          <a:stretch>
            <a:fillRect/>
          </a:stretch>
        </p:blipFill>
        <p:spPr>
          <a:xfrm>
            <a:off x="487194" y="1549945"/>
            <a:ext cx="5608806" cy="4465707"/>
          </a:xfrm>
          <a:prstGeom prst="rect">
            <a:avLst/>
          </a:prstGeom>
        </p:spPr>
      </p:pic>
    </p:spTree>
    <p:extLst>
      <p:ext uri="{BB962C8B-B14F-4D97-AF65-F5344CB8AC3E}">
        <p14:creationId xmlns:p14="http://schemas.microsoft.com/office/powerpoint/2010/main" val="264131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pitchFamily="2"/>
                <a:cs typeface="Arial"/>
              </a:rPr>
              <a:t>6</a:t>
            </a:r>
          </a:p>
        </p:txBody>
      </p:sp>
      <p:sp>
        <p:nvSpPr>
          <p:cNvPr id="5" name="文本框 4">
            <a:extLst>
              <a:ext uri="{FF2B5EF4-FFF2-40B4-BE49-F238E27FC236}">
                <a16:creationId xmlns:a16="http://schemas.microsoft.com/office/drawing/2014/main" id="{573E5E23-9F2E-C23F-7806-5D05EFF73453}"/>
              </a:ext>
            </a:extLst>
          </p:cNvPr>
          <p:cNvSpPr txBox="1"/>
          <p:nvPr/>
        </p:nvSpPr>
        <p:spPr>
          <a:xfrm>
            <a:off x="6146564" y="2850315"/>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kern="0" dirty="0">
                <a:solidFill>
                  <a:srgbClr val="FFFFFF"/>
                </a:solidFill>
                <a:latin typeface="微软雅黑"/>
                <a:ea typeface="微软雅黑"/>
                <a:cs typeface="Arial"/>
              </a:rPr>
              <a:t>Future Work</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503507" y="3716023"/>
            <a:ext cx="4939778" cy="853547"/>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Possible steps to increase model accuracy. </a:t>
            </a: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0" name="Rectangle 7">
            <a:extLst>
              <a:ext uri="{FF2B5EF4-FFF2-40B4-BE49-F238E27FC236}">
                <a16:creationId xmlns:a16="http://schemas.microsoft.com/office/drawing/2014/main" id="{63CA5264-CF81-1DF9-DC21-DDC87485841F}"/>
              </a:ext>
            </a:extLst>
          </p:cNvPr>
          <p:cNvSpPr/>
          <p:nvPr/>
        </p:nvSpPr>
        <p:spPr>
          <a:xfrm>
            <a:off x="5674709" y="2849922"/>
            <a:ext cx="471565" cy="471565"/>
          </a:xfrm>
          <a:custGeom>
            <a:avLst/>
            <a:gdLst>
              <a:gd name="f0" fmla="val w"/>
              <a:gd name="f1" fmla="val h"/>
              <a:gd name="f2" fmla="val 0"/>
              <a:gd name="f3" fmla="val 3240000"/>
              <a:gd name="f4" fmla="val 401869"/>
              <a:gd name="f5" fmla="val 2055482"/>
              <a:gd name="f6" fmla="val 869869"/>
              <a:gd name="f7" fmla="val 2919482"/>
              <a:gd name="f8" fmla="val 1121949"/>
              <a:gd name="f9" fmla="val 1695482"/>
              <a:gd name="f10" fmla="val 1589949"/>
              <a:gd name="f11" fmla="val 1842029"/>
              <a:gd name="f12" fmla="val 1335482"/>
              <a:gd name="f13" fmla="val 2310029"/>
              <a:gd name="f14" fmla="val 2562109"/>
              <a:gd name="f15" fmla="val 975482"/>
              <a:gd name="f16" fmla="val 3030109"/>
              <a:gd name="f17" fmla="val 2321888"/>
              <a:gd name="f18" fmla="val 224805"/>
              <a:gd name="f19" fmla="val 2880631"/>
              <a:gd name="f20" fmla="val 247420"/>
              <a:gd name="f21" fmla="val 2620844"/>
              <a:gd name="f22" fmla="val 742612"/>
              <a:gd name="f23" fmla="val 2546105"/>
              <a:gd name="f24" fmla="val 613161"/>
              <a:gd name="f25" fmla="val 541555"/>
              <a:gd name="f26" fmla="val 1770488"/>
              <a:gd name="f27" fmla="val 392077"/>
              <a:gd name="f28" fmla="val 1511585"/>
              <a:gd name="f29" fmla="val 2396627"/>
              <a:gd name="f30" fmla="val 354257"/>
              <a:gd name="f31" fmla="val 180000"/>
              <a:gd name="f32" fmla="val 3059999"/>
              <a:gd name="f33" fmla="val 3239999"/>
              <a:gd name="f34" fmla="*/ f0 1 3240000"/>
              <a:gd name="f35" fmla="*/ f1 1 3240000"/>
              <a:gd name="f36" fmla="val f2"/>
              <a:gd name="f37" fmla="val f3"/>
              <a:gd name="f38" fmla="+- f37 0 f36"/>
              <a:gd name="f39" fmla="*/ f38 1 3240000"/>
              <a:gd name="f40" fmla="*/ f36 1 f39"/>
              <a:gd name="f41" fmla="*/ f37 1 f39"/>
              <a:gd name="f42" fmla="*/ f40 f34 1"/>
              <a:gd name="f43" fmla="*/ f41 f34 1"/>
              <a:gd name="f44" fmla="*/ f41 f35 1"/>
              <a:gd name="f45" fmla="*/ f40 f35 1"/>
            </a:gdLst>
            <a:ahLst/>
            <a:cxnLst>
              <a:cxn ang="3cd4">
                <a:pos x="hc" y="t"/>
              </a:cxn>
              <a:cxn ang="0">
                <a:pos x="r" y="vc"/>
              </a:cxn>
              <a:cxn ang="cd4">
                <a:pos x="hc" y="b"/>
              </a:cxn>
              <a:cxn ang="cd2">
                <a:pos x="l" y="vc"/>
              </a:cxn>
            </a:cxnLst>
            <a:rect l="f42" t="f45" r="f43" b="f44"/>
            <a:pathLst>
              <a:path w="3240000" h="3240000">
                <a:moveTo>
                  <a:pt x="f4" y="f5"/>
                </a:moveTo>
                <a:lnTo>
                  <a:pt x="f6" y="f5"/>
                </a:lnTo>
                <a:lnTo>
                  <a:pt x="f6" y="f7"/>
                </a:lnTo>
                <a:lnTo>
                  <a:pt x="f4" y="f7"/>
                </a:lnTo>
                <a:close/>
                <a:moveTo>
                  <a:pt x="f8" y="f9"/>
                </a:moveTo>
                <a:lnTo>
                  <a:pt x="f10" y="f9"/>
                </a:lnTo>
                <a:lnTo>
                  <a:pt x="f10" y="f7"/>
                </a:lnTo>
                <a:lnTo>
                  <a:pt x="f8" y="f7"/>
                </a:lnTo>
                <a:close/>
                <a:moveTo>
                  <a:pt x="f11" y="f12"/>
                </a:moveTo>
                <a:lnTo>
                  <a:pt x="f13" y="f12"/>
                </a:lnTo>
                <a:lnTo>
                  <a:pt x="f13" y="f7"/>
                </a:lnTo>
                <a:lnTo>
                  <a:pt x="f11" y="f7"/>
                </a:lnTo>
                <a:close/>
                <a:moveTo>
                  <a:pt x="f14" y="f15"/>
                </a:moveTo>
                <a:lnTo>
                  <a:pt x="f16" y="f15"/>
                </a:lnTo>
                <a:lnTo>
                  <a:pt x="f16" y="f7"/>
                </a:lnTo>
                <a:lnTo>
                  <a:pt x="f14" y="f7"/>
                </a:lnTo>
                <a:close/>
                <a:moveTo>
                  <a:pt x="f17" y="f18"/>
                </a:moveTo>
                <a:lnTo>
                  <a:pt x="f19" y="f20"/>
                </a:lnTo>
                <a:lnTo>
                  <a:pt x="f21" y="f22"/>
                </a:lnTo>
                <a:lnTo>
                  <a:pt x="f23" y="f24"/>
                </a:lnTo>
                <a:lnTo>
                  <a:pt x="f25" y="f26"/>
                </a:lnTo>
                <a:lnTo>
                  <a:pt x="f27" y="f28"/>
                </a:lnTo>
                <a:lnTo>
                  <a:pt x="f29" y="f30"/>
                </a:lnTo>
                <a:close/>
                <a:moveTo>
                  <a:pt x="f2" y="f2"/>
                </a:moveTo>
                <a:lnTo>
                  <a:pt x="f31" y="f2"/>
                </a:lnTo>
                <a:lnTo>
                  <a:pt x="f31" y="f32"/>
                </a:lnTo>
                <a:lnTo>
                  <a:pt x="f3" y="f32"/>
                </a:lnTo>
                <a:lnTo>
                  <a:pt x="f3" y="f33"/>
                </a:lnTo>
                <a:lnTo>
                  <a:pt x="f31" y="f33"/>
                </a:lnTo>
                <a:lnTo>
                  <a:pt x="f31" y="f3"/>
                </a:lnTo>
                <a:lnTo>
                  <a:pt x="f2" y="f3"/>
                </a:lnTo>
                <a:lnTo>
                  <a:pt x="f2" y="f33"/>
                </a:lnTo>
                <a:lnTo>
                  <a:pt x="f2" y="f32"/>
                </a:ln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AE4500"/>
              </a:solidFill>
              <a:uFillTx/>
              <a:latin typeface="Calibri"/>
              <a:ea typeface="맑은 고딕" pitchFamily="34"/>
              <a:cs typeface="Arial"/>
            </a:endParaRPr>
          </a:p>
        </p:txBody>
      </p:sp>
    </p:spTree>
    <p:extLst>
      <p:ext uri="{BB962C8B-B14F-4D97-AF65-F5344CB8AC3E}">
        <p14:creationId xmlns:p14="http://schemas.microsoft.com/office/powerpoint/2010/main" val="1953350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10F3DCB-EF64-BF4A-9D1E-FBFA53894D4B}"/>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926BC7D7-C5C7-FB75-2A1A-F7D6CC39F2D4}"/>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2C025223-89DA-2E48-0E13-656602F692FD}"/>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8BD527CA-BD9B-79DE-FA02-1FE3B83892F5}"/>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1526C885-1297-FE3E-87B3-E1248D055D48}"/>
              </a:ext>
            </a:extLst>
          </p:cNvPr>
          <p:cNvGrpSpPr/>
          <p:nvPr/>
        </p:nvGrpSpPr>
        <p:grpSpPr>
          <a:xfrm>
            <a:off x="2235194" y="567199"/>
            <a:ext cx="4891084" cy="1107996"/>
            <a:chOff x="2235194" y="567199"/>
            <a:chExt cx="4891084" cy="1107996"/>
          </a:xfrm>
        </p:grpSpPr>
        <p:sp>
          <p:nvSpPr>
            <p:cNvPr id="7" name="TextBox 23">
              <a:extLst>
                <a:ext uri="{FF2B5EF4-FFF2-40B4-BE49-F238E27FC236}">
                  <a16:creationId xmlns:a16="http://schemas.microsoft.com/office/drawing/2014/main" id="{95933773-62F0-6EF0-C3DE-7DBF23618359}"/>
                </a:ext>
              </a:extLst>
            </p:cNvPr>
            <p:cNvSpPr txBox="1"/>
            <p:nvPr/>
          </p:nvSpPr>
          <p:spPr>
            <a:xfrm>
              <a:off x="2235194" y="567199"/>
              <a:ext cx="4891084" cy="1107996"/>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6600" b="0" i="0" u="none" strike="noStrike" kern="1200" cap="none" spc="0" baseline="0" dirty="0">
                  <a:solidFill>
                    <a:srgbClr val="131921"/>
                  </a:solidFill>
                  <a:uFillTx/>
                  <a:latin typeface="Fira Sans Medium" pitchFamily="34"/>
                  <a:ea typeface="Arial"/>
                  <a:cs typeface="Arial"/>
                </a:rPr>
                <a:t>Future Work</a:t>
              </a:r>
              <a:endParaRPr lang="en-IN" sz="54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E92BA185-AE76-3AD1-DF01-A78E2F1ED0D8}"/>
                </a:ext>
              </a:extLst>
            </p:cNvPr>
            <p:cNvSpPr/>
            <p:nvPr/>
          </p:nvSpPr>
          <p:spPr>
            <a:xfrm>
              <a:off x="5518623" y="6317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pic>
        <p:nvPicPr>
          <p:cNvPr id="11" name="Picture 10">
            <a:extLst>
              <a:ext uri="{FF2B5EF4-FFF2-40B4-BE49-F238E27FC236}">
                <a16:creationId xmlns:a16="http://schemas.microsoft.com/office/drawing/2014/main" id="{F512CAA0-A118-BDFD-5B32-D66F622C7838}"/>
              </a:ext>
            </a:extLst>
          </p:cNvPr>
          <p:cNvPicPr>
            <a:picLocks noChangeAspect="1"/>
          </p:cNvPicPr>
          <p:nvPr/>
        </p:nvPicPr>
        <p:blipFill>
          <a:blip r:embed="rId3"/>
          <a:stretch>
            <a:fillRect/>
          </a:stretch>
        </p:blipFill>
        <p:spPr>
          <a:xfrm>
            <a:off x="925507" y="3013676"/>
            <a:ext cx="2619375" cy="1743075"/>
          </a:xfrm>
          <a:prstGeom prst="rect">
            <a:avLst/>
          </a:prstGeom>
        </p:spPr>
      </p:pic>
      <p:pic>
        <p:nvPicPr>
          <p:cNvPr id="12" name="Picture 11">
            <a:extLst>
              <a:ext uri="{FF2B5EF4-FFF2-40B4-BE49-F238E27FC236}">
                <a16:creationId xmlns:a16="http://schemas.microsoft.com/office/drawing/2014/main" id="{F98ADDB6-A737-2ACA-5B8B-3FA6148E2493}"/>
              </a:ext>
            </a:extLst>
          </p:cNvPr>
          <p:cNvPicPr>
            <a:picLocks noChangeAspect="1"/>
          </p:cNvPicPr>
          <p:nvPr/>
        </p:nvPicPr>
        <p:blipFill>
          <a:blip r:embed="rId4"/>
          <a:stretch>
            <a:fillRect/>
          </a:stretch>
        </p:blipFill>
        <p:spPr>
          <a:xfrm>
            <a:off x="4862512" y="2956525"/>
            <a:ext cx="2466975" cy="1857375"/>
          </a:xfrm>
          <a:prstGeom prst="rect">
            <a:avLst/>
          </a:prstGeom>
        </p:spPr>
      </p:pic>
      <p:pic>
        <p:nvPicPr>
          <p:cNvPr id="13" name="Picture 12">
            <a:extLst>
              <a:ext uri="{FF2B5EF4-FFF2-40B4-BE49-F238E27FC236}">
                <a16:creationId xmlns:a16="http://schemas.microsoft.com/office/drawing/2014/main" id="{16E196E7-6D23-FCEF-D6B9-02E0A6F0C945}"/>
              </a:ext>
            </a:extLst>
          </p:cNvPr>
          <p:cNvPicPr>
            <a:picLocks noChangeAspect="1"/>
          </p:cNvPicPr>
          <p:nvPr/>
        </p:nvPicPr>
        <p:blipFill>
          <a:blip r:embed="rId5"/>
          <a:stretch>
            <a:fillRect/>
          </a:stretch>
        </p:blipFill>
        <p:spPr>
          <a:xfrm>
            <a:off x="8282923" y="3109225"/>
            <a:ext cx="3480678" cy="1551973"/>
          </a:xfrm>
          <a:prstGeom prst="rect">
            <a:avLst/>
          </a:prstGeom>
        </p:spPr>
      </p:pic>
      <p:sp>
        <p:nvSpPr>
          <p:cNvPr id="14" name="TextBox 13">
            <a:extLst>
              <a:ext uri="{FF2B5EF4-FFF2-40B4-BE49-F238E27FC236}">
                <a16:creationId xmlns:a16="http://schemas.microsoft.com/office/drawing/2014/main" id="{00EE865A-56F8-5D1C-452B-ABF29B5A4915}"/>
              </a:ext>
            </a:extLst>
          </p:cNvPr>
          <p:cNvSpPr txBox="1"/>
          <p:nvPr/>
        </p:nvSpPr>
        <p:spPr>
          <a:xfrm>
            <a:off x="1171618" y="4845005"/>
            <a:ext cx="19247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Pre-trained word embeddings</a:t>
            </a:r>
          </a:p>
        </p:txBody>
      </p:sp>
      <p:sp>
        <p:nvSpPr>
          <p:cNvPr id="15" name="TextBox 14">
            <a:extLst>
              <a:ext uri="{FF2B5EF4-FFF2-40B4-BE49-F238E27FC236}">
                <a16:creationId xmlns:a16="http://schemas.microsoft.com/office/drawing/2014/main" id="{2B6F27E7-6883-7944-E2D4-6023A77AFD1C}"/>
              </a:ext>
            </a:extLst>
          </p:cNvPr>
          <p:cNvSpPr txBox="1"/>
          <p:nvPr/>
        </p:nvSpPr>
        <p:spPr>
          <a:xfrm>
            <a:off x="4961540" y="4845005"/>
            <a:ext cx="19247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Convolutional neural network</a:t>
            </a:r>
          </a:p>
        </p:txBody>
      </p:sp>
      <p:sp>
        <p:nvSpPr>
          <p:cNvPr id="16" name="TextBox 15">
            <a:extLst>
              <a:ext uri="{FF2B5EF4-FFF2-40B4-BE49-F238E27FC236}">
                <a16:creationId xmlns:a16="http://schemas.microsoft.com/office/drawing/2014/main" id="{2593F91C-4E67-ED55-FA15-5BFD92A3AD65}"/>
              </a:ext>
            </a:extLst>
          </p:cNvPr>
          <p:cNvSpPr txBox="1"/>
          <p:nvPr/>
        </p:nvSpPr>
        <p:spPr>
          <a:xfrm>
            <a:off x="8751462" y="4756751"/>
            <a:ext cx="22266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Better pre-processing for text data.</a:t>
            </a:r>
          </a:p>
        </p:txBody>
      </p:sp>
    </p:spTree>
    <p:extLst>
      <p:ext uri="{BB962C8B-B14F-4D97-AF65-F5344CB8AC3E}">
        <p14:creationId xmlns:p14="http://schemas.microsoft.com/office/powerpoint/2010/main" val="58011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7">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a:solidFill>
                  <a:srgbClr val="FFFFFF"/>
                </a:solidFill>
                <a:uFillTx/>
                <a:latin typeface="Calibri"/>
                <a:ea typeface="等线" pitchFamily="2"/>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a:solidFill>
                  <a:srgbClr val="FFFFFF"/>
                </a:solidFill>
                <a:uFillTx/>
                <a:latin typeface="Calibri"/>
                <a:ea typeface="等线" pitchFamily="2"/>
                <a:cs typeface="Arial"/>
              </a:rPr>
              <a:t>1</a:t>
            </a:r>
          </a:p>
        </p:txBody>
      </p:sp>
      <p:sp>
        <p:nvSpPr>
          <p:cNvPr id="5" name="文本框 4">
            <a:extLst>
              <a:ext uri="{FF2B5EF4-FFF2-40B4-BE49-F238E27FC236}">
                <a16:creationId xmlns:a16="http://schemas.microsoft.com/office/drawing/2014/main" id="{573E5E23-9F2E-C23F-7806-5D05EFF73453}"/>
              </a:ext>
            </a:extLst>
          </p:cNvPr>
          <p:cNvSpPr txBox="1"/>
          <p:nvPr/>
        </p:nvSpPr>
        <p:spPr>
          <a:xfrm>
            <a:off x="5558998" y="2767689"/>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kern="0" dirty="0">
                <a:solidFill>
                  <a:srgbClr val="FFFFFF"/>
                </a:solidFill>
                <a:latin typeface="微软雅黑" pitchFamily="34"/>
                <a:ea typeface="微软雅黑" pitchFamily="34"/>
                <a:cs typeface="Arial"/>
              </a:rPr>
              <a:t>INTRO</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624455" y="3551022"/>
            <a:ext cx="3517641" cy="853547"/>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Acquiring the dataset!</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Raw Data Exploration</a:t>
            </a:r>
            <a:endParaRPr lang="en-US" sz="2000" kern="0" dirty="0">
              <a:solidFill>
                <a:srgbClr val="FFFFFF"/>
              </a:solidFill>
              <a:latin typeface="微软雅黑" pitchFamily="34"/>
              <a:ea typeface="微软雅黑" pitchFamily="34"/>
              <a:cs typeface="Arial"/>
            </a:endParaRPr>
          </a:p>
        </p:txBody>
      </p:sp>
      <p:grpSp>
        <p:nvGrpSpPr>
          <p:cNvPr id="11" name="Group 7">
            <a:extLst>
              <a:ext uri="{FF2B5EF4-FFF2-40B4-BE49-F238E27FC236}">
                <a16:creationId xmlns:a16="http://schemas.microsoft.com/office/drawing/2014/main" id="{E4CDFEEB-5C9F-496F-2504-6FA8F1C70C62}"/>
              </a:ext>
            </a:extLst>
          </p:cNvPr>
          <p:cNvGrpSpPr/>
          <p:nvPr/>
        </p:nvGrpSpPr>
        <p:grpSpPr>
          <a:xfrm>
            <a:off x="4141683" y="1610925"/>
            <a:ext cx="2162180" cy="403662"/>
            <a:chOff x="4141683" y="1610925"/>
            <a:chExt cx="2162180" cy="403662"/>
          </a:xfrm>
        </p:grpSpPr>
        <p:sp>
          <p:nvSpPr>
            <p:cNvPr id="12" name="Freeform: Shape 8">
              <a:extLst>
                <a:ext uri="{FF2B5EF4-FFF2-40B4-BE49-F238E27FC236}">
                  <a16:creationId xmlns:a16="http://schemas.microsoft.com/office/drawing/2014/main" id="{840C16A9-F6B2-458E-E4E2-9FFC2108FCE1}"/>
                </a:ext>
              </a:extLst>
            </p:cNvPr>
            <p:cNvSpPr/>
            <p:nvPr/>
          </p:nvSpPr>
          <p:spPr>
            <a:xfrm>
              <a:off x="4141683" y="1646212"/>
              <a:ext cx="1971876" cy="368375"/>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5D1D94DD-0BF4-48B8-84D5-DEE88C7A711E}"/>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040033CF-3B0C-ADD0-4BC6-8B2A216E8421}"/>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E15371B4-7395-497D-760D-CD2E07332F04}"/>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26774A1B-6CE4-35A6-771A-40E21264D3E0}"/>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3D91D1D7-C6AD-7611-2708-88DCA9271961}"/>
              </a:ext>
            </a:extLst>
          </p:cNvPr>
          <p:cNvGrpSpPr/>
          <p:nvPr/>
        </p:nvGrpSpPr>
        <p:grpSpPr>
          <a:xfrm>
            <a:off x="1983511" y="270852"/>
            <a:ext cx="3730884" cy="830997"/>
            <a:chOff x="1983511" y="270852"/>
            <a:chExt cx="3730884" cy="830997"/>
          </a:xfrm>
        </p:grpSpPr>
        <p:sp>
          <p:nvSpPr>
            <p:cNvPr id="7" name="TextBox 23">
              <a:extLst>
                <a:ext uri="{FF2B5EF4-FFF2-40B4-BE49-F238E27FC236}">
                  <a16:creationId xmlns:a16="http://schemas.microsoft.com/office/drawing/2014/main" id="{1FFF5390-1060-B794-D08B-4F555ED7DDA9}"/>
                </a:ext>
              </a:extLst>
            </p:cNvPr>
            <p:cNvSpPr txBox="1"/>
            <p:nvPr/>
          </p:nvSpPr>
          <p:spPr>
            <a:xfrm>
              <a:off x="1983511" y="270852"/>
              <a:ext cx="2868093" cy="830997"/>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dirty="0">
                  <a:solidFill>
                    <a:srgbClr val="131921"/>
                  </a:solidFill>
                  <a:latin typeface="Fira Sans Medium" pitchFamily="34"/>
                  <a:ea typeface="Arial"/>
                  <a:cs typeface="Arial"/>
                </a:rPr>
                <a:t>Approach</a:t>
              </a:r>
              <a:endParaRPr lang="en-IN" sz="48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5BEDACB9-B2DD-7114-6C8C-C22ECB70F783}"/>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0" name="Group 1">
            <a:extLst>
              <a:ext uri="{FF2B5EF4-FFF2-40B4-BE49-F238E27FC236}">
                <a16:creationId xmlns:a16="http://schemas.microsoft.com/office/drawing/2014/main" id="{E24073C9-D8A9-2FE1-53DE-6D91E607D1A9}"/>
              </a:ext>
            </a:extLst>
          </p:cNvPr>
          <p:cNvGrpSpPr/>
          <p:nvPr/>
        </p:nvGrpSpPr>
        <p:grpSpPr>
          <a:xfrm>
            <a:off x="1227323" y="1382882"/>
            <a:ext cx="9330075" cy="5355865"/>
            <a:chOff x="5219952" y="1785923"/>
            <a:chExt cx="6968505" cy="4644246"/>
          </a:xfrm>
        </p:grpSpPr>
        <p:grpSp>
          <p:nvGrpSpPr>
            <p:cNvPr id="11" name="Group 17">
              <a:extLst>
                <a:ext uri="{FF2B5EF4-FFF2-40B4-BE49-F238E27FC236}">
                  <a16:creationId xmlns:a16="http://schemas.microsoft.com/office/drawing/2014/main" id="{585B6B44-4FA7-842C-B398-3756C69499F1}"/>
                </a:ext>
              </a:extLst>
            </p:cNvPr>
            <p:cNvGrpSpPr/>
            <p:nvPr/>
          </p:nvGrpSpPr>
          <p:grpSpPr>
            <a:xfrm>
              <a:off x="8445535" y="1785923"/>
              <a:ext cx="3742922" cy="1645097"/>
              <a:chOff x="8445535" y="1785923"/>
              <a:chExt cx="3742922" cy="1645097"/>
            </a:xfrm>
          </p:grpSpPr>
          <p:grpSp>
            <p:nvGrpSpPr>
              <p:cNvPr id="12" name="Group 18">
                <a:extLst>
                  <a:ext uri="{FF2B5EF4-FFF2-40B4-BE49-F238E27FC236}">
                    <a16:creationId xmlns:a16="http://schemas.microsoft.com/office/drawing/2014/main" id="{54B0AD59-440D-BD28-8630-33BB8F3141F0}"/>
                  </a:ext>
                </a:extLst>
              </p:cNvPr>
              <p:cNvGrpSpPr/>
              <p:nvPr/>
            </p:nvGrpSpPr>
            <p:grpSpPr>
              <a:xfrm>
                <a:off x="8445535" y="1785923"/>
                <a:ext cx="3742922" cy="1645097"/>
                <a:chOff x="8445535" y="1785923"/>
                <a:chExt cx="3742922" cy="1645097"/>
              </a:xfrm>
            </p:grpSpPr>
            <p:sp>
              <p:nvSpPr>
                <p:cNvPr id="13" name="Rectangle 15">
                  <a:extLst>
                    <a:ext uri="{FF2B5EF4-FFF2-40B4-BE49-F238E27FC236}">
                      <a16:creationId xmlns:a16="http://schemas.microsoft.com/office/drawing/2014/main" id="{DDA3A91F-FCE9-4C34-A6FE-8F71956D0022}"/>
                    </a:ext>
                  </a:extLst>
                </p:cNvPr>
                <p:cNvSpPr/>
                <p:nvPr/>
              </p:nvSpPr>
              <p:spPr>
                <a:xfrm flipH="1">
                  <a:off x="9606613" y="1785923"/>
                  <a:ext cx="2581844" cy="881006"/>
                </a:xfrm>
                <a:prstGeom prst="rect">
                  <a:avLst/>
                </a:prstGeom>
                <a:solidFill>
                  <a:srgbClr val="13192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14" name="Freeform 16">
                  <a:extLst>
                    <a:ext uri="{FF2B5EF4-FFF2-40B4-BE49-F238E27FC236}">
                      <a16:creationId xmlns:a16="http://schemas.microsoft.com/office/drawing/2014/main" id="{7A7C0793-1358-205F-E218-519027CE4E15}"/>
                    </a:ext>
                  </a:extLst>
                </p:cNvPr>
                <p:cNvSpPr/>
                <p:nvPr/>
              </p:nvSpPr>
              <p:spPr>
                <a:xfrm flipH="1">
                  <a:off x="8745998" y="1785923"/>
                  <a:ext cx="860614" cy="1645097"/>
                </a:xfrm>
                <a:custGeom>
                  <a:avLst/>
                  <a:gdLst>
                    <a:gd name="f0" fmla="val 10800000"/>
                    <a:gd name="f1" fmla="val 5400000"/>
                    <a:gd name="f2" fmla="val 180"/>
                    <a:gd name="f3" fmla="val w"/>
                    <a:gd name="f4" fmla="val h"/>
                    <a:gd name="f5" fmla="val 0"/>
                    <a:gd name="f6" fmla="val 633"/>
                    <a:gd name="f7" fmla="val 1210"/>
                    <a:gd name="f8" fmla="val 648"/>
                    <a:gd name="f9" fmla="val 628"/>
                    <a:gd name="f10" fmla="val 1002"/>
                    <a:gd name="f11" fmla="+- 0 0 -90"/>
                    <a:gd name="f12" fmla="*/ f3 1 633"/>
                    <a:gd name="f13" fmla="*/ f4 1 1210"/>
                    <a:gd name="f14" fmla="val f5"/>
                    <a:gd name="f15" fmla="val f6"/>
                    <a:gd name="f16" fmla="val f7"/>
                    <a:gd name="f17" fmla="*/ f11 f0 1"/>
                    <a:gd name="f18" fmla="+- f16 0 f14"/>
                    <a:gd name="f19" fmla="+- f15 0 f14"/>
                    <a:gd name="f20" fmla="*/ f17 1 f2"/>
                    <a:gd name="f21" fmla="*/ f19 1 633"/>
                    <a:gd name="f22" fmla="*/ f18 1 1210"/>
                    <a:gd name="f23" fmla="*/ 0 f19 1"/>
                    <a:gd name="f24" fmla="*/ 0 f18 1"/>
                    <a:gd name="f25" fmla="*/ 648 f18 1"/>
                    <a:gd name="f26" fmla="*/ 628 f19 1"/>
                    <a:gd name="f27" fmla="*/ 1210 f18 1"/>
                    <a:gd name="f28" fmla="*/ 633 f19 1"/>
                    <a:gd name="f29" fmla="*/ 1002 f18 1"/>
                    <a:gd name="f30" fmla="+- f20 0 f1"/>
                    <a:gd name="f31" fmla="*/ f23 1 633"/>
                    <a:gd name="f32" fmla="*/ f24 1 1210"/>
                    <a:gd name="f33" fmla="*/ f25 1 1210"/>
                    <a:gd name="f34" fmla="*/ f26 1 633"/>
                    <a:gd name="f35" fmla="*/ f27 1 1210"/>
                    <a:gd name="f36" fmla="*/ f28 1 633"/>
                    <a:gd name="f37" fmla="*/ f29 1 1210"/>
                    <a:gd name="f38" fmla="*/ 0 1 f21"/>
                    <a:gd name="f39" fmla="*/ f15 1 f21"/>
                    <a:gd name="f40" fmla="*/ 0 1 f22"/>
                    <a:gd name="f41" fmla="*/ f16 1 f22"/>
                    <a:gd name="f42" fmla="*/ f31 1 f21"/>
                    <a:gd name="f43" fmla="*/ f32 1 f22"/>
                    <a:gd name="f44" fmla="*/ f33 1 f22"/>
                    <a:gd name="f45" fmla="*/ f34 1 f21"/>
                    <a:gd name="f46" fmla="*/ f35 1 f22"/>
                    <a:gd name="f47" fmla="*/ f36 1 f21"/>
                    <a:gd name="f48" fmla="*/ f37 1 f22"/>
                    <a:gd name="f49" fmla="*/ f38 f12 1"/>
                    <a:gd name="f50" fmla="*/ f39 f12 1"/>
                    <a:gd name="f51" fmla="*/ f41 f13 1"/>
                    <a:gd name="f52" fmla="*/ f40 f13 1"/>
                    <a:gd name="f53" fmla="*/ f42 f12 1"/>
                    <a:gd name="f54" fmla="*/ f43 f13 1"/>
                    <a:gd name="f55" fmla="*/ f44 f13 1"/>
                    <a:gd name="f56" fmla="*/ f45 f12 1"/>
                    <a:gd name="f57" fmla="*/ f46 f13 1"/>
                    <a:gd name="f58" fmla="*/ f47 f12 1"/>
                    <a:gd name="f59" fmla="*/ f48 f13 1"/>
                  </a:gdLst>
                  <a:ahLst/>
                  <a:cxnLst>
                    <a:cxn ang="3cd4">
                      <a:pos x="hc" y="t"/>
                    </a:cxn>
                    <a:cxn ang="0">
                      <a:pos x="r" y="vc"/>
                    </a:cxn>
                    <a:cxn ang="cd4">
                      <a:pos x="hc" y="b"/>
                    </a:cxn>
                    <a:cxn ang="cd2">
                      <a:pos x="l" y="vc"/>
                    </a:cxn>
                    <a:cxn ang="f30">
                      <a:pos x="f53" y="f54"/>
                    </a:cxn>
                    <a:cxn ang="f30">
                      <a:pos x="f53" y="f55"/>
                    </a:cxn>
                    <a:cxn ang="f30">
                      <a:pos x="f56" y="f57"/>
                    </a:cxn>
                    <a:cxn ang="f30">
                      <a:pos x="f58" y="f59"/>
                    </a:cxn>
                    <a:cxn ang="f30">
                      <a:pos x="f53" y="f54"/>
                    </a:cxn>
                  </a:cxnLst>
                  <a:rect l="f49" t="f52" r="f50" b="f51"/>
                  <a:pathLst>
                    <a:path w="633" h="1210">
                      <a:moveTo>
                        <a:pt x="f5" y="f5"/>
                      </a:moveTo>
                      <a:lnTo>
                        <a:pt x="f5" y="f8"/>
                      </a:lnTo>
                      <a:lnTo>
                        <a:pt x="f9" y="f7"/>
                      </a:lnTo>
                      <a:lnTo>
                        <a:pt x="f6" y="f10"/>
                      </a:lnTo>
                      <a:lnTo>
                        <a:pt x="f5" y="f5"/>
                      </a:lnTo>
                      <a:close/>
                    </a:path>
                  </a:pathLst>
                </a:custGeom>
                <a:solidFill>
                  <a:srgbClr val="232F3E">
                    <a:alpha val="85000"/>
                  </a:srgbClr>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15" name="Rectangle 17">
                  <a:extLst>
                    <a:ext uri="{FF2B5EF4-FFF2-40B4-BE49-F238E27FC236}">
                      <a16:creationId xmlns:a16="http://schemas.microsoft.com/office/drawing/2014/main" id="{325C2B88-C65C-10AC-4744-84C6966F2BE2}"/>
                    </a:ext>
                  </a:extLst>
                </p:cNvPr>
                <p:cNvSpPr/>
                <p:nvPr/>
              </p:nvSpPr>
              <p:spPr>
                <a:xfrm flipH="1">
                  <a:off x="8445535" y="3135989"/>
                  <a:ext cx="307265" cy="295031"/>
                </a:xfrm>
                <a:prstGeom prst="rect">
                  <a:avLst/>
                </a:prstGeom>
                <a:solidFill>
                  <a:srgbClr val="232F3E"/>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grpSp>
          <p:grpSp>
            <p:nvGrpSpPr>
              <p:cNvPr id="16" name="Group 19">
                <a:extLst>
                  <a:ext uri="{FF2B5EF4-FFF2-40B4-BE49-F238E27FC236}">
                    <a16:creationId xmlns:a16="http://schemas.microsoft.com/office/drawing/2014/main" id="{5C130B1C-55F4-5CDA-DEB9-86AC0CACB8CC}"/>
                  </a:ext>
                </a:extLst>
              </p:cNvPr>
              <p:cNvGrpSpPr/>
              <p:nvPr/>
            </p:nvGrpSpPr>
            <p:grpSpPr>
              <a:xfrm>
                <a:off x="9816166" y="1909157"/>
                <a:ext cx="2273399" cy="377695"/>
                <a:chOff x="9816166" y="1909157"/>
                <a:chExt cx="2273399" cy="377695"/>
              </a:xfrm>
            </p:grpSpPr>
            <p:sp>
              <p:nvSpPr>
                <p:cNvPr id="17" name="TextBox 20">
                  <a:extLst>
                    <a:ext uri="{FF2B5EF4-FFF2-40B4-BE49-F238E27FC236}">
                      <a16:creationId xmlns:a16="http://schemas.microsoft.com/office/drawing/2014/main" id="{3A12592D-DB96-0534-10F6-9A4F261D47DB}"/>
                    </a:ext>
                  </a:extLst>
                </p:cNvPr>
                <p:cNvSpPr txBox="1"/>
                <p:nvPr/>
              </p:nvSpPr>
              <p:spPr>
                <a:xfrm>
                  <a:off x="9816166" y="2153411"/>
                  <a:ext cx="2273399" cy="133441"/>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dirty="0">
                      <a:solidFill>
                        <a:srgbClr val="F2F2F2"/>
                      </a:solidFill>
                      <a:uFillTx/>
                      <a:latin typeface="Lato Light" pitchFamily="34"/>
                      <a:ea typeface="Arial"/>
                      <a:cs typeface="Clear Sans Light" pitchFamily="34"/>
                    </a:rPr>
                    <a:t>Kaggle: “Sentiment Analysis Python” by Rob Mulla</a:t>
                  </a:r>
                </a:p>
              </p:txBody>
            </p:sp>
            <p:sp>
              <p:nvSpPr>
                <p:cNvPr id="18" name="TextBox 21">
                  <a:extLst>
                    <a:ext uri="{FF2B5EF4-FFF2-40B4-BE49-F238E27FC236}">
                      <a16:creationId xmlns:a16="http://schemas.microsoft.com/office/drawing/2014/main" id="{941797F8-F394-8AA1-1C69-6DBE9595721E}"/>
                    </a:ext>
                  </a:extLst>
                </p:cNvPr>
                <p:cNvSpPr txBox="1"/>
                <p:nvPr/>
              </p:nvSpPr>
              <p:spPr>
                <a:xfrm>
                  <a:off x="10279931" y="1909157"/>
                  <a:ext cx="1809634" cy="186818"/>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kern="0" dirty="0">
                      <a:solidFill>
                        <a:srgbClr val="FFFFFF"/>
                      </a:solidFill>
                      <a:latin typeface="Lato Black"/>
                      <a:ea typeface="Arial"/>
                      <a:cs typeface="Clear Sans" pitchFamily="34"/>
                    </a:rPr>
                    <a:t>Source</a:t>
                  </a:r>
                  <a:endParaRPr lang="en-GB" sz="1400" b="1" i="0" u="none" strike="noStrike" kern="0" cap="none" spc="0" baseline="0" dirty="0">
                    <a:solidFill>
                      <a:srgbClr val="FFFFFF"/>
                    </a:solidFill>
                    <a:uFillTx/>
                    <a:latin typeface="Lato Black" pitchFamily="34"/>
                    <a:ea typeface="Arial"/>
                    <a:cs typeface="Clear Sans" pitchFamily="34"/>
                  </a:endParaRPr>
                </a:p>
              </p:txBody>
            </p:sp>
          </p:grpSp>
        </p:grpSp>
        <p:grpSp>
          <p:nvGrpSpPr>
            <p:cNvPr id="19" name="Group 25">
              <a:extLst>
                <a:ext uri="{FF2B5EF4-FFF2-40B4-BE49-F238E27FC236}">
                  <a16:creationId xmlns:a16="http://schemas.microsoft.com/office/drawing/2014/main" id="{383CECE1-A40F-2BB4-0110-1FCE99B3215E}"/>
                </a:ext>
              </a:extLst>
            </p:cNvPr>
            <p:cNvGrpSpPr/>
            <p:nvPr/>
          </p:nvGrpSpPr>
          <p:grpSpPr>
            <a:xfrm>
              <a:off x="8452329" y="2951088"/>
              <a:ext cx="3736128" cy="959873"/>
              <a:chOff x="8452329" y="2951088"/>
              <a:chExt cx="3736128" cy="959873"/>
            </a:xfrm>
          </p:grpSpPr>
          <p:grpSp>
            <p:nvGrpSpPr>
              <p:cNvPr id="20" name="Group 26">
                <a:extLst>
                  <a:ext uri="{FF2B5EF4-FFF2-40B4-BE49-F238E27FC236}">
                    <a16:creationId xmlns:a16="http://schemas.microsoft.com/office/drawing/2014/main" id="{FE4A0D3D-CE7D-4441-0481-2BA1CF289B2C}"/>
                  </a:ext>
                </a:extLst>
              </p:cNvPr>
              <p:cNvGrpSpPr/>
              <p:nvPr/>
            </p:nvGrpSpPr>
            <p:grpSpPr>
              <a:xfrm>
                <a:off x="8452329" y="2951088"/>
                <a:ext cx="3736128" cy="959873"/>
                <a:chOff x="8452329" y="2951088"/>
                <a:chExt cx="3736128" cy="959873"/>
              </a:xfrm>
            </p:grpSpPr>
            <p:sp>
              <p:nvSpPr>
                <p:cNvPr id="21" name="Rectangle 18">
                  <a:extLst>
                    <a:ext uri="{FF2B5EF4-FFF2-40B4-BE49-F238E27FC236}">
                      <a16:creationId xmlns:a16="http://schemas.microsoft.com/office/drawing/2014/main" id="{FC8F7FBD-20FB-C75B-5EF7-1F1492CB27D2}"/>
                    </a:ext>
                  </a:extLst>
                </p:cNvPr>
                <p:cNvSpPr/>
                <p:nvPr/>
              </p:nvSpPr>
              <p:spPr>
                <a:xfrm flipH="1">
                  <a:off x="9606613" y="2951088"/>
                  <a:ext cx="2581844" cy="881006"/>
                </a:xfrm>
                <a:prstGeom prst="rect">
                  <a:avLst/>
                </a:prstGeom>
                <a:solidFill>
                  <a:srgbClr val="FF990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22" name="Freeform 19">
                  <a:extLst>
                    <a:ext uri="{FF2B5EF4-FFF2-40B4-BE49-F238E27FC236}">
                      <a16:creationId xmlns:a16="http://schemas.microsoft.com/office/drawing/2014/main" id="{F394F981-30A2-8F70-3B59-22C957B302E4}"/>
                    </a:ext>
                  </a:extLst>
                </p:cNvPr>
                <p:cNvSpPr/>
                <p:nvPr/>
              </p:nvSpPr>
              <p:spPr>
                <a:xfrm flipH="1">
                  <a:off x="8752801" y="2951088"/>
                  <a:ext cx="853821" cy="959863"/>
                </a:xfrm>
                <a:custGeom>
                  <a:avLst/>
                  <a:gdLst>
                    <a:gd name="f0" fmla="val 10800000"/>
                    <a:gd name="f1" fmla="val 5400000"/>
                    <a:gd name="f2" fmla="val 180"/>
                    <a:gd name="f3" fmla="val w"/>
                    <a:gd name="f4" fmla="val h"/>
                    <a:gd name="f5" fmla="val 0"/>
                    <a:gd name="f6" fmla="val 628"/>
                    <a:gd name="f7" fmla="val 706"/>
                    <a:gd name="f8" fmla="val 648"/>
                    <a:gd name="f9" fmla="val 504"/>
                    <a:gd name="f10" fmla="+- 0 0 -90"/>
                    <a:gd name="f11" fmla="*/ f3 1 628"/>
                    <a:gd name="f12" fmla="*/ f4 1 706"/>
                    <a:gd name="f13" fmla="val f5"/>
                    <a:gd name="f14" fmla="val f6"/>
                    <a:gd name="f15" fmla="val f7"/>
                    <a:gd name="f16" fmla="*/ f10 f0 1"/>
                    <a:gd name="f17" fmla="+- f15 0 f13"/>
                    <a:gd name="f18" fmla="+- f14 0 f13"/>
                    <a:gd name="f19" fmla="*/ f16 1 f2"/>
                    <a:gd name="f20" fmla="*/ f18 1 628"/>
                    <a:gd name="f21" fmla="*/ f17 1 706"/>
                    <a:gd name="f22" fmla="*/ 0 f18 1"/>
                    <a:gd name="f23" fmla="*/ 648 f17 1"/>
                    <a:gd name="f24" fmla="*/ 0 f17 1"/>
                    <a:gd name="f25" fmla="*/ 628 f18 1"/>
                    <a:gd name="f26" fmla="*/ 504 f17 1"/>
                    <a:gd name="f27" fmla="*/ 706 f17 1"/>
                    <a:gd name="f28" fmla="+- f19 0 f1"/>
                    <a:gd name="f29" fmla="*/ f22 1 628"/>
                    <a:gd name="f30" fmla="*/ f23 1 706"/>
                    <a:gd name="f31" fmla="*/ f24 1 706"/>
                    <a:gd name="f32" fmla="*/ f25 1 628"/>
                    <a:gd name="f33" fmla="*/ f26 1 706"/>
                    <a:gd name="f34" fmla="*/ f27 1 706"/>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52" y="f53"/>
                    </a:cxn>
                    <a:cxn ang="f28">
                      <a:pos x="f52" y="f54"/>
                    </a:cxn>
                    <a:cxn ang="f28">
                      <a:pos x="f49" y="f50"/>
                    </a:cxn>
                  </a:cxnLst>
                  <a:rect l="f45" t="f48" r="f46" b="f47"/>
                  <a:pathLst>
                    <a:path w="628" h="706">
                      <a:moveTo>
                        <a:pt x="f5" y="f8"/>
                      </a:moveTo>
                      <a:lnTo>
                        <a:pt x="f5" y="f5"/>
                      </a:lnTo>
                      <a:lnTo>
                        <a:pt x="f6" y="f9"/>
                      </a:lnTo>
                      <a:lnTo>
                        <a:pt x="f6" y="f7"/>
                      </a:lnTo>
                      <a:lnTo>
                        <a:pt x="f5" y="f8"/>
                      </a:lnTo>
                      <a:close/>
                    </a:path>
                  </a:pathLst>
                </a:custGeom>
                <a:solidFill>
                  <a:srgbClr val="FFA542">
                    <a:alpha val="85000"/>
                  </a:srgbClr>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23" name="Rectangle 20">
                  <a:extLst>
                    <a:ext uri="{FF2B5EF4-FFF2-40B4-BE49-F238E27FC236}">
                      <a16:creationId xmlns:a16="http://schemas.microsoft.com/office/drawing/2014/main" id="{EDD7576D-55D4-918E-107E-8C3DB350CBB1}"/>
                    </a:ext>
                  </a:extLst>
                </p:cNvPr>
                <p:cNvSpPr/>
                <p:nvPr/>
              </p:nvSpPr>
              <p:spPr>
                <a:xfrm flipH="1">
                  <a:off x="8452329" y="3636321"/>
                  <a:ext cx="307265" cy="274640"/>
                </a:xfrm>
                <a:prstGeom prst="rect">
                  <a:avLst/>
                </a:prstGeom>
                <a:solidFill>
                  <a:srgbClr val="FF4F1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grpSp>
          <p:grpSp>
            <p:nvGrpSpPr>
              <p:cNvPr id="24" name="Group 27">
                <a:extLst>
                  <a:ext uri="{FF2B5EF4-FFF2-40B4-BE49-F238E27FC236}">
                    <a16:creationId xmlns:a16="http://schemas.microsoft.com/office/drawing/2014/main" id="{A6114750-6D17-3B10-38BC-8B71DFB5724F}"/>
                  </a:ext>
                </a:extLst>
              </p:cNvPr>
              <p:cNvGrpSpPr/>
              <p:nvPr/>
            </p:nvGrpSpPr>
            <p:grpSpPr>
              <a:xfrm>
                <a:off x="9841092" y="3070317"/>
                <a:ext cx="2248473" cy="511138"/>
                <a:chOff x="9841092" y="3070317"/>
                <a:chExt cx="2248473" cy="511138"/>
              </a:xfrm>
            </p:grpSpPr>
            <p:sp>
              <p:nvSpPr>
                <p:cNvPr id="25" name="TextBox 28">
                  <a:extLst>
                    <a:ext uri="{FF2B5EF4-FFF2-40B4-BE49-F238E27FC236}">
                      <a16:creationId xmlns:a16="http://schemas.microsoft.com/office/drawing/2014/main" id="{6C93FC25-C655-E3BC-4FA3-314A3E03424A}"/>
                    </a:ext>
                  </a:extLst>
                </p:cNvPr>
                <p:cNvSpPr txBox="1"/>
                <p:nvPr/>
              </p:nvSpPr>
              <p:spPr>
                <a:xfrm>
                  <a:off x="9841092" y="3314571"/>
                  <a:ext cx="2248463" cy="266884"/>
                </a:xfrm>
                <a:prstGeom prst="rect">
                  <a:avLst/>
                </a:prstGeom>
                <a:noFill/>
                <a:ln cap="flat">
                  <a:noFill/>
                </a:ln>
              </p:spPr>
              <p:txBody>
                <a:bodyPr vert="horz" wrap="square" lIns="0" tIns="0" rIns="0" bIns="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dirty="0">
                      <a:solidFill>
                        <a:srgbClr val="F2F2F2"/>
                      </a:solidFill>
                      <a:uFillTx/>
                      <a:latin typeface="Lato Light" pitchFamily="34"/>
                      <a:ea typeface="Arial"/>
                      <a:cs typeface="Clear Sans Light" pitchFamily="34"/>
                    </a:rPr>
                    <a:t>Features </a:t>
                  </a:r>
                  <a:r>
                    <a:rPr lang="en-US" sz="1000" b="1" i="0" u="none" strike="noStrike" kern="0" cap="none" spc="0" baseline="0" dirty="0" err="1">
                      <a:solidFill>
                        <a:srgbClr val="F2F2F2"/>
                      </a:solidFill>
                      <a:uFillTx/>
                      <a:latin typeface="Lato Light" pitchFamily="34"/>
                      <a:ea typeface="Arial"/>
                      <a:cs typeface="Clear Sans Light" pitchFamily="34"/>
                    </a:rPr>
                    <a:t>inclide</a:t>
                  </a:r>
                  <a:r>
                    <a:rPr lang="en-US" sz="1000" b="1" i="0" u="none" strike="noStrike" kern="0" cap="none" spc="0" baseline="0" dirty="0">
                      <a:solidFill>
                        <a:srgbClr val="F2F2F2"/>
                      </a:solidFill>
                      <a:uFillTx/>
                      <a:latin typeface="Lato Light" pitchFamily="34"/>
                      <a:ea typeface="Arial"/>
                      <a:cs typeface="Clear Sans Light" pitchFamily="34"/>
                    </a:rPr>
                    <a:t> product ID, Score, Text Review and small summary for the text review.</a:t>
                  </a:r>
                </a:p>
              </p:txBody>
            </p:sp>
            <p:sp>
              <p:nvSpPr>
                <p:cNvPr id="26" name="TextBox 29">
                  <a:extLst>
                    <a:ext uri="{FF2B5EF4-FFF2-40B4-BE49-F238E27FC236}">
                      <a16:creationId xmlns:a16="http://schemas.microsoft.com/office/drawing/2014/main" id="{BE1AEB4A-FFD3-C4EC-E01F-DE213A638CCD}"/>
                    </a:ext>
                  </a:extLst>
                </p:cNvPr>
                <p:cNvSpPr txBox="1"/>
                <p:nvPr/>
              </p:nvSpPr>
              <p:spPr>
                <a:xfrm>
                  <a:off x="10279931" y="3070317"/>
                  <a:ext cx="1809634" cy="186819"/>
                </a:xfrm>
                <a:prstGeom prst="rect">
                  <a:avLst/>
                </a:prstGeom>
                <a:noFill/>
                <a:ln cap="flat">
                  <a:noFill/>
                </a:ln>
              </p:spPr>
              <p:txBody>
                <a:bodyPr vert="horz" wrap="square" lIns="0" tIns="0" rIns="0" bIns="0" anchor="t" anchorCtr="0" compatLnSpc="1">
                  <a:spAutoFit/>
                </a:bodyPr>
                <a:lstStyle/>
                <a:p>
                  <a:pPr>
                    <a:defRPr sz="1800" b="0" i="0" u="none" strike="noStrike" kern="0" cap="none" spc="0" baseline="0">
                      <a:solidFill>
                        <a:srgbClr val="000000"/>
                      </a:solidFill>
                      <a:uFillTx/>
                    </a:defRPr>
                  </a:pPr>
                  <a:r>
                    <a:rPr lang="en-GB" sz="1400" b="1" kern="0" dirty="0">
                      <a:solidFill>
                        <a:srgbClr val="FFFFFF"/>
                      </a:solidFill>
                      <a:latin typeface="Lato Black"/>
                      <a:ea typeface="Arial"/>
                      <a:cs typeface="Clear Sans" pitchFamily="34"/>
                    </a:rPr>
                    <a:t>Structure</a:t>
                  </a:r>
                  <a:endParaRPr lang="en-GB" sz="1400" b="1" i="0" u="none" strike="noStrike" kern="0" cap="none" spc="0" baseline="0" dirty="0">
                    <a:solidFill>
                      <a:srgbClr val="FFFFFF"/>
                    </a:solidFill>
                    <a:uFillTx/>
                    <a:latin typeface="Lato Black" pitchFamily="34"/>
                    <a:ea typeface="Arial"/>
                    <a:cs typeface="Clear Sans" pitchFamily="34"/>
                  </a:endParaRPr>
                </a:p>
              </p:txBody>
            </p:sp>
          </p:grpSp>
        </p:grpSp>
        <p:grpSp>
          <p:nvGrpSpPr>
            <p:cNvPr id="27" name="Group 33">
              <a:extLst>
                <a:ext uri="{FF2B5EF4-FFF2-40B4-BE49-F238E27FC236}">
                  <a16:creationId xmlns:a16="http://schemas.microsoft.com/office/drawing/2014/main" id="{A86D8B4D-2C64-0D8F-7E34-44AC6CB6764F}"/>
                </a:ext>
              </a:extLst>
            </p:cNvPr>
            <p:cNvGrpSpPr/>
            <p:nvPr/>
          </p:nvGrpSpPr>
          <p:grpSpPr>
            <a:xfrm>
              <a:off x="8438732" y="4535003"/>
              <a:ext cx="3749725" cy="1655969"/>
              <a:chOff x="8438732" y="4535003"/>
              <a:chExt cx="3749725" cy="1655969"/>
            </a:xfrm>
          </p:grpSpPr>
          <p:sp>
            <p:nvSpPr>
              <p:cNvPr id="28" name="Rectangle 24">
                <a:extLst>
                  <a:ext uri="{FF2B5EF4-FFF2-40B4-BE49-F238E27FC236}">
                    <a16:creationId xmlns:a16="http://schemas.microsoft.com/office/drawing/2014/main" id="{4EA93FF0-E7A8-0417-A2AE-F1F25782457B}"/>
                  </a:ext>
                </a:extLst>
              </p:cNvPr>
              <p:cNvSpPr/>
              <p:nvPr/>
            </p:nvSpPr>
            <p:spPr>
              <a:xfrm flipH="1">
                <a:off x="9606613" y="5309966"/>
                <a:ext cx="2581844" cy="881006"/>
              </a:xfrm>
              <a:prstGeom prst="rect">
                <a:avLst/>
              </a:prstGeom>
              <a:solidFill>
                <a:srgbClr val="FF990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29" name="Freeform 25">
                <a:extLst>
                  <a:ext uri="{FF2B5EF4-FFF2-40B4-BE49-F238E27FC236}">
                    <a16:creationId xmlns:a16="http://schemas.microsoft.com/office/drawing/2014/main" id="{8A6F3B37-CB50-02FE-E2C7-3815B9C86FAA}"/>
                  </a:ext>
                </a:extLst>
              </p:cNvPr>
              <p:cNvSpPr/>
              <p:nvPr/>
            </p:nvSpPr>
            <p:spPr>
              <a:xfrm flipH="1">
                <a:off x="8745998" y="4535003"/>
                <a:ext cx="860614" cy="1655969"/>
              </a:xfrm>
              <a:custGeom>
                <a:avLst/>
                <a:gdLst>
                  <a:gd name="f0" fmla="val 10800000"/>
                  <a:gd name="f1" fmla="val 5400000"/>
                  <a:gd name="f2" fmla="val 180"/>
                  <a:gd name="f3" fmla="val w"/>
                  <a:gd name="f4" fmla="val h"/>
                  <a:gd name="f5" fmla="val 0"/>
                  <a:gd name="f6" fmla="val 633"/>
                  <a:gd name="f7" fmla="val 1218"/>
                  <a:gd name="f8" fmla="val 570"/>
                  <a:gd name="f9" fmla="val 233"/>
                  <a:gd name="f10" fmla="+- 0 0 -90"/>
                  <a:gd name="f11" fmla="*/ f3 1 633"/>
                  <a:gd name="f12" fmla="*/ f4 1 1218"/>
                  <a:gd name="f13" fmla="val f5"/>
                  <a:gd name="f14" fmla="val f6"/>
                  <a:gd name="f15" fmla="val f7"/>
                  <a:gd name="f16" fmla="*/ f10 f0 1"/>
                  <a:gd name="f17" fmla="+- f15 0 f13"/>
                  <a:gd name="f18" fmla="+- f14 0 f13"/>
                  <a:gd name="f19" fmla="*/ f16 1 f2"/>
                  <a:gd name="f20" fmla="*/ f18 1 633"/>
                  <a:gd name="f21" fmla="*/ f17 1 1218"/>
                  <a:gd name="f22" fmla="*/ 0 f18 1"/>
                  <a:gd name="f23" fmla="*/ 570 f17 1"/>
                  <a:gd name="f24" fmla="*/ 1218 f17 1"/>
                  <a:gd name="f25" fmla="*/ 633 f18 1"/>
                  <a:gd name="f26" fmla="*/ 233 f17 1"/>
                  <a:gd name="f27" fmla="*/ 0 f17 1"/>
                  <a:gd name="f28" fmla="+- f19 0 f1"/>
                  <a:gd name="f29" fmla="*/ f22 1 633"/>
                  <a:gd name="f30" fmla="*/ f23 1 1218"/>
                  <a:gd name="f31" fmla="*/ f24 1 1218"/>
                  <a:gd name="f32" fmla="*/ f25 1 633"/>
                  <a:gd name="f33" fmla="*/ f26 1 1218"/>
                  <a:gd name="f34" fmla="*/ f27 1 1218"/>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52" y="f53"/>
                  </a:cxn>
                  <a:cxn ang="f28">
                    <a:pos x="f52" y="f54"/>
                  </a:cxn>
                  <a:cxn ang="f28">
                    <a:pos x="f49" y="f50"/>
                  </a:cxn>
                </a:cxnLst>
                <a:rect l="f45" t="f48" r="f46" b="f47"/>
                <a:pathLst>
                  <a:path w="633" h="1218">
                    <a:moveTo>
                      <a:pt x="f5" y="f8"/>
                    </a:moveTo>
                    <a:lnTo>
                      <a:pt x="f5" y="f7"/>
                    </a:lnTo>
                    <a:lnTo>
                      <a:pt x="f6" y="f9"/>
                    </a:lnTo>
                    <a:lnTo>
                      <a:pt x="f6" y="f5"/>
                    </a:lnTo>
                    <a:lnTo>
                      <a:pt x="f5" y="f8"/>
                    </a:lnTo>
                    <a:close/>
                  </a:path>
                </a:pathLst>
              </a:custGeom>
              <a:solidFill>
                <a:srgbClr val="FFA542">
                  <a:alpha val="85000"/>
                </a:srgbClr>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30" name="Rectangle 26">
                <a:extLst>
                  <a:ext uri="{FF2B5EF4-FFF2-40B4-BE49-F238E27FC236}">
                    <a16:creationId xmlns:a16="http://schemas.microsoft.com/office/drawing/2014/main" id="{6436B813-1194-CBE5-955E-EAE4247C8699}"/>
                  </a:ext>
                </a:extLst>
              </p:cNvPr>
              <p:cNvSpPr/>
              <p:nvPr/>
            </p:nvSpPr>
            <p:spPr>
              <a:xfrm flipH="1">
                <a:off x="8438732" y="4539081"/>
                <a:ext cx="307265" cy="319500"/>
              </a:xfrm>
              <a:prstGeom prst="rect">
                <a:avLst/>
              </a:prstGeom>
              <a:solidFill>
                <a:srgbClr val="40404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31" name="TextBox 37">
                <a:extLst>
                  <a:ext uri="{FF2B5EF4-FFF2-40B4-BE49-F238E27FC236}">
                    <a16:creationId xmlns:a16="http://schemas.microsoft.com/office/drawing/2014/main" id="{F0DA6340-467D-C565-C43B-F8D2787036FC}"/>
                  </a:ext>
                </a:extLst>
              </p:cNvPr>
              <p:cNvSpPr txBox="1"/>
              <p:nvPr/>
            </p:nvSpPr>
            <p:spPr>
              <a:xfrm>
                <a:off x="9856674" y="5678725"/>
                <a:ext cx="2232891" cy="266884"/>
              </a:xfrm>
              <a:prstGeom prst="rect">
                <a:avLst/>
              </a:prstGeom>
              <a:noFill/>
              <a:ln cap="flat">
                <a:noFill/>
              </a:ln>
            </p:spPr>
            <p:txBody>
              <a:bodyPr vert="horz" wrap="square" lIns="0" tIns="0" rIns="0" bIns="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dirty="0">
                    <a:solidFill>
                      <a:srgbClr val="F2F2F2"/>
                    </a:solidFill>
                    <a:uFillTx/>
                    <a:latin typeface="Lato Light" pitchFamily="34"/>
                    <a:ea typeface="Arial"/>
                    <a:cs typeface="Clear Sans Light" pitchFamily="34"/>
                  </a:rPr>
                  <a:t>The dataset contains a lot more text reviews with 5 stars. </a:t>
                </a:r>
              </a:p>
            </p:txBody>
          </p:sp>
          <p:sp>
            <p:nvSpPr>
              <p:cNvPr id="32" name="TextBox 38">
                <a:extLst>
                  <a:ext uri="{FF2B5EF4-FFF2-40B4-BE49-F238E27FC236}">
                    <a16:creationId xmlns:a16="http://schemas.microsoft.com/office/drawing/2014/main" id="{B29674DC-BFA6-77BB-B850-16C67F88C93D}"/>
                  </a:ext>
                </a:extLst>
              </p:cNvPr>
              <p:cNvSpPr txBox="1"/>
              <p:nvPr/>
            </p:nvSpPr>
            <p:spPr>
              <a:xfrm>
                <a:off x="10279931" y="5434471"/>
                <a:ext cx="1809634" cy="186819"/>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kern="0" dirty="0">
                    <a:solidFill>
                      <a:srgbClr val="FFFFFF"/>
                    </a:solidFill>
                    <a:latin typeface="Lato Black"/>
                    <a:ea typeface="Arial"/>
                    <a:cs typeface="Clear Sans" pitchFamily="34"/>
                  </a:rPr>
                  <a:t>Distribution</a:t>
                </a:r>
                <a:endParaRPr lang="en-GB" sz="1400" b="1" i="0" u="none" strike="noStrike" kern="0" cap="none" spc="0" baseline="0" dirty="0">
                  <a:solidFill>
                    <a:srgbClr val="FFFFFF"/>
                  </a:solidFill>
                  <a:uFillTx/>
                  <a:latin typeface="Lato Black" pitchFamily="34"/>
                  <a:ea typeface="Arial"/>
                  <a:cs typeface="Clear Sans" pitchFamily="34"/>
                </a:endParaRPr>
              </a:p>
            </p:txBody>
          </p:sp>
        </p:grpSp>
        <p:grpSp>
          <p:nvGrpSpPr>
            <p:cNvPr id="33" name="Group 39">
              <a:extLst>
                <a:ext uri="{FF2B5EF4-FFF2-40B4-BE49-F238E27FC236}">
                  <a16:creationId xmlns:a16="http://schemas.microsoft.com/office/drawing/2014/main" id="{AE5CE3FB-A584-352F-CCDD-7F559727490C}"/>
                </a:ext>
              </a:extLst>
            </p:cNvPr>
            <p:cNvGrpSpPr/>
            <p:nvPr/>
          </p:nvGrpSpPr>
          <p:grpSpPr>
            <a:xfrm>
              <a:off x="8425135" y="4052346"/>
              <a:ext cx="3763322" cy="973461"/>
              <a:chOff x="8425135" y="4052346"/>
              <a:chExt cx="3763322" cy="973461"/>
            </a:xfrm>
          </p:grpSpPr>
          <p:grpSp>
            <p:nvGrpSpPr>
              <p:cNvPr id="34" name="Group 40">
                <a:extLst>
                  <a:ext uri="{FF2B5EF4-FFF2-40B4-BE49-F238E27FC236}">
                    <a16:creationId xmlns:a16="http://schemas.microsoft.com/office/drawing/2014/main" id="{93B6280E-F118-5C0C-0395-B7CACEC943A8}"/>
                  </a:ext>
                </a:extLst>
              </p:cNvPr>
              <p:cNvGrpSpPr/>
              <p:nvPr/>
            </p:nvGrpSpPr>
            <p:grpSpPr>
              <a:xfrm>
                <a:off x="8425135" y="4052346"/>
                <a:ext cx="3763322" cy="973461"/>
                <a:chOff x="8425135" y="4052346"/>
                <a:chExt cx="3763322" cy="973461"/>
              </a:xfrm>
            </p:grpSpPr>
            <p:sp>
              <p:nvSpPr>
                <p:cNvPr id="35" name="Rectangle 21">
                  <a:extLst>
                    <a:ext uri="{FF2B5EF4-FFF2-40B4-BE49-F238E27FC236}">
                      <a16:creationId xmlns:a16="http://schemas.microsoft.com/office/drawing/2014/main" id="{467B5FF3-297C-CFAD-2D99-1E1DFC59BE1E}"/>
                    </a:ext>
                  </a:extLst>
                </p:cNvPr>
                <p:cNvSpPr/>
                <p:nvPr/>
              </p:nvSpPr>
              <p:spPr>
                <a:xfrm flipH="1">
                  <a:off x="9606613" y="4144801"/>
                  <a:ext cx="2581844" cy="881006"/>
                </a:xfrm>
                <a:prstGeom prst="rect">
                  <a:avLst/>
                </a:prstGeom>
                <a:solidFill>
                  <a:srgbClr val="131921"/>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36" name="Freeform 22">
                  <a:extLst>
                    <a:ext uri="{FF2B5EF4-FFF2-40B4-BE49-F238E27FC236}">
                      <a16:creationId xmlns:a16="http://schemas.microsoft.com/office/drawing/2014/main" id="{8B7654F4-A3DE-38BF-5236-EC1EC482C113}"/>
                    </a:ext>
                  </a:extLst>
                </p:cNvPr>
                <p:cNvSpPr/>
                <p:nvPr/>
              </p:nvSpPr>
              <p:spPr>
                <a:xfrm flipH="1">
                  <a:off x="8732401" y="4053708"/>
                  <a:ext cx="874212" cy="972098"/>
                </a:xfrm>
                <a:custGeom>
                  <a:avLst/>
                  <a:gdLst>
                    <a:gd name="f0" fmla="val 10800000"/>
                    <a:gd name="f1" fmla="val 5400000"/>
                    <a:gd name="f2" fmla="val 180"/>
                    <a:gd name="f3" fmla="val w"/>
                    <a:gd name="f4" fmla="val h"/>
                    <a:gd name="f5" fmla="val 0"/>
                    <a:gd name="f6" fmla="val 643"/>
                    <a:gd name="f7" fmla="val 715"/>
                    <a:gd name="f8" fmla="val 223"/>
                    <a:gd name="f9" fmla="val 67"/>
                    <a:gd name="f10" fmla="+- 0 0 -90"/>
                    <a:gd name="f11" fmla="*/ f3 1 643"/>
                    <a:gd name="f12" fmla="*/ f4 1 715"/>
                    <a:gd name="f13" fmla="val f5"/>
                    <a:gd name="f14" fmla="val f6"/>
                    <a:gd name="f15" fmla="val f7"/>
                    <a:gd name="f16" fmla="*/ f10 f0 1"/>
                    <a:gd name="f17" fmla="+- f15 0 f13"/>
                    <a:gd name="f18" fmla="+- f14 0 f13"/>
                    <a:gd name="f19" fmla="*/ f16 1 f2"/>
                    <a:gd name="f20" fmla="*/ f18 1 643"/>
                    <a:gd name="f21" fmla="*/ f17 1 715"/>
                    <a:gd name="f22" fmla="*/ 643 f18 1"/>
                    <a:gd name="f23" fmla="*/ 223 f17 1"/>
                    <a:gd name="f24" fmla="*/ 0 f17 1"/>
                    <a:gd name="f25" fmla="*/ 0 f18 1"/>
                    <a:gd name="f26" fmla="*/ 67 f17 1"/>
                    <a:gd name="f27" fmla="*/ 715 f17 1"/>
                    <a:gd name="f28" fmla="+- f19 0 f1"/>
                    <a:gd name="f29" fmla="*/ f22 1 643"/>
                    <a:gd name="f30" fmla="*/ f23 1 715"/>
                    <a:gd name="f31" fmla="*/ f24 1 715"/>
                    <a:gd name="f32" fmla="*/ f25 1 643"/>
                    <a:gd name="f33" fmla="*/ f26 1 715"/>
                    <a:gd name="f34" fmla="*/ f27 1 715"/>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52" y="f53"/>
                    </a:cxn>
                    <a:cxn ang="f28">
                      <a:pos x="f52" y="f54"/>
                    </a:cxn>
                    <a:cxn ang="f28">
                      <a:pos x="f49" y="f50"/>
                    </a:cxn>
                  </a:cxnLst>
                  <a:rect l="f45" t="f48" r="f46" b="f47"/>
                  <a:pathLst>
                    <a:path w="643" h="715">
                      <a:moveTo>
                        <a:pt x="f6" y="f8"/>
                      </a:moveTo>
                      <a:lnTo>
                        <a:pt x="f6" y="f5"/>
                      </a:lnTo>
                      <a:lnTo>
                        <a:pt x="f5" y="f9"/>
                      </a:lnTo>
                      <a:lnTo>
                        <a:pt x="f5" y="f7"/>
                      </a:lnTo>
                      <a:lnTo>
                        <a:pt x="f6" y="f8"/>
                      </a:lnTo>
                      <a:close/>
                    </a:path>
                  </a:pathLst>
                </a:custGeom>
                <a:solidFill>
                  <a:srgbClr val="232F3E">
                    <a:alpha val="85000"/>
                  </a:srgbClr>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sp>
              <p:nvSpPr>
                <p:cNvPr id="37" name="Rectangle 23">
                  <a:extLst>
                    <a:ext uri="{FF2B5EF4-FFF2-40B4-BE49-F238E27FC236}">
                      <a16:creationId xmlns:a16="http://schemas.microsoft.com/office/drawing/2014/main" id="{2E8D758B-D819-266D-91B8-FBFEBC93B85B}"/>
                    </a:ext>
                  </a:extLst>
                </p:cNvPr>
                <p:cNvSpPr/>
                <p:nvPr/>
              </p:nvSpPr>
              <p:spPr>
                <a:xfrm flipH="1">
                  <a:off x="8425135" y="4052346"/>
                  <a:ext cx="307265" cy="311344"/>
                </a:xfrm>
                <a:prstGeom prst="rect">
                  <a:avLst/>
                </a:prstGeom>
                <a:solidFill>
                  <a:srgbClr val="9BC319"/>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1" b="0" i="0" u="none" strike="noStrike" kern="0" cap="none" spc="0" baseline="0">
                    <a:solidFill>
                      <a:srgbClr val="000000"/>
                    </a:solidFill>
                    <a:uFillTx/>
                    <a:latin typeface="Calibri"/>
                    <a:ea typeface="Arial"/>
                    <a:cs typeface="Arial"/>
                  </a:endParaRPr>
                </a:p>
              </p:txBody>
            </p:sp>
          </p:grpSp>
          <p:grpSp>
            <p:nvGrpSpPr>
              <p:cNvPr id="38" name="Group 54">
                <a:extLst>
                  <a:ext uri="{FF2B5EF4-FFF2-40B4-BE49-F238E27FC236}">
                    <a16:creationId xmlns:a16="http://schemas.microsoft.com/office/drawing/2014/main" id="{CB7E69CC-2CF4-F2F0-88A6-C055EFED2688}"/>
                  </a:ext>
                </a:extLst>
              </p:cNvPr>
              <p:cNvGrpSpPr/>
              <p:nvPr/>
            </p:nvGrpSpPr>
            <p:grpSpPr>
              <a:xfrm>
                <a:off x="9856674" y="4271665"/>
                <a:ext cx="2232891" cy="377695"/>
                <a:chOff x="9856674" y="4271665"/>
                <a:chExt cx="2232891" cy="377695"/>
              </a:xfrm>
            </p:grpSpPr>
            <p:sp>
              <p:nvSpPr>
                <p:cNvPr id="39" name="TextBox 55">
                  <a:extLst>
                    <a:ext uri="{FF2B5EF4-FFF2-40B4-BE49-F238E27FC236}">
                      <a16:creationId xmlns:a16="http://schemas.microsoft.com/office/drawing/2014/main" id="{CA94235A-D9B5-6BEF-142E-5C9C72DEE6D7}"/>
                    </a:ext>
                  </a:extLst>
                </p:cNvPr>
                <p:cNvSpPr txBox="1"/>
                <p:nvPr/>
              </p:nvSpPr>
              <p:spPr>
                <a:xfrm>
                  <a:off x="9856674" y="4515919"/>
                  <a:ext cx="2232891" cy="133441"/>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dirty="0">
                      <a:solidFill>
                        <a:srgbClr val="F2F2F2"/>
                      </a:solidFill>
                      <a:uFillTx/>
                      <a:latin typeface="Lato Light" pitchFamily="34"/>
                      <a:ea typeface="Arial"/>
                      <a:cs typeface="Clear Sans Light" pitchFamily="34"/>
                    </a:rPr>
                    <a:t>The dataset contains 568454 reviews. </a:t>
                  </a:r>
                </a:p>
              </p:txBody>
            </p:sp>
            <p:sp>
              <p:nvSpPr>
                <p:cNvPr id="40" name="TextBox 56">
                  <a:extLst>
                    <a:ext uri="{FF2B5EF4-FFF2-40B4-BE49-F238E27FC236}">
                      <a16:creationId xmlns:a16="http://schemas.microsoft.com/office/drawing/2014/main" id="{FFFB779E-5900-2B31-FCE0-39E535473F43}"/>
                    </a:ext>
                  </a:extLst>
                </p:cNvPr>
                <p:cNvSpPr txBox="1"/>
                <p:nvPr/>
              </p:nvSpPr>
              <p:spPr>
                <a:xfrm>
                  <a:off x="10279931" y="4271665"/>
                  <a:ext cx="1809634" cy="186819"/>
                </a:xfrm>
                <a:prstGeom prst="rect">
                  <a:avLst/>
                </a:prstGeom>
                <a:noFill/>
                <a:ln cap="flat">
                  <a:noFill/>
                </a:ln>
              </p:spPr>
              <p:txBody>
                <a:bodyPr vert="horz" wrap="square" lIns="0" tIns="0" rIns="0" bIns="0" anchor="t" anchorCtr="0" compatLnSpc="1">
                  <a:spAutoFit/>
                </a:bodyPr>
                <a:lstStyle/>
                <a:p>
                  <a:pPr marL="0" marR="0" lvl="0" indent="0" algn="l" defTabSz="914400">
                    <a:lnSpc>
                      <a:spcPct val="100000"/>
                    </a:lnSpc>
                    <a:spcBef>
                      <a:spcPts val="0"/>
                    </a:spcBef>
                    <a:spcAft>
                      <a:spcPts val="0"/>
                    </a:spcAft>
                    <a:buNone/>
                    <a:tabLst/>
                    <a:defRPr sz="1800" b="0" i="0" u="none" strike="noStrike" kern="0" cap="none" spc="0" baseline="0">
                      <a:solidFill>
                        <a:srgbClr val="000000"/>
                      </a:solidFill>
                      <a:uFillTx/>
                    </a:defRPr>
                  </a:pPr>
                  <a:r>
                    <a:rPr lang="en-GB" sz="1400" b="1" kern="0" dirty="0">
                      <a:solidFill>
                        <a:srgbClr val="FFFFFF"/>
                      </a:solidFill>
                      <a:latin typeface="Lato Black"/>
                    </a:rPr>
                    <a:t>Size</a:t>
                  </a:r>
                  <a:endParaRPr lang="en-US" dirty="0"/>
                </a:p>
              </p:txBody>
            </p:sp>
          </p:grpSp>
        </p:grpSp>
        <p:grpSp>
          <p:nvGrpSpPr>
            <p:cNvPr id="41" name="Group 60">
              <a:extLst>
                <a:ext uri="{FF2B5EF4-FFF2-40B4-BE49-F238E27FC236}">
                  <a16:creationId xmlns:a16="http://schemas.microsoft.com/office/drawing/2014/main" id="{7160433F-CA2C-CA13-C122-31AB80280357}"/>
                </a:ext>
              </a:extLst>
            </p:cNvPr>
            <p:cNvGrpSpPr/>
            <p:nvPr/>
          </p:nvGrpSpPr>
          <p:grpSpPr>
            <a:xfrm>
              <a:off x="5219952" y="2661001"/>
              <a:ext cx="3632404" cy="3769168"/>
              <a:chOff x="5219952" y="2661001"/>
              <a:chExt cx="3632404" cy="3769168"/>
            </a:xfrm>
          </p:grpSpPr>
          <p:sp>
            <p:nvSpPr>
              <p:cNvPr id="42" name="Freeform 12">
                <a:extLst>
                  <a:ext uri="{FF2B5EF4-FFF2-40B4-BE49-F238E27FC236}">
                    <a16:creationId xmlns:a16="http://schemas.microsoft.com/office/drawing/2014/main" id="{AA7E3789-4928-FCDA-4F50-90CAAF29EB61}"/>
                  </a:ext>
                </a:extLst>
              </p:cNvPr>
              <p:cNvSpPr/>
              <p:nvPr/>
            </p:nvSpPr>
            <p:spPr>
              <a:xfrm flipH="1">
                <a:off x="5219952" y="4837870"/>
                <a:ext cx="1592299" cy="1592299"/>
              </a:xfrm>
              <a:custGeom>
                <a:avLst/>
                <a:gdLst>
                  <a:gd name="f0" fmla="val 10800000"/>
                  <a:gd name="f1" fmla="val 5400000"/>
                  <a:gd name="f2" fmla="val 180"/>
                  <a:gd name="f3" fmla="val w"/>
                  <a:gd name="f4" fmla="val h"/>
                  <a:gd name="f5" fmla="val 0"/>
                  <a:gd name="f6" fmla="val 501"/>
                  <a:gd name="f7" fmla="val 502"/>
                  <a:gd name="f8" fmla="val 464"/>
                  <a:gd name="f9" fmla="val 465"/>
                  <a:gd name="f10" fmla="val 426"/>
                  <a:gd name="f11" fmla="val 366"/>
                  <a:gd name="f12" fmla="val 329"/>
                  <a:gd name="f13" fmla="val 38"/>
                  <a:gd name="f14" fmla="val 172"/>
                  <a:gd name="f15" fmla="val 135"/>
                  <a:gd name="f16" fmla="val 1"/>
                  <a:gd name="f17" fmla="val 74"/>
                  <a:gd name="f18" fmla="val 37"/>
                  <a:gd name="f19" fmla="val 75"/>
                  <a:gd name="f20" fmla="val 136"/>
                  <a:gd name="f21" fmla="val 173"/>
                  <a:gd name="f22" fmla="val 330"/>
                  <a:gd name="f23" fmla="val 367"/>
                  <a:gd name="f24" fmla="val 428"/>
                  <a:gd name="f25" fmla="+- 0 0 -90"/>
                  <a:gd name="f26" fmla="*/ f3 1 501"/>
                  <a:gd name="f27" fmla="*/ f4 1 502"/>
                  <a:gd name="f28" fmla="val f5"/>
                  <a:gd name="f29" fmla="val f6"/>
                  <a:gd name="f30" fmla="val f7"/>
                  <a:gd name="f31" fmla="*/ f25 f0 1"/>
                  <a:gd name="f32" fmla="+- f30 0 f28"/>
                  <a:gd name="f33" fmla="+- f29 0 f28"/>
                  <a:gd name="f34" fmla="*/ f31 1 f2"/>
                  <a:gd name="f35" fmla="*/ f33 1 501"/>
                  <a:gd name="f36" fmla="*/ f32 1 502"/>
                  <a:gd name="f37" fmla="*/ 464 f33 1"/>
                  <a:gd name="f38" fmla="*/ 465 f32 1"/>
                  <a:gd name="f39" fmla="*/ 329 f33 1"/>
                  <a:gd name="f40" fmla="*/ 38 f33 1"/>
                  <a:gd name="f41" fmla="*/ 172 f32 1"/>
                  <a:gd name="f42" fmla="*/ 37 f32 1"/>
                  <a:gd name="f43" fmla="*/ 173 f33 1"/>
                  <a:gd name="f44" fmla="*/ 330 f32 1"/>
                  <a:gd name="f45" fmla="+- f34 0 f1"/>
                  <a:gd name="f46" fmla="*/ f37 1 501"/>
                  <a:gd name="f47" fmla="*/ f38 1 502"/>
                  <a:gd name="f48" fmla="*/ f39 1 501"/>
                  <a:gd name="f49" fmla="*/ f40 1 501"/>
                  <a:gd name="f50" fmla="*/ f41 1 502"/>
                  <a:gd name="f51" fmla="*/ f42 1 502"/>
                  <a:gd name="f52" fmla="*/ f43 1 501"/>
                  <a:gd name="f53" fmla="*/ f44 1 502"/>
                  <a:gd name="f54" fmla="*/ 0 1 f35"/>
                  <a:gd name="f55" fmla="*/ f29 1 f35"/>
                  <a:gd name="f56" fmla="*/ 0 1 f36"/>
                  <a:gd name="f57" fmla="*/ f30 1 f36"/>
                  <a:gd name="f58" fmla="*/ f46 1 f35"/>
                  <a:gd name="f59" fmla="*/ f47 1 f36"/>
                  <a:gd name="f60" fmla="*/ f48 1 f35"/>
                  <a:gd name="f61" fmla="*/ f49 1 f35"/>
                  <a:gd name="f62" fmla="*/ f50 1 f36"/>
                  <a:gd name="f63" fmla="*/ f51 1 f36"/>
                  <a:gd name="f64" fmla="*/ f52 1 f35"/>
                  <a:gd name="f65" fmla="*/ f53 1 f36"/>
                  <a:gd name="f66" fmla="*/ f54 f26 1"/>
                  <a:gd name="f67" fmla="*/ f55 f26 1"/>
                  <a:gd name="f68" fmla="*/ f57 f27 1"/>
                  <a:gd name="f69" fmla="*/ f56 f27 1"/>
                  <a:gd name="f70" fmla="*/ f58 f26 1"/>
                  <a:gd name="f71" fmla="*/ f59 f27 1"/>
                  <a:gd name="f72" fmla="*/ f60 f26 1"/>
                  <a:gd name="f73" fmla="*/ f61 f26 1"/>
                  <a:gd name="f74" fmla="*/ f62 f27 1"/>
                  <a:gd name="f75" fmla="*/ f63 f27 1"/>
                  <a:gd name="f76" fmla="*/ f64 f26 1"/>
                  <a:gd name="f77" fmla="*/ f65 f27 1"/>
                </a:gdLst>
                <a:ahLst/>
                <a:cxnLst>
                  <a:cxn ang="3cd4">
                    <a:pos x="hc" y="t"/>
                  </a:cxn>
                  <a:cxn ang="0">
                    <a:pos x="r" y="vc"/>
                  </a:cxn>
                  <a:cxn ang="cd4">
                    <a:pos x="hc" y="b"/>
                  </a:cxn>
                  <a:cxn ang="cd2">
                    <a:pos x="l" y="vc"/>
                  </a:cxn>
                  <a:cxn ang="f45">
                    <a:pos x="f70" y="f71"/>
                  </a:cxn>
                  <a:cxn ang="f45">
                    <a:pos x="f70" y="f71"/>
                  </a:cxn>
                  <a:cxn ang="f45">
                    <a:pos x="f72" y="f71"/>
                  </a:cxn>
                  <a:cxn ang="f45">
                    <a:pos x="f73" y="f74"/>
                  </a:cxn>
                  <a:cxn ang="f45">
                    <a:pos x="f73" y="f75"/>
                  </a:cxn>
                  <a:cxn ang="f45">
                    <a:pos x="f73" y="f75"/>
                  </a:cxn>
                  <a:cxn ang="f45">
                    <a:pos x="f76" y="f75"/>
                  </a:cxn>
                  <a:cxn ang="f45">
                    <a:pos x="f70" y="f77"/>
                  </a:cxn>
                  <a:cxn ang="f45">
                    <a:pos x="f70" y="f71"/>
                  </a:cxn>
                </a:cxnLst>
                <a:rect l="f66" t="f69" r="f67" b="f68"/>
                <a:pathLst>
                  <a:path w="501" h="502">
                    <a:moveTo>
                      <a:pt x="f8" y="f9"/>
                    </a:moveTo>
                    <a:cubicBezTo>
                      <a:pt x="f8" y="f9"/>
                      <a:pt x="f8" y="f9"/>
                      <a:pt x="f8" y="f9"/>
                    </a:cubicBezTo>
                    <a:cubicBezTo>
                      <a:pt x="f10" y="f7"/>
                      <a:pt x="f11" y="f7"/>
                      <a:pt x="f12" y="f9"/>
                    </a:cubicBezTo>
                    <a:cubicBezTo>
                      <a:pt x="f13" y="f14"/>
                      <a:pt x="f13" y="f14"/>
                      <a:pt x="f13" y="f14"/>
                    </a:cubicBezTo>
                    <a:cubicBezTo>
                      <a:pt x="f5" y="f15"/>
                      <a:pt x="f16" y="f17"/>
                      <a:pt x="f13" y="f18"/>
                    </a:cubicBezTo>
                    <a:cubicBezTo>
                      <a:pt x="f13" y="f18"/>
                      <a:pt x="f13" y="f18"/>
                      <a:pt x="f13" y="f18"/>
                    </a:cubicBezTo>
                    <a:cubicBezTo>
                      <a:pt x="f19" y="f5"/>
                      <a:pt x="f20" y="f5"/>
                      <a:pt x="f21" y="f18"/>
                    </a:cubicBezTo>
                    <a:cubicBezTo>
                      <a:pt x="f8" y="f22"/>
                      <a:pt x="f8" y="f22"/>
                      <a:pt x="f8" y="f22"/>
                    </a:cubicBezTo>
                    <a:cubicBezTo>
                      <a:pt x="f6" y="f23"/>
                      <a:pt x="f6" y="f24"/>
                      <a:pt x="f8" y="f9"/>
                    </a:cubicBezTo>
                    <a:close/>
                  </a:path>
                </a:pathLst>
              </a:custGeom>
              <a:solidFill>
                <a:srgbClr val="262626"/>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3" name="Freeform 13">
                <a:extLst>
                  <a:ext uri="{FF2B5EF4-FFF2-40B4-BE49-F238E27FC236}">
                    <a16:creationId xmlns:a16="http://schemas.microsoft.com/office/drawing/2014/main" id="{BF6D5F48-33BE-C72D-6F61-3C8B56D6192C}"/>
                  </a:ext>
                </a:extLst>
              </p:cNvPr>
              <p:cNvSpPr/>
              <p:nvPr/>
            </p:nvSpPr>
            <p:spPr>
              <a:xfrm flipH="1">
                <a:off x="5422492" y="5168179"/>
                <a:ext cx="1184102" cy="1184102"/>
              </a:xfrm>
              <a:custGeom>
                <a:avLst/>
                <a:gdLst>
                  <a:gd name="f0" fmla="val 10800000"/>
                  <a:gd name="f1" fmla="val 5400000"/>
                  <a:gd name="f2" fmla="val 180"/>
                  <a:gd name="f3" fmla="val w"/>
                  <a:gd name="f4" fmla="val h"/>
                  <a:gd name="f5" fmla="val 0"/>
                  <a:gd name="f6" fmla="val 372"/>
                  <a:gd name="f7" fmla="val 373"/>
                  <a:gd name="f8" fmla="val 357"/>
                  <a:gd name="f9" fmla="val 359"/>
                  <a:gd name="f10" fmla="val 343"/>
                  <a:gd name="f11" fmla="val 320"/>
                  <a:gd name="f12" fmla="val 305"/>
                  <a:gd name="f13" fmla="val 14"/>
                  <a:gd name="f14" fmla="val 66"/>
                  <a:gd name="f15" fmla="val 52"/>
                  <a:gd name="f16" fmla="val 28"/>
                  <a:gd name="f17" fmla="val 29"/>
                  <a:gd name="f18" fmla="val 358"/>
                  <a:gd name="f19" fmla="val 307"/>
                  <a:gd name="f20" fmla="val 321"/>
                  <a:gd name="f21" fmla="val 344"/>
                  <a:gd name="f22" fmla="+- 0 0 -90"/>
                  <a:gd name="f23" fmla="*/ f3 1 372"/>
                  <a:gd name="f24" fmla="*/ f4 1 373"/>
                  <a:gd name="f25" fmla="val f5"/>
                  <a:gd name="f26" fmla="val f6"/>
                  <a:gd name="f27" fmla="val f7"/>
                  <a:gd name="f28" fmla="*/ f22 f0 1"/>
                  <a:gd name="f29" fmla="+- f27 0 f25"/>
                  <a:gd name="f30" fmla="+- f26 0 f25"/>
                  <a:gd name="f31" fmla="*/ f28 1 f2"/>
                  <a:gd name="f32" fmla="*/ f30 1 372"/>
                  <a:gd name="f33" fmla="*/ f29 1 373"/>
                  <a:gd name="f34" fmla="*/ 357 f30 1"/>
                  <a:gd name="f35" fmla="*/ 359 f29 1"/>
                  <a:gd name="f36" fmla="*/ 305 f30 1"/>
                  <a:gd name="f37" fmla="*/ 14 f30 1"/>
                  <a:gd name="f38" fmla="*/ 66 f29 1"/>
                  <a:gd name="f39" fmla="*/ 14 f29 1"/>
                  <a:gd name="f40" fmla="*/ 66 f30 1"/>
                  <a:gd name="f41" fmla="*/ 358 f30 1"/>
                  <a:gd name="f42" fmla="*/ 307 f29 1"/>
                  <a:gd name="f43" fmla="+- f31 0 f1"/>
                  <a:gd name="f44" fmla="*/ f34 1 372"/>
                  <a:gd name="f45" fmla="*/ f35 1 373"/>
                  <a:gd name="f46" fmla="*/ f36 1 372"/>
                  <a:gd name="f47" fmla="*/ f37 1 372"/>
                  <a:gd name="f48" fmla="*/ f38 1 373"/>
                  <a:gd name="f49" fmla="*/ f39 1 373"/>
                  <a:gd name="f50" fmla="*/ f40 1 372"/>
                  <a:gd name="f51" fmla="*/ f41 1 372"/>
                  <a:gd name="f52" fmla="*/ f42 1 373"/>
                  <a:gd name="f53" fmla="*/ 0 1 f32"/>
                  <a:gd name="f54" fmla="*/ f26 1 f32"/>
                  <a:gd name="f55" fmla="*/ 0 1 f33"/>
                  <a:gd name="f56" fmla="*/ f27 1 f33"/>
                  <a:gd name="f57" fmla="*/ f44 1 f32"/>
                  <a:gd name="f58" fmla="*/ f45 1 f33"/>
                  <a:gd name="f59" fmla="*/ f46 1 f32"/>
                  <a:gd name="f60" fmla="*/ f47 1 f32"/>
                  <a:gd name="f61" fmla="*/ f48 1 f33"/>
                  <a:gd name="f62" fmla="*/ f49 1 f33"/>
                  <a:gd name="f63" fmla="*/ f50 1 f32"/>
                  <a:gd name="f64" fmla="*/ f51 1 f32"/>
                  <a:gd name="f65" fmla="*/ f52 1 f33"/>
                  <a:gd name="f66" fmla="*/ f53 f23 1"/>
                  <a:gd name="f67" fmla="*/ f54 f23 1"/>
                  <a:gd name="f68" fmla="*/ f56 f24 1"/>
                  <a:gd name="f69" fmla="*/ f55 f24 1"/>
                  <a:gd name="f70" fmla="*/ f57 f23 1"/>
                  <a:gd name="f71" fmla="*/ f58 f24 1"/>
                  <a:gd name="f72" fmla="*/ f59 f23 1"/>
                  <a:gd name="f73" fmla="*/ f60 f23 1"/>
                  <a:gd name="f74" fmla="*/ f61 f24 1"/>
                  <a:gd name="f75" fmla="*/ f62 f24 1"/>
                  <a:gd name="f76" fmla="*/ f63 f23 1"/>
                  <a:gd name="f77" fmla="*/ f64 f23 1"/>
                  <a:gd name="f78" fmla="*/ f65 f24 1"/>
                </a:gdLst>
                <a:ahLst/>
                <a:cxnLst>
                  <a:cxn ang="3cd4">
                    <a:pos x="hc" y="t"/>
                  </a:cxn>
                  <a:cxn ang="0">
                    <a:pos x="r" y="vc"/>
                  </a:cxn>
                  <a:cxn ang="cd4">
                    <a:pos x="hc" y="b"/>
                  </a:cxn>
                  <a:cxn ang="cd2">
                    <a:pos x="l" y="vc"/>
                  </a:cxn>
                  <a:cxn ang="f43">
                    <a:pos x="f70" y="f71"/>
                  </a:cxn>
                  <a:cxn ang="f43">
                    <a:pos x="f72" y="f71"/>
                  </a:cxn>
                  <a:cxn ang="f43">
                    <a:pos x="f73" y="f74"/>
                  </a:cxn>
                  <a:cxn ang="f43">
                    <a:pos x="f73" y="f75"/>
                  </a:cxn>
                  <a:cxn ang="f43">
                    <a:pos x="f76" y="f75"/>
                  </a:cxn>
                  <a:cxn ang="f43">
                    <a:pos x="f77" y="f78"/>
                  </a:cxn>
                  <a:cxn ang="f43">
                    <a:pos x="f77" y="f71"/>
                  </a:cxn>
                  <a:cxn ang="f43">
                    <a:pos x="f70" y="f71"/>
                  </a:cxn>
                </a:cxnLst>
                <a:rect l="f66" t="f69" r="f67" b="f68"/>
                <a:pathLst>
                  <a:path w="372" h="373">
                    <a:moveTo>
                      <a:pt x="f8" y="f9"/>
                    </a:moveTo>
                    <a:cubicBezTo>
                      <a:pt x="f10" y="f7"/>
                      <a:pt x="f11" y="f7"/>
                      <a:pt x="f12" y="f9"/>
                    </a:cubicBezTo>
                    <a:cubicBezTo>
                      <a:pt x="f13" y="f14"/>
                      <a:pt x="f13" y="f14"/>
                      <a:pt x="f13" y="f14"/>
                    </a:cubicBezTo>
                    <a:cubicBezTo>
                      <a:pt x="f5" y="f15"/>
                      <a:pt x="f5" y="f16"/>
                      <a:pt x="f13" y="f13"/>
                    </a:cubicBezTo>
                    <a:cubicBezTo>
                      <a:pt x="f17" y="f5"/>
                      <a:pt x="f15" y="f5"/>
                      <a:pt x="f14" y="f13"/>
                    </a:cubicBezTo>
                    <a:cubicBezTo>
                      <a:pt x="f18" y="f19"/>
                      <a:pt x="f18" y="f19"/>
                      <a:pt x="f18" y="f19"/>
                    </a:cubicBezTo>
                    <a:cubicBezTo>
                      <a:pt x="f6" y="f20"/>
                      <a:pt x="f6" y="f21"/>
                      <a:pt x="f18" y="f9"/>
                    </a:cubicBezTo>
                    <a:lnTo>
                      <a:pt x="f8" y="f9"/>
                    </a:lnTo>
                    <a:close/>
                  </a:path>
                </a:pathLst>
              </a:custGeom>
              <a:solidFill>
                <a:srgbClr val="D6DCE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4" name="Freeform 14">
                <a:extLst>
                  <a:ext uri="{FF2B5EF4-FFF2-40B4-BE49-F238E27FC236}">
                    <a16:creationId xmlns:a16="http://schemas.microsoft.com/office/drawing/2014/main" id="{17A76448-3EC6-509B-649C-75E3D65E20B6}"/>
                  </a:ext>
                </a:extLst>
              </p:cNvPr>
              <p:cNvSpPr/>
              <p:nvPr/>
            </p:nvSpPr>
            <p:spPr>
              <a:xfrm flipH="1">
                <a:off x="6472607" y="2661001"/>
                <a:ext cx="2379749" cy="2510287"/>
              </a:xfrm>
              <a:custGeom>
                <a:avLst/>
                <a:gdLst>
                  <a:gd name="f0" fmla="val 10800000"/>
                  <a:gd name="f1" fmla="val 5400000"/>
                  <a:gd name="f2" fmla="val 180"/>
                  <a:gd name="f3" fmla="val w"/>
                  <a:gd name="f4" fmla="val h"/>
                  <a:gd name="f5" fmla="val 0"/>
                  <a:gd name="f6" fmla="val 747"/>
                  <a:gd name="f7" fmla="val 109"/>
                  <a:gd name="f8" fmla="val 110"/>
                  <a:gd name="f9" fmla="val 39"/>
                  <a:gd name="f10" fmla="val 274"/>
                  <a:gd name="f11" fmla="val 374"/>
                  <a:gd name="f12" fmla="val 580"/>
                  <a:gd name="f13" fmla="val 1"/>
                  <a:gd name="f14" fmla="val 168"/>
                  <a:gd name="f15" fmla="val 473"/>
                  <a:gd name="f16" fmla="val 708"/>
                  <a:gd name="f17" fmla="val 567"/>
                  <a:gd name="f18" fmla="val 637"/>
                  <a:gd name="f19" fmla="val 373"/>
                  <a:gd name="f20" fmla="val 273"/>
                  <a:gd name="f21" fmla="val 566"/>
                  <a:gd name="f22" fmla="val 472"/>
                  <a:gd name="f23" fmla="+- 0 0 -90"/>
                  <a:gd name="f24" fmla="*/ f3 1 747"/>
                  <a:gd name="f25" fmla="*/ f4 1 747"/>
                  <a:gd name="f26" fmla="val f5"/>
                  <a:gd name="f27" fmla="val f6"/>
                  <a:gd name="f28" fmla="*/ f23 f0 1"/>
                  <a:gd name="f29" fmla="+- f27 0 f26"/>
                  <a:gd name="f30" fmla="*/ f28 1 f2"/>
                  <a:gd name="f31" fmla="*/ f29 1 747"/>
                  <a:gd name="f32" fmla="*/ 109 f29 1"/>
                  <a:gd name="f33" fmla="*/ 110 f29 1"/>
                  <a:gd name="f34" fmla="*/ 374 f29 1"/>
                  <a:gd name="f35" fmla="*/ 0 f29 1"/>
                  <a:gd name="f36" fmla="*/ 747 f29 1"/>
                  <a:gd name="f37" fmla="*/ 637 f29 1"/>
                  <a:gd name="f38" fmla="*/ 373 f29 1"/>
                  <a:gd name="f39" fmla="+- f30 0 f1"/>
                  <a:gd name="f40" fmla="*/ f32 1 747"/>
                  <a:gd name="f41" fmla="*/ f33 1 747"/>
                  <a:gd name="f42" fmla="*/ f34 1 747"/>
                  <a:gd name="f43" fmla="*/ f35 1 747"/>
                  <a:gd name="f44" fmla="*/ f36 1 747"/>
                  <a:gd name="f45" fmla="*/ f37 1 747"/>
                  <a:gd name="f46" fmla="*/ f38 1 747"/>
                  <a:gd name="f47" fmla="*/ 0 1 f31"/>
                  <a:gd name="f48" fmla="*/ f27 1 f31"/>
                  <a:gd name="f49" fmla="*/ f40 1 f31"/>
                  <a:gd name="f50" fmla="*/ f41 1 f31"/>
                  <a:gd name="f51" fmla="*/ f42 1 f31"/>
                  <a:gd name="f52" fmla="*/ f43 1 f31"/>
                  <a:gd name="f53" fmla="*/ f44 1 f31"/>
                  <a:gd name="f54" fmla="*/ f45 1 f31"/>
                  <a:gd name="f55" fmla="*/ f46 1 f31"/>
                  <a:gd name="f56" fmla="*/ f47 f24 1"/>
                  <a:gd name="f57" fmla="*/ f48 f24 1"/>
                  <a:gd name="f58" fmla="*/ f48 f25 1"/>
                  <a:gd name="f59" fmla="*/ f47 f25 1"/>
                  <a:gd name="f60" fmla="*/ f49 f24 1"/>
                  <a:gd name="f61" fmla="*/ f50 f25 1"/>
                  <a:gd name="f62" fmla="*/ f51 f24 1"/>
                  <a:gd name="f63" fmla="*/ f52 f25 1"/>
                  <a:gd name="f64" fmla="*/ f53 f24 1"/>
                  <a:gd name="f65" fmla="*/ f51 f25 1"/>
                  <a:gd name="f66" fmla="*/ f54 f24 1"/>
                  <a:gd name="f67" fmla="*/ f54 f25 1"/>
                  <a:gd name="f68" fmla="*/ f55 f24 1"/>
                  <a:gd name="f69" fmla="*/ f53 f25 1"/>
                  <a:gd name="f70" fmla="*/ f52 f24 1"/>
                  <a:gd name="f71" fmla="*/ f55 f25 1"/>
                </a:gdLst>
                <a:ahLst/>
                <a:cxnLst>
                  <a:cxn ang="3cd4">
                    <a:pos x="hc" y="t"/>
                  </a:cxn>
                  <a:cxn ang="0">
                    <a:pos x="r" y="vc"/>
                  </a:cxn>
                  <a:cxn ang="cd4">
                    <a:pos x="hc" y="b"/>
                  </a:cxn>
                  <a:cxn ang="cd2">
                    <a:pos x="l" y="vc"/>
                  </a:cxn>
                  <a:cxn ang="f39">
                    <a:pos x="f60" y="f61"/>
                  </a:cxn>
                  <a:cxn ang="f39">
                    <a:pos x="f60" y="f61"/>
                  </a:cxn>
                  <a:cxn ang="f39">
                    <a:pos x="f62" y="f63"/>
                  </a:cxn>
                  <a:cxn ang="f39">
                    <a:pos x="f64" y="f65"/>
                  </a:cxn>
                  <a:cxn ang="f39">
                    <a:pos x="f66" y="f67"/>
                  </a:cxn>
                  <a:cxn ang="f39">
                    <a:pos x="f68" y="f69"/>
                  </a:cxn>
                  <a:cxn ang="f39">
                    <a:pos x="f60" y="f67"/>
                  </a:cxn>
                  <a:cxn ang="f39">
                    <a:pos x="f70" y="f71"/>
                  </a:cxn>
                  <a:cxn ang="f39">
                    <a:pos x="f60" y="f61"/>
                  </a:cxn>
                </a:cxnLst>
                <a:rect l="f56" t="f59" r="f57" b="f58"/>
                <a:pathLst>
                  <a:path w="747" h="747">
                    <a:moveTo>
                      <a:pt x="f7" y="f8"/>
                    </a:moveTo>
                    <a:cubicBezTo>
                      <a:pt x="f7" y="f8"/>
                      <a:pt x="f7" y="f8"/>
                      <a:pt x="f7" y="f8"/>
                    </a:cubicBezTo>
                    <a:cubicBezTo>
                      <a:pt x="f2" y="f9"/>
                      <a:pt x="f10" y="f5"/>
                      <a:pt x="f11" y="f5"/>
                    </a:cubicBezTo>
                    <a:cubicBezTo>
                      <a:pt x="f12" y="f13"/>
                      <a:pt x="f6" y="f14"/>
                      <a:pt x="f6" y="f11"/>
                    </a:cubicBezTo>
                    <a:cubicBezTo>
                      <a:pt x="f6" y="f15"/>
                      <a:pt x="f16" y="f17"/>
                      <a:pt x="f18" y="f18"/>
                    </a:cubicBezTo>
                    <a:cubicBezTo>
                      <a:pt x="f17" y="f16"/>
                      <a:pt x="f15" y="f6"/>
                      <a:pt x="f19" y="f6"/>
                    </a:cubicBezTo>
                    <a:cubicBezTo>
                      <a:pt x="f20" y="f6"/>
                      <a:pt x="f2" y="f16"/>
                      <a:pt x="f7" y="f18"/>
                    </a:cubicBezTo>
                    <a:cubicBezTo>
                      <a:pt x="f9" y="f21"/>
                      <a:pt x="f5" y="f22"/>
                      <a:pt x="f5" y="f19"/>
                    </a:cubicBezTo>
                    <a:cubicBezTo>
                      <a:pt x="f5" y="f10"/>
                      <a:pt x="f9" y="f2"/>
                      <a:pt x="f7" y="f8"/>
                    </a:cubicBezTo>
                    <a:close/>
                  </a:path>
                </a:pathLst>
              </a:custGeom>
              <a:solidFill>
                <a:srgbClr val="262626"/>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5" name="Freeform 15">
                <a:extLst>
                  <a:ext uri="{FF2B5EF4-FFF2-40B4-BE49-F238E27FC236}">
                    <a16:creationId xmlns:a16="http://schemas.microsoft.com/office/drawing/2014/main" id="{C6DD7069-ABCB-9E85-2109-21D99AB92B78}"/>
                  </a:ext>
                </a:extLst>
              </p:cNvPr>
              <p:cNvSpPr/>
              <p:nvPr/>
            </p:nvSpPr>
            <p:spPr>
              <a:xfrm flipH="1">
                <a:off x="6777980" y="3015777"/>
                <a:ext cx="1777440" cy="1850138"/>
              </a:xfrm>
              <a:custGeom>
                <a:avLst/>
                <a:gdLst>
                  <a:gd name="f0" fmla="val 10800000"/>
                  <a:gd name="f1" fmla="val 5400000"/>
                  <a:gd name="f2" fmla="val 180"/>
                  <a:gd name="f3" fmla="val w"/>
                  <a:gd name="f4" fmla="val h"/>
                  <a:gd name="f5" fmla="val 0"/>
                  <a:gd name="f6" fmla="val 556"/>
                  <a:gd name="f7" fmla="val 555"/>
                  <a:gd name="f8" fmla="val 82"/>
                  <a:gd name="f9" fmla="val 81"/>
                  <a:gd name="f10" fmla="val 30"/>
                  <a:gd name="f11" fmla="val 134"/>
                  <a:gd name="f12" fmla="val 1"/>
                  <a:gd name="f13" fmla="val 203"/>
                  <a:gd name="f14" fmla="val 277"/>
                  <a:gd name="f15" fmla="val 430"/>
                  <a:gd name="f16" fmla="val 125"/>
                  <a:gd name="f17" fmla="val 278"/>
                  <a:gd name="f18" fmla="val 352"/>
                  <a:gd name="f19" fmla="val 422"/>
                  <a:gd name="f20" fmla="val 526"/>
                  <a:gd name="f21" fmla="val 475"/>
                  <a:gd name="f22" fmla="val 474"/>
                  <a:gd name="f23" fmla="val 527"/>
                  <a:gd name="f24" fmla="val 421"/>
                  <a:gd name="f25" fmla="val 204"/>
                  <a:gd name="f26" fmla="val 528"/>
                  <a:gd name="f27" fmla="val 423"/>
                  <a:gd name="f28" fmla="val 29"/>
                  <a:gd name="f29" fmla="val 353"/>
                  <a:gd name="f30" fmla="val 279"/>
                  <a:gd name="f31" fmla="val 205"/>
                  <a:gd name="f32" fmla="val 135"/>
                  <a:gd name="f33" fmla="+- 0 0 -90"/>
                  <a:gd name="f34" fmla="*/ f3 1 556"/>
                  <a:gd name="f35" fmla="*/ f4 1 555"/>
                  <a:gd name="f36" fmla="val f5"/>
                  <a:gd name="f37" fmla="val f6"/>
                  <a:gd name="f38" fmla="val f7"/>
                  <a:gd name="f39" fmla="*/ f33 f0 1"/>
                  <a:gd name="f40" fmla="+- f38 0 f36"/>
                  <a:gd name="f41" fmla="+- f37 0 f36"/>
                  <a:gd name="f42" fmla="*/ f39 1 f2"/>
                  <a:gd name="f43" fmla="*/ f41 1 556"/>
                  <a:gd name="f44" fmla="*/ f40 1 555"/>
                  <a:gd name="f45" fmla="*/ 82 f41 1"/>
                  <a:gd name="f46" fmla="*/ 81 f40 1"/>
                  <a:gd name="f47" fmla="*/ 1 f41 1"/>
                  <a:gd name="f48" fmla="*/ 277 f40 1"/>
                  <a:gd name="f49" fmla="*/ 278 f41 1"/>
                  <a:gd name="f50" fmla="*/ 555 f40 1"/>
                  <a:gd name="f51" fmla="*/ 475 f41 1"/>
                  <a:gd name="f52" fmla="*/ 474 f40 1"/>
                  <a:gd name="f53" fmla="*/ 556 f41 1"/>
                  <a:gd name="f54" fmla="*/ 278 f40 1"/>
                  <a:gd name="f55" fmla="*/ 82 f40 1"/>
                  <a:gd name="f56" fmla="*/ 279 f41 1"/>
                  <a:gd name="f57" fmla="*/ 0 f40 1"/>
                  <a:gd name="f58" fmla="+- f42 0 f1"/>
                  <a:gd name="f59" fmla="*/ f45 1 556"/>
                  <a:gd name="f60" fmla="*/ f46 1 555"/>
                  <a:gd name="f61" fmla="*/ f47 1 556"/>
                  <a:gd name="f62" fmla="*/ f48 1 555"/>
                  <a:gd name="f63" fmla="*/ f49 1 556"/>
                  <a:gd name="f64" fmla="*/ f50 1 555"/>
                  <a:gd name="f65" fmla="*/ f51 1 556"/>
                  <a:gd name="f66" fmla="*/ f52 1 555"/>
                  <a:gd name="f67" fmla="*/ f53 1 556"/>
                  <a:gd name="f68" fmla="*/ f54 1 555"/>
                  <a:gd name="f69" fmla="*/ f55 1 555"/>
                  <a:gd name="f70" fmla="*/ f56 1 556"/>
                  <a:gd name="f71" fmla="*/ f57 1 555"/>
                  <a:gd name="f72" fmla="*/ 0 1 f43"/>
                  <a:gd name="f73" fmla="*/ f37 1 f43"/>
                  <a:gd name="f74" fmla="*/ 0 1 f44"/>
                  <a:gd name="f75" fmla="*/ f38 1 f44"/>
                  <a:gd name="f76" fmla="*/ f59 1 f43"/>
                  <a:gd name="f77" fmla="*/ f60 1 f44"/>
                  <a:gd name="f78" fmla="*/ f61 1 f43"/>
                  <a:gd name="f79" fmla="*/ f62 1 f44"/>
                  <a:gd name="f80" fmla="*/ f63 1 f43"/>
                  <a:gd name="f81" fmla="*/ f64 1 f44"/>
                  <a:gd name="f82" fmla="*/ f65 1 f43"/>
                  <a:gd name="f83" fmla="*/ f66 1 f44"/>
                  <a:gd name="f84" fmla="*/ f67 1 f43"/>
                  <a:gd name="f85" fmla="*/ f68 1 f44"/>
                  <a:gd name="f86" fmla="*/ f69 1 f44"/>
                  <a:gd name="f87" fmla="*/ f70 1 f43"/>
                  <a:gd name="f88" fmla="*/ f71 1 f44"/>
                  <a:gd name="f89" fmla="*/ f72 f34 1"/>
                  <a:gd name="f90" fmla="*/ f73 f34 1"/>
                  <a:gd name="f91" fmla="*/ f75 f35 1"/>
                  <a:gd name="f92" fmla="*/ f74 f35 1"/>
                  <a:gd name="f93" fmla="*/ f76 f34 1"/>
                  <a:gd name="f94" fmla="*/ f77 f35 1"/>
                  <a:gd name="f95" fmla="*/ f78 f34 1"/>
                  <a:gd name="f96" fmla="*/ f79 f35 1"/>
                  <a:gd name="f97" fmla="*/ f80 f34 1"/>
                  <a:gd name="f98" fmla="*/ f81 f35 1"/>
                  <a:gd name="f99" fmla="*/ f82 f34 1"/>
                  <a:gd name="f100" fmla="*/ f83 f35 1"/>
                  <a:gd name="f101" fmla="*/ f84 f34 1"/>
                  <a:gd name="f102" fmla="*/ f85 f35 1"/>
                  <a:gd name="f103" fmla="*/ f86 f35 1"/>
                  <a:gd name="f104" fmla="*/ f87 f34 1"/>
                  <a:gd name="f105" fmla="*/ f88 f35 1"/>
                </a:gdLst>
                <a:ahLst/>
                <a:cxnLst>
                  <a:cxn ang="3cd4">
                    <a:pos x="hc" y="t"/>
                  </a:cxn>
                  <a:cxn ang="0">
                    <a:pos x="r" y="vc"/>
                  </a:cxn>
                  <a:cxn ang="cd4">
                    <a:pos x="hc" y="b"/>
                  </a:cxn>
                  <a:cxn ang="cd2">
                    <a:pos x="l" y="vc"/>
                  </a:cxn>
                  <a:cxn ang="f58">
                    <a:pos x="f93" y="f94"/>
                  </a:cxn>
                  <a:cxn ang="f58">
                    <a:pos x="f95" y="f96"/>
                  </a:cxn>
                  <a:cxn ang="f58">
                    <a:pos x="f97" y="f98"/>
                  </a:cxn>
                  <a:cxn ang="f58">
                    <a:pos x="f99" y="f100"/>
                  </a:cxn>
                  <a:cxn ang="f58">
                    <a:pos x="f99" y="f100"/>
                  </a:cxn>
                  <a:cxn ang="f58">
                    <a:pos x="f101" y="f102"/>
                  </a:cxn>
                  <a:cxn ang="f58">
                    <a:pos x="f99" y="f103"/>
                  </a:cxn>
                  <a:cxn ang="f58">
                    <a:pos x="f104" y="f105"/>
                  </a:cxn>
                  <a:cxn ang="f58">
                    <a:pos x="f93" y="f94"/>
                  </a:cxn>
                </a:cxnLst>
                <a:rect l="f89" t="f92" r="f90" b="f91"/>
                <a:pathLst>
                  <a:path w="556" h="555">
                    <a:moveTo>
                      <a:pt x="f8" y="f9"/>
                    </a:moveTo>
                    <a:cubicBezTo>
                      <a:pt x="f10" y="f11"/>
                      <a:pt x="f12" y="f13"/>
                      <a:pt x="f12" y="f14"/>
                    </a:cubicBezTo>
                    <a:cubicBezTo>
                      <a:pt x="f5" y="f15"/>
                      <a:pt x="f16" y="f7"/>
                      <a:pt x="f17" y="f7"/>
                    </a:cubicBezTo>
                    <a:cubicBezTo>
                      <a:pt x="f18" y="f7"/>
                      <a:pt x="f19" y="f20"/>
                      <a:pt x="f21" y="f22"/>
                    </a:cubicBezTo>
                    <a:cubicBezTo>
                      <a:pt x="f21" y="f22"/>
                      <a:pt x="f21" y="f22"/>
                      <a:pt x="f21" y="f22"/>
                    </a:cubicBezTo>
                    <a:cubicBezTo>
                      <a:pt x="f23" y="f24"/>
                      <a:pt x="f6" y="f18"/>
                      <a:pt x="f6" y="f17"/>
                    </a:cubicBezTo>
                    <a:cubicBezTo>
                      <a:pt x="f6" y="f25"/>
                      <a:pt x="f26" y="f11"/>
                      <a:pt x="f21" y="f8"/>
                    </a:cubicBezTo>
                    <a:cubicBezTo>
                      <a:pt x="f27" y="f28"/>
                      <a:pt x="f29" y="f5"/>
                      <a:pt x="f30" y="f5"/>
                    </a:cubicBezTo>
                    <a:cubicBezTo>
                      <a:pt x="f31" y="f5"/>
                      <a:pt x="f32" y="f28"/>
                      <a:pt x="f8" y="f9"/>
                    </a:cubicBezTo>
                    <a:close/>
                  </a:path>
                </a:pathLst>
              </a:custGeom>
              <a:solidFill>
                <a:srgbClr val="D6DCE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6" name="Freeform 16">
                <a:extLst>
                  <a:ext uri="{FF2B5EF4-FFF2-40B4-BE49-F238E27FC236}">
                    <a16:creationId xmlns:a16="http://schemas.microsoft.com/office/drawing/2014/main" id="{0B99F4F7-7ACC-1400-6DDE-DA56959A41F1}"/>
                  </a:ext>
                </a:extLst>
              </p:cNvPr>
              <p:cNvSpPr/>
              <p:nvPr/>
            </p:nvSpPr>
            <p:spPr>
              <a:xfrm flipH="1">
                <a:off x="6777980" y="3102230"/>
                <a:ext cx="1595417" cy="1707596"/>
              </a:xfrm>
              <a:custGeom>
                <a:avLst/>
                <a:gdLst>
                  <a:gd name="f0" fmla="val 10800000"/>
                  <a:gd name="f1" fmla="val 5400000"/>
                  <a:gd name="f2" fmla="val 180"/>
                  <a:gd name="f3" fmla="val w"/>
                  <a:gd name="f4" fmla="val h"/>
                  <a:gd name="f5" fmla="val 0"/>
                  <a:gd name="f6" fmla="val 502"/>
                  <a:gd name="f7" fmla="val 538"/>
                  <a:gd name="f8" fmla="val 421"/>
                  <a:gd name="f9" fmla="val 82"/>
                  <a:gd name="f10" fmla="val 369"/>
                  <a:gd name="f11" fmla="val 29"/>
                  <a:gd name="f12" fmla="val 299"/>
                  <a:gd name="f13" fmla="val 225"/>
                  <a:gd name="f14" fmla="val 204"/>
                  <a:gd name="f15" fmla="val 183"/>
                  <a:gd name="f16" fmla="val 2"/>
                  <a:gd name="f17" fmla="val 164"/>
                  <a:gd name="f18" fmla="val 6"/>
                  <a:gd name="f19" fmla="val 133"/>
                  <a:gd name="f20" fmla="val 20"/>
                  <a:gd name="f21" fmla="val 106"/>
                  <a:gd name="f22" fmla="val 39"/>
                  <a:gd name="f23" fmla="val 81"/>
                  <a:gd name="f24" fmla="val 64"/>
                  <a:gd name="f25" fmla="val 116"/>
                  <a:gd name="f26" fmla="val 185"/>
                  <a:gd name="f27" fmla="val 259"/>
                  <a:gd name="f28" fmla="val 412"/>
                  <a:gd name="f29" fmla="val 124"/>
                  <a:gd name="f30" fmla="val 537"/>
                  <a:gd name="f31" fmla="val 277"/>
                  <a:gd name="f32" fmla="val 298"/>
                  <a:gd name="f33" fmla="val 318"/>
                  <a:gd name="f34" fmla="val 535"/>
                  <a:gd name="f35" fmla="val 338"/>
                  <a:gd name="f36" fmla="val 531"/>
                  <a:gd name="f37" fmla="val 517"/>
                  <a:gd name="f38" fmla="val 397"/>
                  <a:gd name="f39" fmla="val 498"/>
                  <a:gd name="f40" fmla="val 474"/>
                  <a:gd name="f41" fmla="val 473"/>
                  <a:gd name="f42" fmla="val 352"/>
                  <a:gd name="f43" fmla="val 278"/>
                  <a:gd name="f44" fmla="val 134"/>
                  <a:gd name="f45" fmla="+- 0 0 -90"/>
                  <a:gd name="f46" fmla="*/ f3 1 502"/>
                  <a:gd name="f47" fmla="*/ f4 1 538"/>
                  <a:gd name="f48" fmla="val f5"/>
                  <a:gd name="f49" fmla="val f6"/>
                  <a:gd name="f50" fmla="val f7"/>
                  <a:gd name="f51" fmla="*/ f45 f0 1"/>
                  <a:gd name="f52" fmla="+- f50 0 f48"/>
                  <a:gd name="f53" fmla="+- f49 0 f48"/>
                  <a:gd name="f54" fmla="*/ f51 1 f2"/>
                  <a:gd name="f55" fmla="*/ f53 1 502"/>
                  <a:gd name="f56" fmla="*/ f52 1 538"/>
                  <a:gd name="f57" fmla="*/ 421 f53 1"/>
                  <a:gd name="f58" fmla="*/ 82 f52 1"/>
                  <a:gd name="f59" fmla="*/ 225 f53 1"/>
                  <a:gd name="f60" fmla="*/ 0 f52 1"/>
                  <a:gd name="f61" fmla="*/ 164 f53 1"/>
                  <a:gd name="f62" fmla="*/ 6 f52 1"/>
                  <a:gd name="f63" fmla="*/ 81 f53 1"/>
                  <a:gd name="f64" fmla="*/ 64 f52 1"/>
                  <a:gd name="f65" fmla="*/ 0 f53 1"/>
                  <a:gd name="f66" fmla="*/ 259 f52 1"/>
                  <a:gd name="f67" fmla="*/ 277 f53 1"/>
                  <a:gd name="f68" fmla="*/ 538 f52 1"/>
                  <a:gd name="f69" fmla="*/ 338 f53 1"/>
                  <a:gd name="f70" fmla="*/ 531 f52 1"/>
                  <a:gd name="f71" fmla="*/ 474 f52 1"/>
                  <a:gd name="f72" fmla="*/ 502 f53 1"/>
                  <a:gd name="f73" fmla="*/ 278 f52 1"/>
                  <a:gd name="f74" fmla="+- f54 0 f1"/>
                  <a:gd name="f75" fmla="*/ f57 1 502"/>
                  <a:gd name="f76" fmla="*/ f58 1 538"/>
                  <a:gd name="f77" fmla="*/ f59 1 502"/>
                  <a:gd name="f78" fmla="*/ f60 1 538"/>
                  <a:gd name="f79" fmla="*/ f61 1 502"/>
                  <a:gd name="f80" fmla="*/ f62 1 538"/>
                  <a:gd name="f81" fmla="*/ f63 1 502"/>
                  <a:gd name="f82" fmla="*/ f64 1 538"/>
                  <a:gd name="f83" fmla="*/ f65 1 502"/>
                  <a:gd name="f84" fmla="*/ f66 1 538"/>
                  <a:gd name="f85" fmla="*/ f67 1 502"/>
                  <a:gd name="f86" fmla="*/ f68 1 538"/>
                  <a:gd name="f87" fmla="*/ f69 1 502"/>
                  <a:gd name="f88" fmla="*/ f70 1 538"/>
                  <a:gd name="f89" fmla="*/ f71 1 538"/>
                  <a:gd name="f90" fmla="*/ f72 1 502"/>
                  <a:gd name="f91" fmla="*/ f73 1 538"/>
                  <a:gd name="f92" fmla="*/ 0 1 f55"/>
                  <a:gd name="f93" fmla="*/ f49 1 f55"/>
                  <a:gd name="f94" fmla="*/ 0 1 f56"/>
                  <a:gd name="f95" fmla="*/ f50 1 f56"/>
                  <a:gd name="f96" fmla="*/ f75 1 f55"/>
                  <a:gd name="f97" fmla="*/ f76 1 f56"/>
                  <a:gd name="f98" fmla="*/ f77 1 f55"/>
                  <a:gd name="f99" fmla="*/ f78 1 f56"/>
                  <a:gd name="f100" fmla="*/ f79 1 f55"/>
                  <a:gd name="f101" fmla="*/ f80 1 f56"/>
                  <a:gd name="f102" fmla="*/ f81 1 f55"/>
                  <a:gd name="f103" fmla="*/ f82 1 f56"/>
                  <a:gd name="f104" fmla="*/ f83 1 f55"/>
                  <a:gd name="f105" fmla="*/ f84 1 f56"/>
                  <a:gd name="f106" fmla="*/ f85 1 f55"/>
                  <a:gd name="f107" fmla="*/ f86 1 f56"/>
                  <a:gd name="f108" fmla="*/ f87 1 f55"/>
                  <a:gd name="f109" fmla="*/ f88 1 f56"/>
                  <a:gd name="f110" fmla="*/ f89 1 f56"/>
                  <a:gd name="f111" fmla="*/ f90 1 f55"/>
                  <a:gd name="f112" fmla="*/ f91 1 f56"/>
                  <a:gd name="f113" fmla="*/ f92 f46 1"/>
                  <a:gd name="f114" fmla="*/ f93 f46 1"/>
                  <a:gd name="f115" fmla="*/ f95 f47 1"/>
                  <a:gd name="f116" fmla="*/ f94 f47 1"/>
                  <a:gd name="f117" fmla="*/ f96 f46 1"/>
                  <a:gd name="f118" fmla="*/ f97 f47 1"/>
                  <a:gd name="f119" fmla="*/ f98 f46 1"/>
                  <a:gd name="f120" fmla="*/ f99 f47 1"/>
                  <a:gd name="f121" fmla="*/ f100 f46 1"/>
                  <a:gd name="f122" fmla="*/ f101 f47 1"/>
                  <a:gd name="f123" fmla="*/ f102 f46 1"/>
                  <a:gd name="f124" fmla="*/ f103 f47 1"/>
                  <a:gd name="f125" fmla="*/ f104 f46 1"/>
                  <a:gd name="f126" fmla="*/ f105 f47 1"/>
                  <a:gd name="f127" fmla="*/ f106 f46 1"/>
                  <a:gd name="f128" fmla="*/ f107 f47 1"/>
                  <a:gd name="f129" fmla="*/ f108 f46 1"/>
                  <a:gd name="f130" fmla="*/ f109 f47 1"/>
                  <a:gd name="f131" fmla="*/ f110 f47 1"/>
                  <a:gd name="f132" fmla="*/ f111 f46 1"/>
                  <a:gd name="f133" fmla="*/ f112 f47 1"/>
                </a:gdLst>
                <a:ahLst/>
                <a:cxnLst>
                  <a:cxn ang="3cd4">
                    <a:pos x="hc" y="t"/>
                  </a:cxn>
                  <a:cxn ang="0">
                    <a:pos x="r" y="vc"/>
                  </a:cxn>
                  <a:cxn ang="cd4">
                    <a:pos x="hc" y="b"/>
                  </a:cxn>
                  <a:cxn ang="cd2">
                    <a:pos x="l" y="vc"/>
                  </a:cxn>
                  <a:cxn ang="f74">
                    <a:pos x="f117" y="f118"/>
                  </a:cxn>
                  <a:cxn ang="f74">
                    <a:pos x="f119" y="f120"/>
                  </a:cxn>
                  <a:cxn ang="f74">
                    <a:pos x="f121" y="f122"/>
                  </a:cxn>
                  <a:cxn ang="f74">
                    <a:pos x="f123" y="f124"/>
                  </a:cxn>
                  <a:cxn ang="f74">
                    <a:pos x="f125" y="f126"/>
                  </a:cxn>
                  <a:cxn ang="f74">
                    <a:pos x="f127" y="f128"/>
                  </a:cxn>
                  <a:cxn ang="f74">
                    <a:pos x="f129" y="f130"/>
                  </a:cxn>
                  <a:cxn ang="f74">
                    <a:pos x="f117" y="f131"/>
                  </a:cxn>
                  <a:cxn ang="f74">
                    <a:pos x="f117" y="f131"/>
                  </a:cxn>
                  <a:cxn ang="f74">
                    <a:pos x="f132" y="f133"/>
                  </a:cxn>
                  <a:cxn ang="f74">
                    <a:pos x="f117" y="f118"/>
                  </a:cxn>
                </a:cxnLst>
                <a:rect l="f113" t="f116" r="f114" b="f115"/>
                <a:pathLst>
                  <a:path w="502" h="538">
                    <a:moveTo>
                      <a:pt x="f8" y="f9"/>
                    </a:moveTo>
                    <a:cubicBezTo>
                      <a:pt x="f10" y="f11"/>
                      <a:pt x="f12" y="f5"/>
                      <a:pt x="f13" y="f5"/>
                    </a:cubicBezTo>
                    <a:cubicBezTo>
                      <a:pt x="f14" y="f5"/>
                      <a:pt x="f15" y="f16"/>
                      <a:pt x="f17" y="f18"/>
                    </a:cubicBezTo>
                    <a:cubicBezTo>
                      <a:pt x="f19" y="f20"/>
                      <a:pt x="f21" y="f22"/>
                      <a:pt x="f23" y="f24"/>
                    </a:cubicBezTo>
                    <a:cubicBezTo>
                      <a:pt x="f11" y="f25"/>
                      <a:pt x="f5" y="f26"/>
                      <a:pt x="f5" y="f27"/>
                    </a:cubicBezTo>
                    <a:cubicBezTo>
                      <a:pt x="f5" y="f28"/>
                      <a:pt x="f29" y="f30"/>
                      <a:pt x="f31" y="f7"/>
                    </a:cubicBezTo>
                    <a:cubicBezTo>
                      <a:pt x="f32" y="f7"/>
                      <a:pt x="f33" y="f34"/>
                      <a:pt x="f35" y="f36"/>
                    </a:cubicBezTo>
                    <a:cubicBezTo>
                      <a:pt x="f10" y="f37"/>
                      <a:pt x="f38" y="f39"/>
                      <a:pt x="f8" y="f40"/>
                    </a:cubicBezTo>
                    <a:cubicBezTo>
                      <a:pt x="f8" y="f40"/>
                      <a:pt x="f8" y="f40"/>
                      <a:pt x="f8" y="f40"/>
                    </a:cubicBezTo>
                    <a:cubicBezTo>
                      <a:pt x="f41" y="f8"/>
                      <a:pt x="f6" y="f42"/>
                      <a:pt x="f6" y="f43"/>
                    </a:cubicBezTo>
                    <a:cubicBezTo>
                      <a:pt x="f6" y="f14"/>
                      <a:pt x="f40" y="f44"/>
                      <a:pt x="f8" y="f9"/>
                    </a:cubicBezTo>
                    <a:close/>
                  </a:path>
                </a:pathLst>
              </a:custGeom>
              <a:solidFill>
                <a:srgbClr val="FFFFFF"/>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7" name="Freeform 17">
                <a:extLst>
                  <a:ext uri="{FF2B5EF4-FFF2-40B4-BE49-F238E27FC236}">
                    <a16:creationId xmlns:a16="http://schemas.microsoft.com/office/drawing/2014/main" id="{97427EBC-3B0B-BE94-E568-8AA9788224FC}"/>
                  </a:ext>
                </a:extLst>
              </p:cNvPr>
              <p:cNvSpPr/>
              <p:nvPr/>
            </p:nvSpPr>
            <p:spPr>
              <a:xfrm flipH="1">
                <a:off x="6513115" y="4610404"/>
                <a:ext cx="520385" cy="526612"/>
              </a:xfrm>
              <a:custGeom>
                <a:avLst/>
                <a:gdLst>
                  <a:gd name="f0" fmla="val 10800000"/>
                  <a:gd name="f1" fmla="val 5400000"/>
                  <a:gd name="f2" fmla="val 180"/>
                  <a:gd name="f3" fmla="val w"/>
                  <a:gd name="f4" fmla="val h"/>
                  <a:gd name="f5" fmla="val 0"/>
                  <a:gd name="f6" fmla="val 164"/>
                  <a:gd name="f7" fmla="val 166"/>
                  <a:gd name="f8" fmla="val 145"/>
                  <a:gd name="f9" fmla="val 147"/>
                  <a:gd name="f10" fmla="val 127"/>
                  <a:gd name="f11" fmla="val 96"/>
                  <a:gd name="f12" fmla="val 78"/>
                  <a:gd name="f13" fmla="val 18"/>
                  <a:gd name="f14" fmla="val 86"/>
                  <a:gd name="f15" fmla="val 67"/>
                  <a:gd name="f16" fmla="val 37"/>
                  <a:gd name="f17" fmla="val 80"/>
                  <a:gd name="f18" fmla="val 98"/>
                  <a:gd name="f19" fmla="val 129"/>
                  <a:gd name="f20" fmla="+- 0 0 -90"/>
                  <a:gd name="f21" fmla="*/ f3 1 164"/>
                  <a:gd name="f22" fmla="*/ f4 1 166"/>
                  <a:gd name="f23" fmla="val f5"/>
                  <a:gd name="f24" fmla="val f6"/>
                  <a:gd name="f25" fmla="val f7"/>
                  <a:gd name="f26" fmla="*/ f20 f0 1"/>
                  <a:gd name="f27" fmla="+- f25 0 f23"/>
                  <a:gd name="f28" fmla="+- f24 0 f23"/>
                  <a:gd name="f29" fmla="*/ f26 1 f2"/>
                  <a:gd name="f30" fmla="*/ f28 1 164"/>
                  <a:gd name="f31" fmla="*/ f27 1 166"/>
                  <a:gd name="f32" fmla="*/ 145 f28 1"/>
                  <a:gd name="f33" fmla="*/ 147 f27 1"/>
                  <a:gd name="f34" fmla="*/ 78 f28 1"/>
                  <a:gd name="f35" fmla="*/ 18 f28 1"/>
                  <a:gd name="f36" fmla="*/ 86 f27 1"/>
                  <a:gd name="f37" fmla="*/ 18 f27 1"/>
                  <a:gd name="f38" fmla="*/ 86 f28 1"/>
                  <a:gd name="f39" fmla="*/ 80 f27 1"/>
                  <a:gd name="f40" fmla="+- f29 0 f1"/>
                  <a:gd name="f41" fmla="*/ f32 1 164"/>
                  <a:gd name="f42" fmla="*/ f33 1 166"/>
                  <a:gd name="f43" fmla="*/ f34 1 164"/>
                  <a:gd name="f44" fmla="*/ f35 1 164"/>
                  <a:gd name="f45" fmla="*/ f36 1 166"/>
                  <a:gd name="f46" fmla="*/ f37 1 166"/>
                  <a:gd name="f47" fmla="*/ f38 1 164"/>
                  <a:gd name="f48" fmla="*/ f39 1 166"/>
                  <a:gd name="f49" fmla="*/ 0 1 f30"/>
                  <a:gd name="f50" fmla="*/ f24 1 f30"/>
                  <a:gd name="f51" fmla="*/ 0 1 f31"/>
                  <a:gd name="f52" fmla="*/ f25 1 f31"/>
                  <a:gd name="f53" fmla="*/ f41 1 f30"/>
                  <a:gd name="f54" fmla="*/ f42 1 f31"/>
                  <a:gd name="f55" fmla="*/ f43 1 f30"/>
                  <a:gd name="f56" fmla="*/ f44 1 f30"/>
                  <a:gd name="f57" fmla="*/ f45 1 f31"/>
                  <a:gd name="f58" fmla="*/ f46 1 f31"/>
                  <a:gd name="f59" fmla="*/ f47 1 f30"/>
                  <a:gd name="f60" fmla="*/ f48 1 f31"/>
                  <a:gd name="f61" fmla="*/ f49 f21 1"/>
                  <a:gd name="f62" fmla="*/ f50 f21 1"/>
                  <a:gd name="f63" fmla="*/ f52 f22 1"/>
                  <a:gd name="f64" fmla="*/ f51 f22 1"/>
                  <a:gd name="f65" fmla="*/ f53 f21 1"/>
                  <a:gd name="f66" fmla="*/ f54 f22 1"/>
                  <a:gd name="f67" fmla="*/ f55 f21 1"/>
                  <a:gd name="f68" fmla="*/ f56 f21 1"/>
                  <a:gd name="f69" fmla="*/ f57 f22 1"/>
                  <a:gd name="f70" fmla="*/ f58 f22 1"/>
                  <a:gd name="f71" fmla="*/ f59 f21 1"/>
                  <a:gd name="f72" fmla="*/ f60 f22 1"/>
                </a:gdLst>
                <a:ahLst/>
                <a:cxnLst>
                  <a:cxn ang="3cd4">
                    <a:pos x="hc" y="t"/>
                  </a:cxn>
                  <a:cxn ang="0">
                    <a:pos x="r" y="vc"/>
                  </a:cxn>
                  <a:cxn ang="cd4">
                    <a:pos x="hc" y="b"/>
                  </a:cxn>
                  <a:cxn ang="cd2">
                    <a:pos x="l" y="vc"/>
                  </a:cxn>
                  <a:cxn ang="f40">
                    <a:pos x="f65" y="f66"/>
                  </a:cxn>
                  <a:cxn ang="f40">
                    <a:pos x="f67" y="f66"/>
                  </a:cxn>
                  <a:cxn ang="f40">
                    <a:pos x="f68" y="f69"/>
                  </a:cxn>
                  <a:cxn ang="f40">
                    <a:pos x="f68" y="f70"/>
                  </a:cxn>
                  <a:cxn ang="f40">
                    <a:pos x="f68" y="f70"/>
                  </a:cxn>
                  <a:cxn ang="f40">
                    <a:pos x="f71" y="f70"/>
                  </a:cxn>
                  <a:cxn ang="f40">
                    <a:pos x="f65" y="f72"/>
                  </a:cxn>
                  <a:cxn ang="f40">
                    <a:pos x="f65" y="f66"/>
                  </a:cxn>
                  <a:cxn ang="f40">
                    <a:pos x="f65" y="f66"/>
                  </a:cxn>
                </a:cxnLst>
                <a:rect l="f61" t="f64" r="f62" b="f63"/>
                <a:pathLst>
                  <a:path w="164" h="166">
                    <a:moveTo>
                      <a:pt x="f8" y="f9"/>
                    </a:moveTo>
                    <a:cubicBezTo>
                      <a:pt x="f10" y="f7"/>
                      <a:pt x="f11" y="f7"/>
                      <a:pt x="f12" y="f9"/>
                    </a:cubicBezTo>
                    <a:cubicBezTo>
                      <a:pt x="f13" y="f14"/>
                      <a:pt x="f13" y="f14"/>
                      <a:pt x="f13" y="f14"/>
                    </a:cubicBezTo>
                    <a:cubicBezTo>
                      <a:pt x="f5" y="f15"/>
                      <a:pt x="f5" y="f16"/>
                      <a:pt x="f13" y="f13"/>
                    </a:cubicBezTo>
                    <a:cubicBezTo>
                      <a:pt x="f13" y="f13"/>
                      <a:pt x="f13" y="f13"/>
                      <a:pt x="f13" y="f13"/>
                    </a:cubicBezTo>
                    <a:cubicBezTo>
                      <a:pt x="f16" y="f5"/>
                      <a:pt x="f15" y="f5"/>
                      <a:pt x="f14" y="f13"/>
                    </a:cubicBezTo>
                    <a:cubicBezTo>
                      <a:pt x="f8" y="f17"/>
                      <a:pt x="f8" y="f17"/>
                      <a:pt x="f8" y="f17"/>
                    </a:cubicBezTo>
                    <a:cubicBezTo>
                      <a:pt x="f6" y="f18"/>
                      <a:pt x="f6" y="f19"/>
                      <a:pt x="f8" y="f9"/>
                    </a:cubicBezTo>
                    <a:cubicBezTo>
                      <a:pt x="f8" y="f9"/>
                      <a:pt x="f8" y="f9"/>
                      <a:pt x="f8" y="f9"/>
                    </a:cubicBezTo>
                    <a:close/>
                  </a:path>
                </a:pathLst>
              </a:custGeom>
              <a:solidFill>
                <a:srgbClr val="333F5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8" name="Freeform 18">
                <a:extLst>
                  <a:ext uri="{FF2B5EF4-FFF2-40B4-BE49-F238E27FC236}">
                    <a16:creationId xmlns:a16="http://schemas.microsoft.com/office/drawing/2014/main" id="{8F744F2A-8511-FE7B-9637-65A935231460}"/>
                  </a:ext>
                </a:extLst>
              </p:cNvPr>
              <p:cNvSpPr/>
              <p:nvPr/>
            </p:nvSpPr>
            <p:spPr>
              <a:xfrm flipH="1">
                <a:off x="6538042" y="2862291"/>
                <a:ext cx="1121776" cy="2240444"/>
              </a:xfrm>
              <a:custGeom>
                <a:avLst/>
                <a:gdLst>
                  <a:gd name="f0" fmla="val 10800000"/>
                  <a:gd name="f1" fmla="val 5400000"/>
                  <a:gd name="f2" fmla="val 180"/>
                  <a:gd name="f3" fmla="val w"/>
                  <a:gd name="f4" fmla="val h"/>
                  <a:gd name="f5" fmla="val 0"/>
                  <a:gd name="f6" fmla="val 353"/>
                  <a:gd name="f7" fmla="val 705"/>
                  <a:gd name="f8" fmla="val 1"/>
                  <a:gd name="f9" fmla="val 195"/>
                  <a:gd name="f10" fmla="val 159"/>
                  <a:gd name="f11" fmla="val 352"/>
                  <a:gd name="f12" fmla="val 447"/>
                  <a:gd name="f13" fmla="val 316"/>
                  <a:gd name="f14" fmla="val 535"/>
                  <a:gd name="f15" fmla="val 249"/>
                  <a:gd name="f16" fmla="val 601"/>
                  <a:gd name="f17" fmla="val 183"/>
                  <a:gd name="f18" fmla="val 668"/>
                  <a:gd name="f19" fmla="val 94"/>
                  <a:gd name="f20" fmla="val 658"/>
                  <a:gd name="f21" fmla="val 82"/>
                  <a:gd name="f22" fmla="val 158"/>
                  <a:gd name="f23" fmla="val 626"/>
                  <a:gd name="f24" fmla="val 216"/>
                  <a:gd name="f25" fmla="val 568"/>
                  <a:gd name="f26" fmla="val 274"/>
                  <a:gd name="f27" fmla="val 511"/>
                  <a:gd name="f28" fmla="val 305"/>
                  <a:gd name="f29" fmla="val 434"/>
                  <a:gd name="f30" fmla="val 306"/>
                  <a:gd name="f31" fmla="val 185"/>
                  <a:gd name="f32" fmla="val 169"/>
                  <a:gd name="f33" fmla="val 48"/>
                  <a:gd name="f34" fmla="val 47"/>
                  <a:gd name="f35" fmla="+- 0 0 -90"/>
                  <a:gd name="f36" fmla="*/ f3 1 353"/>
                  <a:gd name="f37" fmla="*/ f4 1 705"/>
                  <a:gd name="f38" fmla="val f5"/>
                  <a:gd name="f39" fmla="val f6"/>
                  <a:gd name="f40" fmla="val f7"/>
                  <a:gd name="f41" fmla="*/ f35 f0 1"/>
                  <a:gd name="f42" fmla="+- f40 0 f38"/>
                  <a:gd name="f43" fmla="+- f39 0 f38"/>
                  <a:gd name="f44" fmla="*/ f41 1 f2"/>
                  <a:gd name="f45" fmla="*/ f43 1 353"/>
                  <a:gd name="f46" fmla="*/ f42 1 705"/>
                  <a:gd name="f47" fmla="*/ 1 f43 1"/>
                  <a:gd name="f48" fmla="*/ 0 f42 1"/>
                  <a:gd name="f49" fmla="*/ 353 f43 1"/>
                  <a:gd name="f50" fmla="*/ 353 f42 1"/>
                  <a:gd name="f51" fmla="*/ 249 f43 1"/>
                  <a:gd name="f52" fmla="*/ 601 f42 1"/>
                  <a:gd name="f53" fmla="*/ 705 f42 1"/>
                  <a:gd name="f54" fmla="*/ 0 f43 1"/>
                  <a:gd name="f55" fmla="*/ 658 f42 1"/>
                  <a:gd name="f56" fmla="*/ 216 f43 1"/>
                  <a:gd name="f57" fmla="*/ 568 f42 1"/>
                  <a:gd name="f58" fmla="*/ 306 f43 1"/>
                  <a:gd name="f59" fmla="*/ 47 f42 1"/>
                  <a:gd name="f60" fmla="+- f44 0 f1"/>
                  <a:gd name="f61" fmla="*/ f47 1 353"/>
                  <a:gd name="f62" fmla="*/ f48 1 705"/>
                  <a:gd name="f63" fmla="*/ f49 1 353"/>
                  <a:gd name="f64" fmla="*/ f50 1 705"/>
                  <a:gd name="f65" fmla="*/ f51 1 353"/>
                  <a:gd name="f66" fmla="*/ f52 1 705"/>
                  <a:gd name="f67" fmla="*/ f53 1 705"/>
                  <a:gd name="f68" fmla="*/ f54 1 353"/>
                  <a:gd name="f69" fmla="*/ f55 1 705"/>
                  <a:gd name="f70" fmla="*/ f56 1 353"/>
                  <a:gd name="f71" fmla="*/ f57 1 705"/>
                  <a:gd name="f72" fmla="*/ f58 1 353"/>
                  <a:gd name="f73" fmla="*/ f59 1 705"/>
                  <a:gd name="f74" fmla="*/ 0 1 f45"/>
                  <a:gd name="f75" fmla="*/ f39 1 f45"/>
                  <a:gd name="f76" fmla="*/ 0 1 f46"/>
                  <a:gd name="f77" fmla="*/ f40 1 f46"/>
                  <a:gd name="f78" fmla="*/ f61 1 f45"/>
                  <a:gd name="f79" fmla="*/ f62 1 f46"/>
                  <a:gd name="f80" fmla="*/ f63 1 f45"/>
                  <a:gd name="f81" fmla="*/ f64 1 f46"/>
                  <a:gd name="f82" fmla="*/ f65 1 f45"/>
                  <a:gd name="f83" fmla="*/ f66 1 f46"/>
                  <a:gd name="f84" fmla="*/ f67 1 f46"/>
                  <a:gd name="f85" fmla="*/ f68 1 f45"/>
                  <a:gd name="f86" fmla="*/ f69 1 f46"/>
                  <a:gd name="f87" fmla="*/ f70 1 f45"/>
                  <a:gd name="f88" fmla="*/ f71 1 f46"/>
                  <a:gd name="f89" fmla="*/ f72 1 f45"/>
                  <a:gd name="f90" fmla="*/ f73 1 f46"/>
                  <a:gd name="f91" fmla="*/ f74 f36 1"/>
                  <a:gd name="f92" fmla="*/ f75 f36 1"/>
                  <a:gd name="f93" fmla="*/ f77 f37 1"/>
                  <a:gd name="f94" fmla="*/ f76 f37 1"/>
                  <a:gd name="f95" fmla="*/ f78 f36 1"/>
                  <a:gd name="f96" fmla="*/ f79 f37 1"/>
                  <a:gd name="f97" fmla="*/ f80 f36 1"/>
                  <a:gd name="f98" fmla="*/ f81 f37 1"/>
                  <a:gd name="f99" fmla="*/ f82 f36 1"/>
                  <a:gd name="f100" fmla="*/ f83 f37 1"/>
                  <a:gd name="f101" fmla="*/ f84 f37 1"/>
                  <a:gd name="f102" fmla="*/ f85 f36 1"/>
                  <a:gd name="f103" fmla="*/ f86 f37 1"/>
                  <a:gd name="f104" fmla="*/ f87 f36 1"/>
                  <a:gd name="f105" fmla="*/ f88 f37 1"/>
                  <a:gd name="f106" fmla="*/ f89 f36 1"/>
                  <a:gd name="f107" fmla="*/ f90 f37 1"/>
                </a:gdLst>
                <a:ahLst/>
                <a:cxnLst>
                  <a:cxn ang="3cd4">
                    <a:pos x="hc" y="t"/>
                  </a:cxn>
                  <a:cxn ang="0">
                    <a:pos x="r" y="vc"/>
                  </a:cxn>
                  <a:cxn ang="cd4">
                    <a:pos x="hc" y="b"/>
                  </a:cxn>
                  <a:cxn ang="cd2">
                    <a:pos x="l" y="vc"/>
                  </a:cxn>
                  <a:cxn ang="f60">
                    <a:pos x="f95" y="f96"/>
                  </a:cxn>
                  <a:cxn ang="f60">
                    <a:pos x="f97" y="f98"/>
                  </a:cxn>
                  <a:cxn ang="f60">
                    <a:pos x="f99" y="f100"/>
                  </a:cxn>
                  <a:cxn ang="f60">
                    <a:pos x="f95" y="f101"/>
                  </a:cxn>
                  <a:cxn ang="f60">
                    <a:pos x="f102" y="f101"/>
                  </a:cxn>
                  <a:cxn ang="f60">
                    <a:pos x="f102" y="f103"/>
                  </a:cxn>
                  <a:cxn ang="f60">
                    <a:pos x="f95" y="f103"/>
                  </a:cxn>
                  <a:cxn ang="f60">
                    <a:pos x="f104" y="f105"/>
                  </a:cxn>
                  <a:cxn ang="f60">
                    <a:pos x="f106" y="f98"/>
                  </a:cxn>
                  <a:cxn ang="f60">
                    <a:pos x="f95" y="f107"/>
                  </a:cxn>
                  <a:cxn ang="f60">
                    <a:pos x="f95" y="f96"/>
                  </a:cxn>
                </a:cxnLst>
                <a:rect l="f91" t="f94" r="f92" b="f93"/>
                <a:pathLst>
                  <a:path w="353" h="705">
                    <a:moveTo>
                      <a:pt x="f8" y="f5"/>
                    </a:moveTo>
                    <a:cubicBezTo>
                      <a:pt x="f9" y="f8"/>
                      <a:pt x="f6" y="f10"/>
                      <a:pt x="f6" y="f6"/>
                    </a:cubicBezTo>
                    <a:cubicBezTo>
                      <a:pt x="f11" y="f12"/>
                      <a:pt x="f13" y="f14"/>
                      <a:pt x="f15" y="f16"/>
                    </a:cubicBezTo>
                    <a:cubicBezTo>
                      <a:pt x="f17" y="f18"/>
                      <a:pt x="f19" y="f7"/>
                      <a:pt x="f8" y="f7"/>
                    </a:cubicBezTo>
                    <a:cubicBezTo>
                      <a:pt x="f5" y="f7"/>
                      <a:pt x="f5" y="f7"/>
                      <a:pt x="f5" y="f7"/>
                    </a:cubicBezTo>
                    <a:cubicBezTo>
                      <a:pt x="f5" y="f20"/>
                      <a:pt x="f5" y="f20"/>
                      <a:pt x="f5" y="f20"/>
                    </a:cubicBezTo>
                    <a:cubicBezTo>
                      <a:pt x="f5" y="f20"/>
                      <a:pt x="f5" y="f20"/>
                      <a:pt x="f8" y="f20"/>
                    </a:cubicBezTo>
                    <a:cubicBezTo>
                      <a:pt x="f21" y="f20"/>
                      <a:pt x="f22" y="f23"/>
                      <a:pt x="f24" y="f25"/>
                    </a:cubicBezTo>
                    <a:cubicBezTo>
                      <a:pt x="f26" y="f27"/>
                      <a:pt x="f28" y="f29"/>
                      <a:pt x="f30" y="f6"/>
                    </a:cubicBezTo>
                    <a:cubicBezTo>
                      <a:pt x="f30" y="f31"/>
                      <a:pt x="f32" y="f33"/>
                      <a:pt x="f8" y="f34"/>
                    </a:cubicBezTo>
                    <a:cubicBezTo>
                      <a:pt x="f8" y="f5"/>
                      <a:pt x="f8" y="f5"/>
                      <a:pt x="f8" y="f5"/>
                    </a:cubicBezTo>
                    <a:close/>
                  </a:path>
                </a:pathLst>
              </a:custGeom>
              <a:solidFill>
                <a:srgbClr val="333F50"/>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sp>
            <p:nvSpPr>
              <p:cNvPr id="49" name="Freeform 20">
                <a:extLst>
                  <a:ext uri="{FF2B5EF4-FFF2-40B4-BE49-F238E27FC236}">
                    <a16:creationId xmlns:a16="http://schemas.microsoft.com/office/drawing/2014/main" id="{A976C747-16FF-561D-A047-A277D51A89F1}"/>
                  </a:ext>
                </a:extLst>
              </p:cNvPr>
              <p:cNvSpPr/>
              <p:nvPr/>
            </p:nvSpPr>
            <p:spPr>
              <a:xfrm flipH="1">
                <a:off x="7734607" y="4454600"/>
                <a:ext cx="666835" cy="408206"/>
              </a:xfrm>
              <a:custGeom>
                <a:avLst/>
                <a:gdLst>
                  <a:gd name="f0" fmla="val 10800000"/>
                  <a:gd name="f1" fmla="val 5400000"/>
                  <a:gd name="f2" fmla="val 180"/>
                  <a:gd name="f3" fmla="val w"/>
                  <a:gd name="f4" fmla="val h"/>
                  <a:gd name="f5" fmla="val 0"/>
                  <a:gd name="f6" fmla="val 210"/>
                  <a:gd name="f7" fmla="val 128"/>
                  <a:gd name="f8" fmla="val 65"/>
                  <a:gd name="f9" fmla="val 64"/>
                  <a:gd name="f10" fmla="val 10"/>
                  <a:gd name="f11" fmla="val 6"/>
                  <a:gd name="f12" fmla="val 3"/>
                  <a:gd name="f13" fmla="val 1"/>
                  <a:gd name="f14" fmla="val 2"/>
                  <a:gd name="f15" fmla="val 5"/>
                  <a:gd name="f16" fmla="val 9"/>
                  <a:gd name="f17" fmla="val 7"/>
                  <a:gd name="f18" fmla="val 13"/>
                  <a:gd name="f19" fmla="val 15"/>
                  <a:gd name="f20" fmla="val 11"/>
                  <a:gd name="f21" fmla="val 17"/>
                  <a:gd name="f22" fmla="val 20"/>
                  <a:gd name="f23" fmla="val 25"/>
                  <a:gd name="f24" fmla="val 21"/>
                  <a:gd name="f25" fmla="val 30"/>
                  <a:gd name="f26" fmla="val 35"/>
                  <a:gd name="f27" fmla="val 27"/>
                  <a:gd name="f28" fmla="val 37"/>
                  <a:gd name="f29" fmla="val 29"/>
                  <a:gd name="f30" fmla="val 39"/>
                  <a:gd name="f31" fmla="val 31"/>
                  <a:gd name="f32" fmla="val 41"/>
                  <a:gd name="f33" fmla="val 46"/>
                  <a:gd name="f34" fmla="val 40"/>
                  <a:gd name="f35" fmla="val 50"/>
                  <a:gd name="f36" fmla="val 44"/>
                  <a:gd name="f37" fmla="val 54"/>
                  <a:gd name="f38" fmla="val 47"/>
                  <a:gd name="f39" fmla="val 57"/>
                  <a:gd name="f40" fmla="val 49"/>
                  <a:gd name="f41" fmla="val 59"/>
                  <a:gd name="f42" fmla="val 52"/>
                  <a:gd name="f43" fmla="val 61"/>
                  <a:gd name="f44" fmla="val 55"/>
                  <a:gd name="f45" fmla="val 58"/>
                  <a:gd name="f46" fmla="val 67"/>
                  <a:gd name="f47" fmla="val 62"/>
                  <a:gd name="f48" fmla="val 70"/>
                  <a:gd name="f49" fmla="val 72"/>
                  <a:gd name="f50" fmla="val 73"/>
                  <a:gd name="f51" fmla="val 69"/>
                  <a:gd name="f52" fmla="val 75"/>
                  <a:gd name="f53" fmla="val 79"/>
                  <a:gd name="f54" fmla="val 80"/>
                  <a:gd name="f55" fmla="val 83"/>
                  <a:gd name="f56" fmla="val 85"/>
                  <a:gd name="f57" fmla="val 86"/>
                  <a:gd name="f58" fmla="val 88"/>
                  <a:gd name="f59" fmla="val 90"/>
                  <a:gd name="f60" fmla="val 89"/>
                  <a:gd name="f61" fmla="val 93"/>
                  <a:gd name="f62" fmla="val 91"/>
                  <a:gd name="f63" fmla="val 99"/>
                  <a:gd name="f64" fmla="val 94"/>
                  <a:gd name="f65" fmla="val 104"/>
                  <a:gd name="f66" fmla="val 97"/>
                  <a:gd name="f67" fmla="val 110"/>
                  <a:gd name="f68" fmla="val 100"/>
                  <a:gd name="f69" fmla="val 113"/>
                  <a:gd name="f70" fmla="val 101"/>
                  <a:gd name="f71" fmla="val 116"/>
                  <a:gd name="f72" fmla="val 103"/>
                  <a:gd name="f73" fmla="val 119"/>
                  <a:gd name="f74" fmla="val 122"/>
                  <a:gd name="f75" fmla="val 106"/>
                  <a:gd name="f76" fmla="val 126"/>
                  <a:gd name="f77" fmla="val 108"/>
                  <a:gd name="f78" fmla="val 130"/>
                  <a:gd name="f79" fmla="val 109"/>
                  <a:gd name="f80" fmla="val 134"/>
                  <a:gd name="f81" fmla="val 111"/>
                  <a:gd name="f82" fmla="val 138"/>
                  <a:gd name="f83" fmla="val 112"/>
                  <a:gd name="f84" fmla="val 142"/>
                  <a:gd name="f85" fmla="val 147"/>
                  <a:gd name="f86" fmla="val 115"/>
                  <a:gd name="f87" fmla="val 153"/>
                  <a:gd name="f88" fmla="val 117"/>
                  <a:gd name="f89" fmla="val 158"/>
                  <a:gd name="f90" fmla="val 161"/>
                  <a:gd name="f91" fmla="val 120"/>
                  <a:gd name="f92" fmla="val 164"/>
                  <a:gd name="f93" fmla="val 167"/>
                  <a:gd name="f94" fmla="val 121"/>
                  <a:gd name="f95" fmla="val 174"/>
                  <a:gd name="f96" fmla="val 123"/>
                  <a:gd name="f97" fmla="val 124"/>
                  <a:gd name="f98" fmla="val 187"/>
                  <a:gd name="f99" fmla="val 125"/>
                  <a:gd name="f100" fmla="val 190"/>
                  <a:gd name="f101" fmla="val 193"/>
                  <a:gd name="f102" fmla="val 196"/>
                  <a:gd name="f103" fmla="val 127"/>
                  <a:gd name="f104" fmla="val 201"/>
                  <a:gd name="f105" fmla="val 205"/>
                  <a:gd name="f106" fmla="val 207"/>
                  <a:gd name="f107" fmla="val 204"/>
                  <a:gd name="f108" fmla="val 81"/>
                  <a:gd name="f109" fmla="+- 0 0 -90"/>
                  <a:gd name="f110" fmla="*/ f3 1 210"/>
                  <a:gd name="f111" fmla="*/ f4 1 128"/>
                  <a:gd name="f112" fmla="val f5"/>
                  <a:gd name="f113" fmla="val f6"/>
                  <a:gd name="f114" fmla="val f7"/>
                  <a:gd name="f115" fmla="*/ f109 f0 1"/>
                  <a:gd name="f116" fmla="+- f114 0 f112"/>
                  <a:gd name="f117" fmla="+- f113 0 f112"/>
                  <a:gd name="f118" fmla="*/ f115 1 f2"/>
                  <a:gd name="f119" fmla="*/ f117 1 210"/>
                  <a:gd name="f120" fmla="*/ f116 1 128"/>
                  <a:gd name="f121" fmla="*/ 65 f117 1"/>
                  <a:gd name="f122" fmla="*/ 0 f116 1"/>
                  <a:gd name="f123" fmla="*/ 64 f117 1"/>
                  <a:gd name="f124" fmla="*/ 10 f117 1"/>
                  <a:gd name="f125" fmla="*/ 0 f117 1"/>
                  <a:gd name="f126" fmla="*/ 2 f116 1"/>
                  <a:gd name="f127" fmla="*/ 7 f117 1"/>
                  <a:gd name="f128" fmla="*/ 13 f116 1"/>
                  <a:gd name="f129" fmla="*/ 13 f117 1"/>
                  <a:gd name="f130" fmla="*/ 20 f116 1"/>
                  <a:gd name="f131" fmla="*/ 25 f117 1"/>
                  <a:gd name="f132" fmla="*/ 35 f116 1"/>
                  <a:gd name="f133" fmla="*/ 31 f117 1"/>
                  <a:gd name="f134" fmla="*/ 41 f116 1"/>
                  <a:gd name="f135" fmla="*/ 44 f117 1"/>
                  <a:gd name="f136" fmla="*/ 54 f116 1"/>
                  <a:gd name="f137" fmla="*/ 52 f117 1"/>
                  <a:gd name="f138" fmla="*/ 61 f116 1"/>
                  <a:gd name="f139" fmla="*/ 62 f117 1"/>
                  <a:gd name="f140" fmla="*/ 70 f116 1"/>
                  <a:gd name="f141" fmla="*/ 69 f117 1"/>
                  <a:gd name="f142" fmla="*/ 75 f116 1"/>
                  <a:gd name="f143" fmla="*/ 85 f117 1"/>
                  <a:gd name="f144" fmla="*/ 86 f116 1"/>
                  <a:gd name="f145" fmla="*/ 93 f117 1"/>
                  <a:gd name="f146" fmla="*/ 91 f116 1"/>
                  <a:gd name="f147" fmla="*/ 110 f117 1"/>
                  <a:gd name="f148" fmla="*/ 100 f116 1"/>
                  <a:gd name="f149" fmla="*/ 119 f117 1"/>
                  <a:gd name="f150" fmla="*/ 104 f116 1"/>
                  <a:gd name="f151" fmla="*/ 130 f117 1"/>
                  <a:gd name="f152" fmla="*/ 109 f116 1"/>
                  <a:gd name="f153" fmla="*/ 142 f117 1"/>
                  <a:gd name="f154" fmla="*/ 113 f116 1"/>
                  <a:gd name="f155" fmla="*/ 158 f117 1"/>
                  <a:gd name="f156" fmla="*/ 119 f116 1"/>
                  <a:gd name="f157" fmla="*/ 167 f117 1"/>
                  <a:gd name="f158" fmla="*/ 121 f116 1"/>
                  <a:gd name="f159" fmla="*/ 187 f117 1"/>
                  <a:gd name="f160" fmla="*/ 125 f116 1"/>
                  <a:gd name="f161" fmla="*/ 196 f117 1"/>
                  <a:gd name="f162" fmla="*/ 127 f116 1"/>
                  <a:gd name="f163" fmla="*/ 210 f117 1"/>
                  <a:gd name="f164" fmla="*/ 128 f116 1"/>
                  <a:gd name="f165" fmla="*/ 204 f117 1"/>
                  <a:gd name="f166" fmla="*/ 99 f116 1"/>
                  <a:gd name="f167" fmla="+- f118 0 f1"/>
                  <a:gd name="f168" fmla="*/ f121 1 210"/>
                  <a:gd name="f169" fmla="*/ f122 1 128"/>
                  <a:gd name="f170" fmla="*/ f123 1 210"/>
                  <a:gd name="f171" fmla="*/ f124 1 210"/>
                  <a:gd name="f172" fmla="*/ f125 1 210"/>
                  <a:gd name="f173" fmla="*/ f126 1 128"/>
                  <a:gd name="f174" fmla="*/ f127 1 210"/>
                  <a:gd name="f175" fmla="*/ f128 1 128"/>
                  <a:gd name="f176" fmla="*/ f129 1 210"/>
                  <a:gd name="f177" fmla="*/ f130 1 128"/>
                  <a:gd name="f178" fmla="*/ f131 1 210"/>
                  <a:gd name="f179" fmla="*/ f132 1 128"/>
                  <a:gd name="f180" fmla="*/ f133 1 210"/>
                  <a:gd name="f181" fmla="*/ f134 1 128"/>
                  <a:gd name="f182" fmla="*/ f135 1 210"/>
                  <a:gd name="f183" fmla="*/ f136 1 128"/>
                  <a:gd name="f184" fmla="*/ f137 1 210"/>
                  <a:gd name="f185" fmla="*/ f138 1 128"/>
                  <a:gd name="f186" fmla="*/ f139 1 210"/>
                  <a:gd name="f187" fmla="*/ f140 1 128"/>
                  <a:gd name="f188" fmla="*/ f141 1 210"/>
                  <a:gd name="f189" fmla="*/ f142 1 128"/>
                  <a:gd name="f190" fmla="*/ f143 1 210"/>
                  <a:gd name="f191" fmla="*/ f144 1 128"/>
                  <a:gd name="f192" fmla="*/ f145 1 210"/>
                  <a:gd name="f193" fmla="*/ f146 1 128"/>
                  <a:gd name="f194" fmla="*/ f147 1 210"/>
                  <a:gd name="f195" fmla="*/ f148 1 128"/>
                  <a:gd name="f196" fmla="*/ f149 1 210"/>
                  <a:gd name="f197" fmla="*/ f150 1 128"/>
                  <a:gd name="f198" fmla="*/ f151 1 210"/>
                  <a:gd name="f199" fmla="*/ f152 1 128"/>
                  <a:gd name="f200" fmla="*/ f153 1 210"/>
                  <a:gd name="f201" fmla="*/ f154 1 128"/>
                  <a:gd name="f202" fmla="*/ f155 1 210"/>
                  <a:gd name="f203" fmla="*/ f156 1 128"/>
                  <a:gd name="f204" fmla="*/ f157 1 210"/>
                  <a:gd name="f205" fmla="*/ f158 1 128"/>
                  <a:gd name="f206" fmla="*/ f159 1 210"/>
                  <a:gd name="f207" fmla="*/ f160 1 128"/>
                  <a:gd name="f208" fmla="*/ f161 1 210"/>
                  <a:gd name="f209" fmla="*/ f162 1 128"/>
                  <a:gd name="f210" fmla="*/ f163 1 210"/>
                  <a:gd name="f211" fmla="*/ f164 1 128"/>
                  <a:gd name="f212" fmla="*/ f165 1 210"/>
                  <a:gd name="f213" fmla="*/ f166 1 128"/>
                  <a:gd name="f214" fmla="*/ 0 1 f119"/>
                  <a:gd name="f215" fmla="*/ f113 1 f119"/>
                  <a:gd name="f216" fmla="*/ 0 1 f120"/>
                  <a:gd name="f217" fmla="*/ f114 1 f120"/>
                  <a:gd name="f218" fmla="*/ f168 1 f119"/>
                  <a:gd name="f219" fmla="*/ f169 1 f120"/>
                  <a:gd name="f220" fmla="*/ f170 1 f119"/>
                  <a:gd name="f221" fmla="*/ f171 1 f119"/>
                  <a:gd name="f222" fmla="*/ f172 1 f119"/>
                  <a:gd name="f223" fmla="*/ f173 1 f120"/>
                  <a:gd name="f224" fmla="*/ f174 1 f119"/>
                  <a:gd name="f225" fmla="*/ f175 1 f120"/>
                  <a:gd name="f226" fmla="*/ f176 1 f119"/>
                  <a:gd name="f227" fmla="*/ f177 1 f120"/>
                  <a:gd name="f228" fmla="*/ f178 1 f119"/>
                  <a:gd name="f229" fmla="*/ f179 1 f120"/>
                  <a:gd name="f230" fmla="*/ f180 1 f119"/>
                  <a:gd name="f231" fmla="*/ f181 1 f120"/>
                  <a:gd name="f232" fmla="*/ f182 1 f119"/>
                  <a:gd name="f233" fmla="*/ f183 1 f120"/>
                  <a:gd name="f234" fmla="*/ f184 1 f119"/>
                  <a:gd name="f235" fmla="*/ f185 1 f120"/>
                  <a:gd name="f236" fmla="*/ f186 1 f119"/>
                  <a:gd name="f237" fmla="*/ f187 1 f120"/>
                  <a:gd name="f238" fmla="*/ f188 1 f119"/>
                  <a:gd name="f239" fmla="*/ f189 1 f120"/>
                  <a:gd name="f240" fmla="*/ f190 1 f119"/>
                  <a:gd name="f241" fmla="*/ f191 1 f120"/>
                  <a:gd name="f242" fmla="*/ f192 1 f119"/>
                  <a:gd name="f243" fmla="*/ f193 1 f120"/>
                  <a:gd name="f244" fmla="*/ f194 1 f119"/>
                  <a:gd name="f245" fmla="*/ f195 1 f120"/>
                  <a:gd name="f246" fmla="*/ f196 1 f119"/>
                  <a:gd name="f247" fmla="*/ f197 1 f120"/>
                  <a:gd name="f248" fmla="*/ f198 1 f119"/>
                  <a:gd name="f249" fmla="*/ f199 1 f120"/>
                  <a:gd name="f250" fmla="*/ f200 1 f119"/>
                  <a:gd name="f251" fmla="*/ f201 1 f120"/>
                  <a:gd name="f252" fmla="*/ f202 1 f119"/>
                  <a:gd name="f253" fmla="*/ f203 1 f120"/>
                  <a:gd name="f254" fmla="*/ f204 1 f119"/>
                  <a:gd name="f255" fmla="*/ f205 1 f120"/>
                  <a:gd name="f256" fmla="*/ f206 1 f119"/>
                  <a:gd name="f257" fmla="*/ f207 1 f120"/>
                  <a:gd name="f258" fmla="*/ f208 1 f119"/>
                  <a:gd name="f259" fmla="*/ f209 1 f120"/>
                  <a:gd name="f260" fmla="*/ f210 1 f119"/>
                  <a:gd name="f261" fmla="*/ f211 1 f120"/>
                  <a:gd name="f262" fmla="*/ f212 1 f119"/>
                  <a:gd name="f263" fmla="*/ f213 1 f120"/>
                  <a:gd name="f264" fmla="*/ f214 f110 1"/>
                  <a:gd name="f265" fmla="*/ f215 f110 1"/>
                  <a:gd name="f266" fmla="*/ f217 f111 1"/>
                  <a:gd name="f267" fmla="*/ f216 f111 1"/>
                  <a:gd name="f268" fmla="*/ f218 f110 1"/>
                  <a:gd name="f269" fmla="*/ f219 f111 1"/>
                  <a:gd name="f270" fmla="*/ f220 f110 1"/>
                  <a:gd name="f271" fmla="*/ f221 f110 1"/>
                  <a:gd name="f272" fmla="*/ f222 f110 1"/>
                  <a:gd name="f273" fmla="*/ f223 f111 1"/>
                  <a:gd name="f274" fmla="*/ f224 f110 1"/>
                  <a:gd name="f275" fmla="*/ f225 f111 1"/>
                  <a:gd name="f276" fmla="*/ f226 f110 1"/>
                  <a:gd name="f277" fmla="*/ f227 f111 1"/>
                  <a:gd name="f278" fmla="*/ f228 f110 1"/>
                  <a:gd name="f279" fmla="*/ f229 f111 1"/>
                  <a:gd name="f280" fmla="*/ f230 f110 1"/>
                  <a:gd name="f281" fmla="*/ f231 f111 1"/>
                  <a:gd name="f282" fmla="*/ f232 f110 1"/>
                  <a:gd name="f283" fmla="*/ f233 f111 1"/>
                  <a:gd name="f284" fmla="*/ f234 f110 1"/>
                  <a:gd name="f285" fmla="*/ f235 f111 1"/>
                  <a:gd name="f286" fmla="*/ f236 f110 1"/>
                  <a:gd name="f287" fmla="*/ f237 f111 1"/>
                  <a:gd name="f288" fmla="*/ f238 f110 1"/>
                  <a:gd name="f289" fmla="*/ f239 f111 1"/>
                  <a:gd name="f290" fmla="*/ f240 f110 1"/>
                  <a:gd name="f291" fmla="*/ f241 f111 1"/>
                  <a:gd name="f292" fmla="*/ f242 f110 1"/>
                  <a:gd name="f293" fmla="*/ f243 f111 1"/>
                  <a:gd name="f294" fmla="*/ f244 f110 1"/>
                  <a:gd name="f295" fmla="*/ f245 f111 1"/>
                  <a:gd name="f296" fmla="*/ f246 f110 1"/>
                  <a:gd name="f297" fmla="*/ f247 f111 1"/>
                  <a:gd name="f298" fmla="*/ f248 f110 1"/>
                  <a:gd name="f299" fmla="*/ f249 f111 1"/>
                  <a:gd name="f300" fmla="*/ f250 f110 1"/>
                  <a:gd name="f301" fmla="*/ f251 f111 1"/>
                  <a:gd name="f302" fmla="*/ f252 f110 1"/>
                  <a:gd name="f303" fmla="*/ f253 f111 1"/>
                  <a:gd name="f304" fmla="*/ f254 f110 1"/>
                  <a:gd name="f305" fmla="*/ f255 f111 1"/>
                  <a:gd name="f306" fmla="*/ f256 f110 1"/>
                  <a:gd name="f307" fmla="*/ f257 f111 1"/>
                  <a:gd name="f308" fmla="*/ f258 f110 1"/>
                  <a:gd name="f309" fmla="*/ f259 f111 1"/>
                  <a:gd name="f310" fmla="*/ f260 f110 1"/>
                  <a:gd name="f311" fmla="*/ f261 f111 1"/>
                  <a:gd name="f312" fmla="*/ f262 f110 1"/>
                  <a:gd name="f313" fmla="*/ f263 f111 1"/>
                </a:gdLst>
                <a:ahLst/>
                <a:cxnLst>
                  <a:cxn ang="3cd4">
                    <a:pos x="hc" y="t"/>
                  </a:cxn>
                  <a:cxn ang="0">
                    <a:pos x="r" y="vc"/>
                  </a:cxn>
                  <a:cxn ang="cd4">
                    <a:pos x="hc" y="b"/>
                  </a:cxn>
                  <a:cxn ang="cd2">
                    <a:pos x="l" y="vc"/>
                  </a:cxn>
                  <a:cxn ang="f167">
                    <a:pos x="f268" y="f269"/>
                  </a:cxn>
                  <a:cxn ang="f167">
                    <a:pos x="f270" y="f269"/>
                  </a:cxn>
                  <a:cxn ang="f167">
                    <a:pos x="f271" y="f269"/>
                  </a:cxn>
                  <a:cxn ang="f167">
                    <a:pos x="f272" y="f273"/>
                  </a:cxn>
                  <a:cxn ang="f167">
                    <a:pos x="f274" y="f275"/>
                  </a:cxn>
                  <a:cxn ang="f167">
                    <a:pos x="f276" y="f277"/>
                  </a:cxn>
                  <a:cxn ang="f167">
                    <a:pos x="f278" y="f279"/>
                  </a:cxn>
                  <a:cxn ang="f167">
                    <a:pos x="f280" y="f281"/>
                  </a:cxn>
                  <a:cxn ang="f167">
                    <a:pos x="f282" y="f283"/>
                  </a:cxn>
                  <a:cxn ang="f167">
                    <a:pos x="f284" y="f285"/>
                  </a:cxn>
                  <a:cxn ang="f167">
                    <a:pos x="f286" y="f287"/>
                  </a:cxn>
                  <a:cxn ang="f167">
                    <a:pos x="f288" y="f289"/>
                  </a:cxn>
                  <a:cxn ang="f167">
                    <a:pos x="f290" y="f291"/>
                  </a:cxn>
                  <a:cxn ang="f167">
                    <a:pos x="f292" y="f293"/>
                  </a:cxn>
                  <a:cxn ang="f167">
                    <a:pos x="f294" y="f295"/>
                  </a:cxn>
                  <a:cxn ang="f167">
                    <a:pos x="f296" y="f297"/>
                  </a:cxn>
                  <a:cxn ang="f167">
                    <a:pos x="f298" y="f299"/>
                  </a:cxn>
                  <a:cxn ang="f167">
                    <a:pos x="f300" y="f301"/>
                  </a:cxn>
                  <a:cxn ang="f167">
                    <a:pos x="f302" y="f303"/>
                  </a:cxn>
                  <a:cxn ang="f167">
                    <a:pos x="f304" y="f305"/>
                  </a:cxn>
                  <a:cxn ang="f167">
                    <a:pos x="f306" y="f307"/>
                  </a:cxn>
                  <a:cxn ang="f167">
                    <a:pos x="f308" y="f309"/>
                  </a:cxn>
                  <a:cxn ang="f167">
                    <a:pos x="f310" y="f311"/>
                  </a:cxn>
                  <a:cxn ang="f167">
                    <a:pos x="f312" y="f313"/>
                  </a:cxn>
                  <a:cxn ang="f167">
                    <a:pos x="f268" y="f269"/>
                  </a:cxn>
                </a:cxnLst>
                <a:rect l="f264" t="f267" r="f265" b="f266"/>
                <a:pathLst>
                  <a:path w="210" h="128">
                    <a:moveTo>
                      <a:pt x="f8" y="f5"/>
                    </a:moveTo>
                    <a:cubicBezTo>
                      <a:pt x="f9" y="f5"/>
                      <a:pt x="f9" y="f5"/>
                      <a:pt x="f9" y="f5"/>
                    </a:cubicBezTo>
                    <a:cubicBezTo>
                      <a:pt x="f10" y="f5"/>
                      <a:pt x="f10" y="f5"/>
                      <a:pt x="f10" y="f5"/>
                    </a:cubicBezTo>
                    <a:cubicBezTo>
                      <a:pt x="f11" y="f5"/>
                      <a:pt x="f12" y="f13"/>
                      <a:pt x="f5" y="f14"/>
                    </a:cubicBezTo>
                    <a:cubicBezTo>
                      <a:pt x="f12" y="f11"/>
                      <a:pt x="f15" y="f16"/>
                      <a:pt x="f17" y="f18"/>
                    </a:cubicBezTo>
                    <a:cubicBezTo>
                      <a:pt x="f16" y="f19"/>
                      <a:pt x="f20" y="f21"/>
                      <a:pt x="f18" y="f22"/>
                    </a:cubicBezTo>
                    <a:cubicBezTo>
                      <a:pt x="f21" y="f23"/>
                      <a:pt x="f24" y="f25"/>
                      <a:pt x="f23" y="f26"/>
                    </a:cubicBezTo>
                    <a:cubicBezTo>
                      <a:pt x="f27" y="f28"/>
                      <a:pt x="f29" y="f30"/>
                      <a:pt x="f31" y="f32"/>
                    </a:cubicBezTo>
                    <a:cubicBezTo>
                      <a:pt x="f26" y="f33"/>
                      <a:pt x="f34" y="f35"/>
                      <a:pt x="f36" y="f37"/>
                    </a:cubicBezTo>
                    <a:cubicBezTo>
                      <a:pt x="f38" y="f39"/>
                      <a:pt x="f40" y="f41"/>
                      <a:pt x="f42" y="f43"/>
                    </a:cubicBezTo>
                    <a:cubicBezTo>
                      <a:pt x="f44" y="f9"/>
                      <a:pt x="f45" y="f46"/>
                      <a:pt x="f47" y="f48"/>
                    </a:cubicBezTo>
                    <a:cubicBezTo>
                      <a:pt x="f9" y="f49"/>
                      <a:pt x="f46" y="f50"/>
                      <a:pt x="f51" y="f52"/>
                    </a:cubicBezTo>
                    <a:cubicBezTo>
                      <a:pt x="f52" y="f53"/>
                      <a:pt x="f54" y="f55"/>
                      <a:pt x="f56" y="f57"/>
                    </a:cubicBezTo>
                    <a:cubicBezTo>
                      <a:pt x="f58" y="f58"/>
                      <a:pt x="f59" y="f60"/>
                      <a:pt x="f61" y="f62"/>
                    </a:cubicBezTo>
                    <a:cubicBezTo>
                      <a:pt x="f63" y="f64"/>
                      <a:pt x="f65" y="f66"/>
                      <a:pt x="f67" y="f68"/>
                    </a:cubicBezTo>
                    <a:cubicBezTo>
                      <a:pt x="f69" y="f70"/>
                      <a:pt x="f71" y="f72"/>
                      <a:pt x="f73" y="f65"/>
                    </a:cubicBezTo>
                    <a:cubicBezTo>
                      <a:pt x="f74" y="f75"/>
                      <a:pt x="f76" y="f77"/>
                      <a:pt x="f78" y="f79"/>
                    </a:cubicBezTo>
                    <a:cubicBezTo>
                      <a:pt x="f80" y="f81"/>
                      <a:pt x="f82" y="f83"/>
                      <a:pt x="f84" y="f69"/>
                    </a:cubicBezTo>
                    <a:cubicBezTo>
                      <a:pt x="f85" y="f86"/>
                      <a:pt x="f87" y="f88"/>
                      <a:pt x="f89" y="f73"/>
                    </a:cubicBezTo>
                    <a:cubicBezTo>
                      <a:pt x="f90" y="f91"/>
                      <a:pt x="f92" y="f91"/>
                      <a:pt x="f93" y="f94"/>
                    </a:cubicBezTo>
                    <a:cubicBezTo>
                      <a:pt x="f95" y="f96"/>
                      <a:pt x="f2" y="f97"/>
                      <a:pt x="f98" y="f99"/>
                    </a:cubicBezTo>
                    <a:cubicBezTo>
                      <a:pt x="f100" y="f76"/>
                      <a:pt x="f101" y="f76"/>
                      <a:pt x="f102" y="f103"/>
                    </a:cubicBezTo>
                    <a:cubicBezTo>
                      <a:pt x="f104" y="f103"/>
                      <a:pt x="f105" y="f7"/>
                      <a:pt x="f6" y="f7"/>
                    </a:cubicBezTo>
                    <a:cubicBezTo>
                      <a:pt x="f106" y="f73"/>
                      <a:pt x="f105" y="f79"/>
                      <a:pt x="f107" y="f63"/>
                    </a:cubicBezTo>
                    <a:cubicBezTo>
                      <a:pt x="f85" y="f108"/>
                      <a:pt x="f63" y="f33"/>
                      <a:pt x="f8" y="f5"/>
                    </a:cubicBezTo>
                    <a:close/>
                  </a:path>
                </a:pathLst>
              </a:custGeom>
              <a:solidFill>
                <a:srgbClr val="ADB9C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Arial"/>
                  <a:cs typeface="Arial"/>
                </a:endParaRPr>
              </a:p>
            </p:txBody>
          </p:sp>
        </p:grpSp>
      </p:grpSp>
      <p:pic>
        <p:nvPicPr>
          <p:cNvPr id="55" name="Imagen 60">
            <a:extLst>
              <a:ext uri="{FF2B5EF4-FFF2-40B4-BE49-F238E27FC236}">
                <a16:creationId xmlns:a16="http://schemas.microsoft.com/office/drawing/2014/main" id="{8E533596-ED5B-2B8F-C664-2C9FC692B351}"/>
              </a:ext>
            </a:extLst>
          </p:cNvPr>
          <p:cNvPicPr>
            <a:picLocks noChangeAspect="1"/>
          </p:cNvPicPr>
          <p:nvPr/>
        </p:nvPicPr>
        <p:blipFill>
          <a:blip r:embed="rId2"/>
          <a:stretch>
            <a:fillRect/>
          </a:stretch>
        </p:blipFill>
        <p:spPr>
          <a:xfrm>
            <a:off x="3374747" y="2927047"/>
            <a:ext cx="2009416" cy="195244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B424CF2-C529-2A2B-2CDA-1C2B68799162}"/>
              </a:ext>
            </a:extLst>
          </p:cNvPr>
          <p:cNvGrpSpPr/>
          <p:nvPr/>
        </p:nvGrpSpPr>
        <p:grpSpPr>
          <a:xfrm>
            <a:off x="-552975" y="-937579"/>
            <a:ext cx="2522377" cy="3066714"/>
            <a:chOff x="-552975" y="-937579"/>
            <a:chExt cx="2522377" cy="3066714"/>
          </a:xfrm>
        </p:grpSpPr>
        <p:sp>
          <p:nvSpPr>
            <p:cNvPr id="3" name="Forma libre: forma 2">
              <a:extLst>
                <a:ext uri="{FF2B5EF4-FFF2-40B4-BE49-F238E27FC236}">
                  <a16:creationId xmlns:a16="http://schemas.microsoft.com/office/drawing/2014/main" id="{D69DDBC9-CBA4-A59A-51CB-B97E8134130E}"/>
                </a:ext>
              </a:extLst>
            </p:cNvPr>
            <p:cNvSpPr/>
            <p:nvPr/>
          </p:nvSpPr>
          <p:spPr>
            <a:xfrm rot="2476037">
              <a:off x="-304971" y="-937579"/>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7CF214A1-9289-D10E-29F0-5517F1BA8F16}"/>
                </a:ext>
              </a:extLst>
            </p:cNvPr>
            <p:cNvSpPr/>
            <p:nvPr/>
          </p:nvSpPr>
          <p:spPr>
            <a:xfrm rot="3140554">
              <a:off x="-30925" y="-902860"/>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8D2012BC-B430-565E-9272-8D330550EF8C}"/>
                </a:ext>
              </a:extLst>
            </p:cNvPr>
            <p:cNvSpPr/>
            <p:nvPr/>
          </p:nvSpPr>
          <p:spPr>
            <a:xfrm rot="8901977">
              <a:off x="1239739" y="199776"/>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1A27D1D9-48E1-76A2-A09E-ED247B648221}"/>
              </a:ext>
            </a:extLst>
          </p:cNvPr>
          <p:cNvGrpSpPr/>
          <p:nvPr/>
        </p:nvGrpSpPr>
        <p:grpSpPr>
          <a:xfrm>
            <a:off x="2173123" y="182687"/>
            <a:ext cx="3541272" cy="830997"/>
            <a:chOff x="2173123" y="182687"/>
            <a:chExt cx="3541272" cy="830997"/>
          </a:xfrm>
        </p:grpSpPr>
        <p:sp>
          <p:nvSpPr>
            <p:cNvPr id="7" name="TextBox 23">
              <a:extLst>
                <a:ext uri="{FF2B5EF4-FFF2-40B4-BE49-F238E27FC236}">
                  <a16:creationId xmlns:a16="http://schemas.microsoft.com/office/drawing/2014/main" id="{179222D3-A13E-6434-CD04-F43A4CD6A720}"/>
                </a:ext>
              </a:extLst>
            </p:cNvPr>
            <p:cNvSpPr txBox="1"/>
            <p:nvPr/>
          </p:nvSpPr>
          <p:spPr>
            <a:xfrm>
              <a:off x="2173123" y="182687"/>
              <a:ext cx="2350323" cy="830997"/>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dirty="0">
                  <a:solidFill>
                    <a:srgbClr val="131921"/>
                  </a:solidFill>
                  <a:latin typeface="Fira Sans Medium" pitchFamily="34"/>
                  <a:ea typeface="Arial"/>
                  <a:cs typeface="Arial"/>
                </a:rPr>
                <a:t>Dataset</a:t>
              </a:r>
              <a:endParaRPr lang="en-IN" sz="48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67C24C7B-0D23-E4F1-0888-93301748BC6D}"/>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34" name="Group 7">
            <a:extLst>
              <a:ext uri="{FF2B5EF4-FFF2-40B4-BE49-F238E27FC236}">
                <a16:creationId xmlns:a16="http://schemas.microsoft.com/office/drawing/2014/main" id="{56150E00-77D7-7E14-C879-D5E677378A82}"/>
              </a:ext>
            </a:extLst>
          </p:cNvPr>
          <p:cNvGrpSpPr/>
          <p:nvPr/>
        </p:nvGrpSpPr>
        <p:grpSpPr>
          <a:xfrm>
            <a:off x="10018056" y="6224174"/>
            <a:ext cx="1581940" cy="295342"/>
            <a:chOff x="10018056" y="6224174"/>
            <a:chExt cx="1581940" cy="295342"/>
          </a:xfrm>
        </p:grpSpPr>
        <p:sp>
          <p:nvSpPr>
            <p:cNvPr id="35" name="Freeform: Shape 8">
              <a:extLst>
                <a:ext uri="{FF2B5EF4-FFF2-40B4-BE49-F238E27FC236}">
                  <a16:creationId xmlns:a16="http://schemas.microsoft.com/office/drawing/2014/main" id="{03C89E4A-F267-021B-58C0-57F789D0A995}"/>
                </a:ext>
              </a:extLst>
            </p:cNvPr>
            <p:cNvSpPr/>
            <p:nvPr/>
          </p:nvSpPr>
          <p:spPr>
            <a:xfrm>
              <a:off x="10018056" y="6249997"/>
              <a:ext cx="1442712" cy="269519"/>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36" name="Freeform: Shape 9">
              <a:extLst>
                <a:ext uri="{FF2B5EF4-FFF2-40B4-BE49-F238E27FC236}">
                  <a16:creationId xmlns:a16="http://schemas.microsoft.com/office/drawing/2014/main" id="{1B49E4AC-7480-A445-C738-BC437EC14255}"/>
                </a:ext>
              </a:extLst>
            </p:cNvPr>
            <p:cNvSpPr/>
            <p:nvPr/>
          </p:nvSpPr>
          <p:spPr>
            <a:xfrm>
              <a:off x="11303447" y="6224174"/>
              <a:ext cx="296549" cy="242078"/>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pic>
        <p:nvPicPr>
          <p:cNvPr id="38" name="Picture 37" descr="A screenshot of a computer&#10;&#10;Description automatically generated">
            <a:extLst>
              <a:ext uri="{FF2B5EF4-FFF2-40B4-BE49-F238E27FC236}">
                <a16:creationId xmlns:a16="http://schemas.microsoft.com/office/drawing/2014/main" id="{690F54C2-87D8-30D5-7A9A-4C51DB70772F}"/>
              </a:ext>
            </a:extLst>
          </p:cNvPr>
          <p:cNvPicPr>
            <a:picLocks noChangeAspect="1"/>
          </p:cNvPicPr>
          <p:nvPr/>
        </p:nvPicPr>
        <p:blipFill rotWithShape="1">
          <a:blip r:embed="rId2"/>
          <a:srcRect b="72405"/>
          <a:stretch/>
        </p:blipFill>
        <p:spPr>
          <a:xfrm>
            <a:off x="1073855" y="1345944"/>
            <a:ext cx="10044290" cy="1583672"/>
          </a:xfrm>
          <a:prstGeom prst="rect">
            <a:avLst/>
          </a:prstGeom>
        </p:spPr>
      </p:pic>
      <p:pic>
        <p:nvPicPr>
          <p:cNvPr id="15" name="Picture 14">
            <a:extLst>
              <a:ext uri="{FF2B5EF4-FFF2-40B4-BE49-F238E27FC236}">
                <a16:creationId xmlns:a16="http://schemas.microsoft.com/office/drawing/2014/main" id="{ACD3136D-0EE0-C2C4-754A-BF6BA5565680}"/>
              </a:ext>
            </a:extLst>
          </p:cNvPr>
          <p:cNvPicPr>
            <a:picLocks noChangeAspect="1"/>
          </p:cNvPicPr>
          <p:nvPr/>
        </p:nvPicPr>
        <p:blipFill>
          <a:blip r:embed="rId3"/>
          <a:stretch>
            <a:fillRect/>
          </a:stretch>
        </p:blipFill>
        <p:spPr>
          <a:xfrm>
            <a:off x="750566" y="3468316"/>
            <a:ext cx="4135641" cy="3206997"/>
          </a:xfrm>
          <a:prstGeom prst="rect">
            <a:avLst/>
          </a:prstGeom>
        </p:spPr>
      </p:pic>
      <p:sp>
        <p:nvSpPr>
          <p:cNvPr id="18" name="TextBox 17">
            <a:extLst>
              <a:ext uri="{FF2B5EF4-FFF2-40B4-BE49-F238E27FC236}">
                <a16:creationId xmlns:a16="http://schemas.microsoft.com/office/drawing/2014/main" id="{E724994D-5116-FC6F-A275-E65B668DA24D}"/>
              </a:ext>
            </a:extLst>
          </p:cNvPr>
          <p:cNvSpPr txBox="1"/>
          <p:nvPr/>
        </p:nvSpPr>
        <p:spPr>
          <a:xfrm>
            <a:off x="4214156" y="2933825"/>
            <a:ext cx="3429000" cy="369332"/>
          </a:xfrm>
          <a:prstGeom prst="rect">
            <a:avLst/>
          </a:prstGeom>
          <a:noFill/>
        </p:spPr>
        <p:txBody>
          <a:bodyPr wrap="square" rtlCol="0">
            <a:spAutoFit/>
          </a:bodyPr>
          <a:lstStyle/>
          <a:p>
            <a:pPr algn="ctr"/>
            <a:r>
              <a:rPr lang="en-US" dirty="0"/>
              <a:t>Raw dataset</a:t>
            </a:r>
          </a:p>
        </p:txBody>
      </p:sp>
      <p:pic>
        <p:nvPicPr>
          <p:cNvPr id="9" name="Picture 8">
            <a:extLst>
              <a:ext uri="{FF2B5EF4-FFF2-40B4-BE49-F238E27FC236}">
                <a16:creationId xmlns:a16="http://schemas.microsoft.com/office/drawing/2014/main" id="{1A5C42F7-A55E-8AA0-6EFA-A28ADE0CAE0E}"/>
              </a:ext>
            </a:extLst>
          </p:cNvPr>
          <p:cNvPicPr>
            <a:picLocks noChangeAspect="1"/>
          </p:cNvPicPr>
          <p:nvPr/>
        </p:nvPicPr>
        <p:blipFill>
          <a:blip r:embed="rId4"/>
          <a:stretch>
            <a:fillRect/>
          </a:stretch>
        </p:blipFill>
        <p:spPr>
          <a:xfrm>
            <a:off x="6807222" y="3502058"/>
            <a:ext cx="4231741" cy="3316971"/>
          </a:xfrm>
          <a:prstGeom prst="rect">
            <a:avLst/>
          </a:prstGeom>
        </p:spPr>
      </p:pic>
    </p:spTree>
    <p:extLst>
      <p:ext uri="{BB962C8B-B14F-4D97-AF65-F5344CB8AC3E}">
        <p14:creationId xmlns:p14="http://schemas.microsoft.com/office/powerpoint/2010/main" val="191893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1921"/>
        </a:solidFill>
        <a:effectLst/>
      </p:bgPr>
    </p:bg>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A84260E-5A7B-ADF2-F7D4-4EBFE73AB5BE}"/>
              </a:ext>
            </a:extLst>
          </p:cNvPr>
          <p:cNvSpPr/>
          <p:nvPr/>
        </p:nvSpPr>
        <p:spPr>
          <a:xfrm>
            <a:off x="5438188" y="2609853"/>
            <a:ext cx="5375210" cy="3238503"/>
          </a:xfrm>
          <a:prstGeom prst="rect">
            <a:avLst/>
          </a:prstGeom>
          <a:solidFill>
            <a:srgbClr val="000000">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3" name="矩形 1">
            <a:extLst>
              <a:ext uri="{FF2B5EF4-FFF2-40B4-BE49-F238E27FC236}">
                <a16:creationId xmlns:a16="http://schemas.microsoft.com/office/drawing/2014/main" id="{FBD36561-826D-F7D3-5334-C5B94C95652C}"/>
              </a:ext>
            </a:extLst>
          </p:cNvPr>
          <p:cNvSpPr/>
          <p:nvPr/>
        </p:nvSpPr>
        <p:spPr>
          <a:xfrm>
            <a:off x="1748715" y="2609853"/>
            <a:ext cx="3238503" cy="3238503"/>
          </a:xfrm>
          <a:prstGeom prst="rect">
            <a:avLst/>
          </a:prstGeom>
          <a:noFill/>
          <a:ln w="127001" cap="flat">
            <a:solidFill>
              <a:srgbClr val="D9D9D9">
                <a:alpha val="3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等线" pitchFamily="2"/>
              <a:cs typeface="Arial"/>
            </a:endParaRPr>
          </a:p>
        </p:txBody>
      </p:sp>
      <p:sp>
        <p:nvSpPr>
          <p:cNvPr id="4" name="文本框 2">
            <a:extLst>
              <a:ext uri="{FF2B5EF4-FFF2-40B4-BE49-F238E27FC236}">
                <a16:creationId xmlns:a16="http://schemas.microsoft.com/office/drawing/2014/main" id="{2FDBE3F1-019E-E98D-3BD6-BCE2EF0331E4}"/>
              </a:ext>
            </a:extLst>
          </p:cNvPr>
          <p:cNvSpPr txBox="1"/>
          <p:nvPr/>
        </p:nvSpPr>
        <p:spPr>
          <a:xfrm>
            <a:off x="1915886" y="2705096"/>
            <a:ext cx="2895603" cy="30469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b="0" i="0" u="none" strike="noStrike" kern="1200" cap="none" spc="0" baseline="0" dirty="0">
                <a:solidFill>
                  <a:srgbClr val="FFFFFF"/>
                </a:solidFill>
                <a:uFillTx/>
                <a:latin typeface="Calibri"/>
                <a:ea typeface="等线"/>
                <a:cs typeface="Arial"/>
              </a:rPr>
              <a:t>PART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600" dirty="0">
                <a:solidFill>
                  <a:srgbClr val="FFFFFF"/>
                </a:solidFill>
                <a:latin typeface="Calibri"/>
                <a:ea typeface="等线" pitchFamily="2"/>
                <a:cs typeface="Arial"/>
              </a:rPr>
              <a:t>2</a:t>
            </a:r>
            <a:endParaRPr lang="en-US" sz="9600" b="0" i="0" u="none" strike="noStrike" kern="1200" cap="none" spc="0" baseline="0" dirty="0">
              <a:solidFill>
                <a:srgbClr val="FFFFFF"/>
              </a:solidFill>
              <a:uFillTx/>
              <a:latin typeface="Calibri"/>
              <a:ea typeface="等线" pitchFamily="2"/>
              <a:cs typeface="Arial"/>
            </a:endParaRPr>
          </a:p>
        </p:txBody>
      </p:sp>
      <p:sp>
        <p:nvSpPr>
          <p:cNvPr id="5" name="文本框 4">
            <a:extLst>
              <a:ext uri="{FF2B5EF4-FFF2-40B4-BE49-F238E27FC236}">
                <a16:creationId xmlns:a16="http://schemas.microsoft.com/office/drawing/2014/main" id="{573E5E23-9F2E-C23F-7806-5D05EFF73453}"/>
              </a:ext>
            </a:extLst>
          </p:cNvPr>
          <p:cNvSpPr txBox="1"/>
          <p:nvPr/>
        </p:nvSpPr>
        <p:spPr>
          <a:xfrm>
            <a:off x="6091480" y="2804412"/>
            <a:ext cx="5685650" cy="52322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n-US" sz="2800" b="1" kern="0" dirty="0">
                <a:solidFill>
                  <a:srgbClr val="FFFFFF"/>
                </a:solidFill>
                <a:latin typeface="微软雅黑"/>
                <a:ea typeface="微软雅黑"/>
                <a:cs typeface="Arial"/>
              </a:rPr>
              <a:t>Preprocessing</a:t>
            </a:r>
            <a:endParaRPr lang="en-US" sz="2800" b="1" i="0" u="none" strike="noStrike" kern="0" cap="none" spc="0" baseline="0" dirty="0">
              <a:solidFill>
                <a:srgbClr val="FFFFFF"/>
              </a:solidFill>
              <a:uFillTx/>
              <a:latin typeface="微软雅黑" pitchFamily="34"/>
              <a:ea typeface="微软雅黑" pitchFamily="34"/>
              <a:cs typeface="Arial"/>
            </a:endParaRPr>
          </a:p>
        </p:txBody>
      </p:sp>
      <p:cxnSp>
        <p:nvCxnSpPr>
          <p:cNvPr id="7" name="直接连接符 7">
            <a:extLst>
              <a:ext uri="{FF2B5EF4-FFF2-40B4-BE49-F238E27FC236}">
                <a16:creationId xmlns:a16="http://schemas.microsoft.com/office/drawing/2014/main" id="{E3B02EE8-63F2-B20F-43D6-8339D17E7AAC}"/>
              </a:ext>
            </a:extLst>
          </p:cNvPr>
          <p:cNvCxnSpPr/>
          <p:nvPr/>
        </p:nvCxnSpPr>
        <p:spPr>
          <a:xfrm>
            <a:off x="5503507" y="3375429"/>
            <a:ext cx="5026569" cy="7775"/>
          </a:xfrm>
          <a:prstGeom prst="straightConnector1">
            <a:avLst/>
          </a:prstGeom>
          <a:noFill/>
          <a:ln w="6345" cap="flat">
            <a:solidFill>
              <a:srgbClr val="FFFFFF"/>
            </a:solidFill>
            <a:prstDash val="solid"/>
            <a:miter/>
          </a:ln>
        </p:spPr>
      </p:cxnSp>
      <p:sp>
        <p:nvSpPr>
          <p:cNvPr id="8" name="文本框 9">
            <a:extLst>
              <a:ext uri="{FF2B5EF4-FFF2-40B4-BE49-F238E27FC236}">
                <a16:creationId xmlns:a16="http://schemas.microsoft.com/office/drawing/2014/main" id="{E9EACA37-10E4-87D7-7013-09F8370E1CCF}"/>
              </a:ext>
            </a:extLst>
          </p:cNvPr>
          <p:cNvSpPr txBox="1"/>
          <p:nvPr/>
        </p:nvSpPr>
        <p:spPr>
          <a:xfrm>
            <a:off x="5503507" y="3566356"/>
            <a:ext cx="4657080" cy="853547"/>
          </a:xfrm>
          <a:prstGeom prst="rect">
            <a:avLst/>
          </a:prstGeom>
          <a:noFill/>
          <a:ln cap="flat">
            <a:noFill/>
          </a:ln>
        </p:spPr>
        <p:txBody>
          <a:bodyPr vert="horz" wrap="square" lIns="91421" tIns="45710" rIns="91421" bIns="45710" anchor="t" anchorCtr="0" compatLnSpc="1">
            <a:spAutoFit/>
          </a:bodyPr>
          <a:lstStyle/>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Tokenization</a:t>
            </a:r>
          </a:p>
          <a:p>
            <a:pPr marL="171450" indent="-171450">
              <a:lnSpc>
                <a:spcPct val="130000"/>
              </a:lnSpc>
              <a:buFont typeface="Calibri"/>
              <a:buChar char="-"/>
              <a:defRPr sz="1800" b="0" i="0" u="none" strike="noStrike" kern="0" cap="none" spc="0" baseline="0">
                <a:solidFill>
                  <a:srgbClr val="000000"/>
                </a:solidFill>
                <a:uFillTx/>
              </a:defRPr>
            </a:pPr>
            <a:r>
              <a:rPr lang="en-US" sz="2000" kern="0" dirty="0">
                <a:solidFill>
                  <a:srgbClr val="FFFFFF"/>
                </a:solidFill>
                <a:latin typeface="微软雅黑"/>
                <a:ea typeface="微软雅黑"/>
                <a:cs typeface="Arial"/>
              </a:rPr>
              <a:t>Preparing Data for the Model</a:t>
            </a:r>
          </a:p>
        </p:txBody>
      </p:sp>
      <p:grpSp>
        <p:nvGrpSpPr>
          <p:cNvPr id="11" name="Group 7">
            <a:extLst>
              <a:ext uri="{FF2B5EF4-FFF2-40B4-BE49-F238E27FC236}">
                <a16:creationId xmlns:a16="http://schemas.microsoft.com/office/drawing/2014/main" id="{E4CDFEEB-5C9F-496F-2504-6FA8F1C70C62}"/>
              </a:ext>
            </a:extLst>
          </p:cNvPr>
          <p:cNvGrpSpPr/>
          <p:nvPr/>
        </p:nvGrpSpPr>
        <p:grpSpPr>
          <a:xfrm>
            <a:off x="4141683" y="1610925"/>
            <a:ext cx="2162180" cy="403662"/>
            <a:chOff x="4141683" y="1610925"/>
            <a:chExt cx="2162180" cy="403662"/>
          </a:xfrm>
        </p:grpSpPr>
        <p:sp>
          <p:nvSpPr>
            <p:cNvPr id="12" name="Freeform: Shape 8">
              <a:extLst>
                <a:ext uri="{FF2B5EF4-FFF2-40B4-BE49-F238E27FC236}">
                  <a16:creationId xmlns:a16="http://schemas.microsoft.com/office/drawing/2014/main" id="{840C16A9-F6B2-458E-E4E2-9FFC2108FCE1}"/>
                </a:ext>
              </a:extLst>
            </p:cNvPr>
            <p:cNvSpPr/>
            <p:nvPr/>
          </p:nvSpPr>
          <p:spPr>
            <a:xfrm>
              <a:off x="4141683" y="1646212"/>
              <a:ext cx="1971876" cy="368375"/>
            </a:xfrm>
            <a:custGeom>
              <a:avLst/>
              <a:gdLst>
                <a:gd name="f0" fmla="val 10800000"/>
                <a:gd name="f1" fmla="val 5400000"/>
                <a:gd name="f2" fmla="val 180"/>
                <a:gd name="f3" fmla="val w"/>
                <a:gd name="f4" fmla="val h"/>
                <a:gd name="f5" fmla="val 0"/>
                <a:gd name="f6" fmla="val 4609853"/>
                <a:gd name="f7" fmla="val 1039050"/>
                <a:gd name="f8" fmla="val 4569032"/>
                <a:gd name="f9" fmla="val 413392"/>
                <a:gd name="f10" fmla="val 4015524"/>
                <a:gd name="f11" fmla="val 821376"/>
                <a:gd name="f12" fmla="val 3213233"/>
                <a:gd name="f13" fmla="val 1039051"/>
                <a:gd name="f14" fmla="val 2522490"/>
                <a:gd name="f15" fmla="val 1553940"/>
                <a:gd name="f16" fmla="val 682003"/>
                <a:gd name="f17" fmla="val 680825"/>
                <a:gd name="f18" fmla="val 22339"/>
                <a:gd name="f19" fmla="val 85017"/>
                <a:gd name="f20" fmla="val -29486"/>
                <a:gd name="f21" fmla="val 38164"/>
                <a:gd name="f22" fmla="val 16958"/>
                <a:gd name="f23" fmla="val -25682"/>
                <a:gd name="f24" fmla="val 79146"/>
                <a:gd name="f25" fmla="val 10798"/>
                <a:gd name="f26" fmla="val 791045"/>
                <a:gd name="f27" fmla="val 425003"/>
                <a:gd name="f28" fmla="val 1671279"/>
                <a:gd name="f29" fmla="val 674186"/>
                <a:gd name="f30" fmla="val 2580535"/>
                <a:gd name="f31" fmla="val 3193755"/>
                <a:gd name="f32" fmla="val 3868334"/>
                <a:gd name="f33" fmla="val 547313"/>
                <a:gd name="f34" fmla="val 4488602"/>
                <a:gd name="f35" fmla="val 284033"/>
                <a:gd name="f36" fmla="val 4582300"/>
                <a:gd name="f37" fmla="val 244228"/>
                <a:gd name="f38" fmla="val 4660662"/>
                <a:gd name="f39" fmla="val 345393"/>
                <a:gd name="f40" fmla="+- 0 0 -90"/>
                <a:gd name="f41" fmla="*/ f3 1 4609853"/>
                <a:gd name="f42" fmla="*/ f4 1 1039050"/>
                <a:gd name="f43" fmla="val f5"/>
                <a:gd name="f44" fmla="val f6"/>
                <a:gd name="f45" fmla="val f7"/>
                <a:gd name="f46" fmla="*/ f40 f0 1"/>
                <a:gd name="f47" fmla="+- f45 0 f43"/>
                <a:gd name="f48" fmla="+- f44 0 f43"/>
                <a:gd name="f49" fmla="*/ f46 1 f2"/>
                <a:gd name="f50" fmla="*/ f48 1 4609853"/>
                <a:gd name="f51" fmla="*/ f47 1 1039050"/>
                <a:gd name="f52" fmla="*/ 4569032 f48 1"/>
                <a:gd name="f53" fmla="*/ 413392 f47 1"/>
                <a:gd name="f54" fmla="*/ 2522490 f48 1"/>
                <a:gd name="f55" fmla="*/ 1039051 f47 1"/>
                <a:gd name="f56" fmla="*/ 22339 f48 1"/>
                <a:gd name="f57" fmla="*/ 85017 f47 1"/>
                <a:gd name="f58" fmla="*/ 79146 f48 1"/>
                <a:gd name="f59" fmla="*/ 10798 f47 1"/>
                <a:gd name="f60" fmla="*/ 2580535 f48 1"/>
                <a:gd name="f61" fmla="*/ 674186 f47 1"/>
                <a:gd name="f62" fmla="*/ 4488602 f48 1"/>
                <a:gd name="f63" fmla="*/ 284033 f47 1"/>
                <a:gd name="f64" fmla="+- f49 0 f1"/>
                <a:gd name="f65" fmla="*/ f52 1 4609853"/>
                <a:gd name="f66" fmla="*/ f53 1 1039050"/>
                <a:gd name="f67" fmla="*/ f54 1 4609853"/>
                <a:gd name="f68" fmla="*/ f55 1 1039050"/>
                <a:gd name="f69" fmla="*/ f56 1 4609853"/>
                <a:gd name="f70" fmla="*/ f57 1 1039050"/>
                <a:gd name="f71" fmla="*/ f58 1 4609853"/>
                <a:gd name="f72" fmla="*/ f59 1 1039050"/>
                <a:gd name="f73" fmla="*/ f60 1 4609853"/>
                <a:gd name="f74" fmla="*/ f61 1 1039050"/>
                <a:gd name="f75" fmla="*/ f62 1 4609853"/>
                <a:gd name="f76" fmla="*/ f63 1 1039050"/>
                <a:gd name="f77" fmla="*/ f43 1 f50"/>
                <a:gd name="f78" fmla="*/ f44 1 f50"/>
                <a:gd name="f79" fmla="*/ f43 1 f51"/>
                <a:gd name="f80" fmla="*/ f45 1 f51"/>
                <a:gd name="f81" fmla="*/ f65 1 f50"/>
                <a:gd name="f82" fmla="*/ f66 1 f51"/>
                <a:gd name="f83" fmla="*/ f67 1 f50"/>
                <a:gd name="f84" fmla="*/ f68 1 f51"/>
                <a:gd name="f85" fmla="*/ f69 1 f50"/>
                <a:gd name="f86" fmla="*/ f70 1 f51"/>
                <a:gd name="f87" fmla="*/ f71 1 f50"/>
                <a:gd name="f88" fmla="*/ f72 1 f51"/>
                <a:gd name="f89" fmla="*/ f73 1 f50"/>
                <a:gd name="f90" fmla="*/ f74 1 f51"/>
                <a:gd name="f91" fmla="*/ f75 1 f50"/>
                <a:gd name="f92" fmla="*/ f76 1 f51"/>
                <a:gd name="f93" fmla="*/ f77 f41 1"/>
                <a:gd name="f94" fmla="*/ f78 f41 1"/>
                <a:gd name="f95" fmla="*/ f80 f42 1"/>
                <a:gd name="f96" fmla="*/ f79 f42 1"/>
                <a:gd name="f97" fmla="*/ f81 f41 1"/>
                <a:gd name="f98" fmla="*/ f82 f42 1"/>
                <a:gd name="f99" fmla="*/ f83 f41 1"/>
                <a:gd name="f100" fmla="*/ f84 f42 1"/>
                <a:gd name="f101" fmla="*/ f85 f41 1"/>
                <a:gd name="f102" fmla="*/ f86 f42 1"/>
                <a:gd name="f103" fmla="*/ f87 f41 1"/>
                <a:gd name="f104" fmla="*/ f88 f42 1"/>
                <a:gd name="f105" fmla="*/ f89 f41 1"/>
                <a:gd name="f106" fmla="*/ f90 f42 1"/>
                <a:gd name="f107" fmla="*/ f91 f41 1"/>
                <a:gd name="f108" fmla="*/ f92 f42 1"/>
              </a:gdLst>
              <a:ahLst/>
              <a:cxnLst>
                <a:cxn ang="3cd4">
                  <a:pos x="hc" y="t"/>
                </a:cxn>
                <a:cxn ang="0">
                  <a:pos x="r" y="vc"/>
                </a:cxn>
                <a:cxn ang="cd4">
                  <a:pos x="hc" y="b"/>
                </a:cxn>
                <a:cxn ang="cd2">
                  <a:pos x="l" y="vc"/>
                </a:cxn>
                <a:cxn ang="f64">
                  <a:pos x="f97" y="f98"/>
                </a:cxn>
                <a:cxn ang="f64">
                  <a:pos x="f99" y="f100"/>
                </a:cxn>
                <a:cxn ang="f64">
                  <a:pos x="f101" y="f102"/>
                </a:cxn>
                <a:cxn ang="f64">
                  <a:pos x="f103" y="f104"/>
                </a:cxn>
                <a:cxn ang="f64">
                  <a:pos x="f105" y="f106"/>
                </a:cxn>
                <a:cxn ang="f64">
                  <a:pos x="f107" y="f108"/>
                </a:cxn>
                <a:cxn ang="f64">
                  <a:pos x="f97" y="f98"/>
                </a:cxn>
              </a:cxnLst>
              <a:rect l="f93" t="f96" r="f94" b="f95"/>
              <a:pathLst>
                <a:path w="4609853" h="1039050">
                  <a:moveTo>
                    <a:pt x="f8" y="f9"/>
                  </a:moveTo>
                  <a:cubicBezTo>
                    <a:pt x="f10" y="f11"/>
                    <a:pt x="f12" y="f13"/>
                    <a:pt x="f14" y="f13"/>
                  </a:cubicBezTo>
                  <a:cubicBezTo>
                    <a:pt x="f15" y="f13"/>
                    <a:pt x="f16" y="f17"/>
                    <a:pt x="f18" y="f19"/>
                  </a:cubicBezTo>
                  <a:cubicBezTo>
                    <a:pt x="f20" y="f21"/>
                    <a:pt x="f22" y="f23"/>
                    <a:pt x="f24" y="f25"/>
                  </a:cubicBezTo>
                  <a:cubicBezTo>
                    <a:pt x="f26" y="f27"/>
                    <a:pt x="f28" y="f29"/>
                    <a:pt x="f30" y="f29"/>
                  </a:cubicBezTo>
                  <a:cubicBezTo>
                    <a:pt x="f31" y="f29"/>
                    <a:pt x="f32" y="f33"/>
                    <a:pt x="f34" y="f35"/>
                  </a:cubicBezTo>
                  <a:cubicBezTo>
                    <a:pt x="f36" y="f37"/>
                    <a:pt x="f38" y="f39"/>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3" name="Freeform: Shape 9">
              <a:extLst>
                <a:ext uri="{FF2B5EF4-FFF2-40B4-BE49-F238E27FC236}">
                  <a16:creationId xmlns:a16="http://schemas.microsoft.com/office/drawing/2014/main" id="{532D3B11-0B15-2C59-DC63-527FD6EF5EDD}"/>
                </a:ext>
              </a:extLst>
            </p:cNvPr>
            <p:cNvSpPr/>
            <p:nvPr/>
          </p:nvSpPr>
          <p:spPr>
            <a:xfrm>
              <a:off x="5898547" y="1610925"/>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14" name="Grupo 13">
            <a:extLst>
              <a:ext uri="{FF2B5EF4-FFF2-40B4-BE49-F238E27FC236}">
                <a16:creationId xmlns:a16="http://schemas.microsoft.com/office/drawing/2014/main" id="{182A9012-D8A6-D82C-62B2-DF24A8D1AD8D}"/>
              </a:ext>
            </a:extLst>
          </p:cNvPr>
          <p:cNvGrpSpPr/>
          <p:nvPr/>
        </p:nvGrpSpPr>
        <p:grpSpPr>
          <a:xfrm>
            <a:off x="-593410" y="-818817"/>
            <a:ext cx="2522378" cy="3066714"/>
            <a:chOff x="-593410" y="-818817"/>
            <a:chExt cx="2522378" cy="3066714"/>
          </a:xfrm>
        </p:grpSpPr>
        <p:sp>
          <p:nvSpPr>
            <p:cNvPr id="15" name="Forma libre: forma 14">
              <a:extLst>
                <a:ext uri="{FF2B5EF4-FFF2-40B4-BE49-F238E27FC236}">
                  <a16:creationId xmlns:a16="http://schemas.microsoft.com/office/drawing/2014/main" id="{7D8BBB8B-A909-5596-95EC-4A88F3A8E19C}"/>
                </a:ext>
              </a:extLst>
            </p:cNvPr>
            <p:cNvSpPr/>
            <p:nvPr/>
          </p:nvSpPr>
          <p:spPr>
            <a:xfrm rot="2476037">
              <a:off x="-345414" y="-818817"/>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ECECEC"/>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6" name="Forma libre: forma 15">
              <a:extLst>
                <a:ext uri="{FF2B5EF4-FFF2-40B4-BE49-F238E27FC236}">
                  <a16:creationId xmlns:a16="http://schemas.microsoft.com/office/drawing/2014/main" id="{50BA8842-E2C7-43DA-0656-AAA9557E9576}"/>
                </a:ext>
              </a:extLst>
            </p:cNvPr>
            <p:cNvSpPr/>
            <p:nvPr/>
          </p:nvSpPr>
          <p:spPr>
            <a:xfrm rot="3140554">
              <a:off x="-71360" y="-784098"/>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7" name="Graphic 11">
              <a:extLst>
                <a:ext uri="{FF2B5EF4-FFF2-40B4-BE49-F238E27FC236}">
                  <a16:creationId xmlns:a16="http://schemas.microsoft.com/office/drawing/2014/main" id="{0B14B898-21EF-008D-7185-F7FC122BA13B}"/>
                </a:ext>
              </a:extLst>
            </p:cNvPr>
            <p:cNvSpPr/>
            <p:nvPr/>
          </p:nvSpPr>
          <p:spPr>
            <a:xfrm rot="8901977">
              <a:off x="1199305" y="318538"/>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sp>
        <p:nvSpPr>
          <p:cNvPr id="18" name="Forma libre: forma 17">
            <a:extLst>
              <a:ext uri="{FF2B5EF4-FFF2-40B4-BE49-F238E27FC236}">
                <a16:creationId xmlns:a16="http://schemas.microsoft.com/office/drawing/2014/main" id="{800D32F8-1EA0-3B15-B145-473BE5ACAD9A}"/>
              </a:ext>
            </a:extLst>
          </p:cNvPr>
          <p:cNvSpPr/>
          <p:nvPr/>
        </p:nvSpPr>
        <p:spPr>
          <a:xfrm rot="12382248">
            <a:off x="11220328" y="4891884"/>
            <a:ext cx="1218968" cy="2198217"/>
          </a:xfrm>
          <a:custGeom>
            <a:avLst/>
            <a:gdLst>
              <a:gd name="f0" fmla="val 10800000"/>
              <a:gd name="f1" fmla="val 5400000"/>
              <a:gd name="f2" fmla="val 180"/>
              <a:gd name="f3" fmla="val w"/>
              <a:gd name="f4" fmla="val h"/>
              <a:gd name="f5" fmla="val 0"/>
              <a:gd name="f6" fmla="val 1218964"/>
              <a:gd name="f7" fmla="val 2198214"/>
              <a:gd name="f8" fmla="val 901980"/>
              <a:gd name="f9" fmla="val 2151279"/>
              <a:gd name="f10" fmla="val 864394"/>
              <a:gd name="f11" fmla="val 2174276"/>
              <a:gd name="f12" fmla="val 822950"/>
              <a:gd name="f13" fmla="val 2188911"/>
              <a:gd name="f14" fmla="val 779368"/>
              <a:gd name="f15" fmla="val 2195996"/>
              <a:gd name="f16" fmla="val 750129"/>
              <a:gd name="f17" fmla="val 685152"/>
              <a:gd name="f18" fmla="val 37110"/>
              <a:gd name="f19" fmla="val 516052"/>
              <a:gd name="f20" fmla="val 45368"/>
              <a:gd name="f21" fmla="val 486990"/>
              <a:gd name="f22" fmla="val 54479"/>
              <a:gd name="f23" fmla="val 458662"/>
              <a:gd name="f24" fmla="val 64507"/>
              <a:gd name="f25" fmla="val 431267"/>
              <a:gd name="f26" fmla="val 80045"/>
              <a:gd name="f27" fmla="val 393877"/>
              <a:gd name="f28" fmla="val 874521"/>
              <a:gd name="f29" fmla="val 1005585"/>
              <a:gd name="f30" fmla="val 32292"/>
              <a:gd name="f31" fmla="val 1091055"/>
              <a:gd name="f32" fmla="val 65606"/>
              <a:gd name="f33" fmla="val 1159221"/>
              <a:gd name="f34" fmla="val 121364"/>
              <a:gd name="f35" fmla="val 1192255"/>
              <a:gd name="f36" fmla="val 208331"/>
              <a:gd name="f37" fmla="val 1258322"/>
              <a:gd name="f38" fmla="val 383671"/>
              <a:gd name="f39" fmla="val 1183866"/>
              <a:gd name="f40" fmla="val 682449"/>
              <a:gd name="f41" fmla="val 1160794"/>
              <a:gd name="f42" fmla="val 911092"/>
              <a:gd name="f43" fmla="val 1138771"/>
              <a:gd name="f44" fmla="val 1138331"/>
              <a:gd name="f45" fmla="val 1170232"/>
              <a:gd name="f46" fmla="val 1295435"/>
              <a:gd name="f47" fmla="val 1157648"/>
              <a:gd name="f48" fmla="val 1507244"/>
              <a:gd name="f49" fmla="val 1144014"/>
              <a:gd name="f50" fmla="val 1719054"/>
              <a:gd name="f51" fmla="val 1088433"/>
              <a:gd name="f52" fmla="val 1984167"/>
              <a:gd name="f53" fmla="val 955249"/>
              <a:gd name="f54" fmla="val 2110412"/>
              <a:gd name="f55" fmla="val 938601"/>
              <a:gd name="f56" fmla="val 2126192"/>
              <a:gd name="f57" fmla="val 920771"/>
              <a:gd name="f58" fmla="val 2139781"/>
              <a:gd name="f59" fmla="+- 0 0 -90"/>
              <a:gd name="f60" fmla="*/ f3 1 1218964"/>
              <a:gd name="f61" fmla="*/ f4 1 2198214"/>
              <a:gd name="f62" fmla="val f5"/>
              <a:gd name="f63" fmla="val f6"/>
              <a:gd name="f64" fmla="val f7"/>
              <a:gd name="f65" fmla="*/ f59 f0 1"/>
              <a:gd name="f66" fmla="+- f64 0 f62"/>
              <a:gd name="f67" fmla="+- f63 0 f62"/>
              <a:gd name="f68" fmla="*/ f65 1 f2"/>
              <a:gd name="f69" fmla="*/ f67 1 1218964"/>
              <a:gd name="f70" fmla="*/ f66 1 2198214"/>
              <a:gd name="f71" fmla="*/ 901980 f67 1"/>
              <a:gd name="f72" fmla="*/ 2151279 f66 1"/>
              <a:gd name="f73" fmla="*/ 779368 f67 1"/>
              <a:gd name="f74" fmla="*/ 2195996 f66 1"/>
              <a:gd name="f75" fmla="*/ 750129 f67 1"/>
              <a:gd name="f76" fmla="*/ 2198214 f66 1"/>
              <a:gd name="f77" fmla="*/ 0 f67 1"/>
              <a:gd name="f78" fmla="*/ 685152 f66 1"/>
              <a:gd name="f79" fmla="*/ 37110 f67 1"/>
              <a:gd name="f80" fmla="*/ 516052 f66 1"/>
              <a:gd name="f81" fmla="*/ 64507 f67 1"/>
              <a:gd name="f82" fmla="*/ 431267 f66 1"/>
              <a:gd name="f83" fmla="*/ 80045 f67 1"/>
              <a:gd name="f84" fmla="*/ 393877 f66 1"/>
              <a:gd name="f85" fmla="*/ 874521 f67 1"/>
              <a:gd name="f86" fmla="*/ 0 f66 1"/>
              <a:gd name="f87" fmla="*/ 1005585 f67 1"/>
              <a:gd name="f88" fmla="*/ 32292 f66 1"/>
              <a:gd name="f89" fmla="*/ 1192255 f67 1"/>
              <a:gd name="f90" fmla="*/ 208331 f66 1"/>
              <a:gd name="f91" fmla="*/ 1160794 f67 1"/>
              <a:gd name="f92" fmla="*/ 911092 f66 1"/>
              <a:gd name="f93" fmla="*/ 1157648 f67 1"/>
              <a:gd name="f94" fmla="*/ 1507244 f66 1"/>
              <a:gd name="f95" fmla="*/ 955249 f67 1"/>
              <a:gd name="f96" fmla="*/ 2110412 f66 1"/>
              <a:gd name="f97" fmla="+- f68 0 f1"/>
              <a:gd name="f98" fmla="*/ f71 1 1218964"/>
              <a:gd name="f99" fmla="*/ f72 1 2198214"/>
              <a:gd name="f100" fmla="*/ f73 1 1218964"/>
              <a:gd name="f101" fmla="*/ f74 1 2198214"/>
              <a:gd name="f102" fmla="*/ f75 1 1218964"/>
              <a:gd name="f103" fmla="*/ f76 1 2198214"/>
              <a:gd name="f104" fmla="*/ f77 1 1218964"/>
              <a:gd name="f105" fmla="*/ f78 1 2198214"/>
              <a:gd name="f106" fmla="*/ f79 1 1218964"/>
              <a:gd name="f107" fmla="*/ f80 1 2198214"/>
              <a:gd name="f108" fmla="*/ f81 1 1218964"/>
              <a:gd name="f109" fmla="*/ f82 1 2198214"/>
              <a:gd name="f110" fmla="*/ f83 1 1218964"/>
              <a:gd name="f111" fmla="*/ f84 1 2198214"/>
              <a:gd name="f112" fmla="*/ f85 1 1218964"/>
              <a:gd name="f113" fmla="*/ f86 1 2198214"/>
              <a:gd name="f114" fmla="*/ f87 1 1218964"/>
              <a:gd name="f115" fmla="*/ f88 1 2198214"/>
              <a:gd name="f116" fmla="*/ f89 1 1218964"/>
              <a:gd name="f117" fmla="*/ f90 1 2198214"/>
              <a:gd name="f118" fmla="*/ f91 1 1218964"/>
              <a:gd name="f119" fmla="*/ f92 1 2198214"/>
              <a:gd name="f120" fmla="*/ f93 1 1218964"/>
              <a:gd name="f121" fmla="*/ f94 1 2198214"/>
              <a:gd name="f122" fmla="*/ f95 1 1218964"/>
              <a:gd name="f123" fmla="*/ f96 1 2198214"/>
              <a:gd name="f124" fmla="*/ f62 1 f69"/>
              <a:gd name="f125" fmla="*/ f63 1 f69"/>
              <a:gd name="f126" fmla="*/ f62 1 f70"/>
              <a:gd name="f127" fmla="*/ f64 1 f70"/>
              <a:gd name="f128" fmla="*/ f98 1 f69"/>
              <a:gd name="f129" fmla="*/ f99 1 f70"/>
              <a:gd name="f130" fmla="*/ f100 1 f69"/>
              <a:gd name="f131" fmla="*/ f101 1 f70"/>
              <a:gd name="f132" fmla="*/ f102 1 f69"/>
              <a:gd name="f133" fmla="*/ f103 1 f70"/>
              <a:gd name="f134" fmla="*/ f104 1 f69"/>
              <a:gd name="f135" fmla="*/ f105 1 f70"/>
              <a:gd name="f136" fmla="*/ f106 1 f69"/>
              <a:gd name="f137" fmla="*/ f107 1 f70"/>
              <a:gd name="f138" fmla="*/ f108 1 f69"/>
              <a:gd name="f139" fmla="*/ f109 1 f70"/>
              <a:gd name="f140" fmla="*/ f110 1 f69"/>
              <a:gd name="f141" fmla="*/ f111 1 f70"/>
              <a:gd name="f142" fmla="*/ f112 1 f69"/>
              <a:gd name="f143" fmla="*/ f113 1 f70"/>
              <a:gd name="f144" fmla="*/ f114 1 f69"/>
              <a:gd name="f145" fmla="*/ f115 1 f70"/>
              <a:gd name="f146" fmla="*/ f116 1 f69"/>
              <a:gd name="f147" fmla="*/ f117 1 f70"/>
              <a:gd name="f148" fmla="*/ f118 1 f69"/>
              <a:gd name="f149" fmla="*/ f119 1 f70"/>
              <a:gd name="f150" fmla="*/ f120 1 f69"/>
              <a:gd name="f151" fmla="*/ f121 1 f70"/>
              <a:gd name="f152" fmla="*/ f122 1 f69"/>
              <a:gd name="f153" fmla="*/ f123 1 f70"/>
              <a:gd name="f154" fmla="*/ f124 f60 1"/>
              <a:gd name="f155" fmla="*/ f125 f60 1"/>
              <a:gd name="f156" fmla="*/ f127 f61 1"/>
              <a:gd name="f157" fmla="*/ f126 f61 1"/>
              <a:gd name="f158" fmla="*/ f128 f60 1"/>
              <a:gd name="f159" fmla="*/ f129 f61 1"/>
              <a:gd name="f160" fmla="*/ f130 f60 1"/>
              <a:gd name="f161" fmla="*/ f131 f61 1"/>
              <a:gd name="f162" fmla="*/ f132 f60 1"/>
              <a:gd name="f163" fmla="*/ f133 f61 1"/>
              <a:gd name="f164" fmla="*/ f134 f60 1"/>
              <a:gd name="f165" fmla="*/ f135 f61 1"/>
              <a:gd name="f166" fmla="*/ f136 f60 1"/>
              <a:gd name="f167" fmla="*/ f137 f61 1"/>
              <a:gd name="f168" fmla="*/ f138 f60 1"/>
              <a:gd name="f169" fmla="*/ f139 f61 1"/>
              <a:gd name="f170" fmla="*/ f140 f60 1"/>
              <a:gd name="f171" fmla="*/ f141 f61 1"/>
              <a:gd name="f172" fmla="*/ f142 f60 1"/>
              <a:gd name="f173" fmla="*/ f143 f61 1"/>
              <a:gd name="f174" fmla="*/ f144 f60 1"/>
              <a:gd name="f175" fmla="*/ f145 f61 1"/>
              <a:gd name="f176" fmla="*/ f146 f60 1"/>
              <a:gd name="f177" fmla="*/ f147 f61 1"/>
              <a:gd name="f178" fmla="*/ f148 f60 1"/>
              <a:gd name="f179" fmla="*/ f149 f61 1"/>
              <a:gd name="f180" fmla="*/ f150 f60 1"/>
              <a:gd name="f181" fmla="*/ f151 f61 1"/>
              <a:gd name="f182" fmla="*/ f152 f60 1"/>
              <a:gd name="f183" fmla="*/ f153 f61 1"/>
            </a:gdLst>
            <a:ahLst/>
            <a:cxnLst>
              <a:cxn ang="3cd4">
                <a:pos x="hc" y="t"/>
              </a:cxn>
              <a:cxn ang="0">
                <a:pos x="r" y="vc"/>
              </a:cxn>
              <a:cxn ang="cd4">
                <a:pos x="hc" y="b"/>
              </a:cxn>
              <a:cxn ang="cd2">
                <a:pos x="l" y="vc"/>
              </a:cxn>
              <a:cxn ang="f97">
                <a:pos x="f158" y="f159"/>
              </a:cxn>
              <a:cxn ang="f97">
                <a:pos x="f160" y="f161"/>
              </a:cxn>
              <a:cxn ang="f97">
                <a:pos x="f162" y="f163"/>
              </a:cxn>
              <a:cxn ang="f97">
                <a:pos x="f164" y="f165"/>
              </a:cxn>
              <a:cxn ang="f97">
                <a:pos x="f166" y="f167"/>
              </a:cxn>
              <a:cxn ang="f97">
                <a:pos x="f168" y="f169"/>
              </a:cxn>
              <a:cxn ang="f97">
                <a:pos x="f170" y="f171"/>
              </a:cxn>
              <a:cxn ang="f97">
                <a:pos x="f172" y="f173"/>
              </a:cxn>
              <a:cxn ang="f97">
                <a:pos x="f174" y="f175"/>
              </a:cxn>
              <a:cxn ang="f97">
                <a:pos x="f176" y="f177"/>
              </a:cxn>
              <a:cxn ang="f97">
                <a:pos x="f178" y="f179"/>
              </a:cxn>
              <a:cxn ang="f97">
                <a:pos x="f180" y="f181"/>
              </a:cxn>
              <a:cxn ang="f97">
                <a:pos x="f182" y="f183"/>
              </a:cxn>
              <a:cxn ang="f97">
                <a:pos x="f158" y="f159"/>
              </a:cxn>
            </a:cxnLst>
            <a:rect l="f154" t="f157" r="f155" b="f156"/>
            <a:pathLst>
              <a:path w="1218964" h="2198214">
                <a:moveTo>
                  <a:pt x="f8" y="f9"/>
                </a:moveTo>
                <a:cubicBezTo>
                  <a:pt x="f10" y="f11"/>
                  <a:pt x="f12" y="f13"/>
                  <a:pt x="f14" y="f15"/>
                </a:cubicBezTo>
                <a:lnTo>
                  <a:pt x="f16" y="f7"/>
                </a:lnTo>
                <a:lnTo>
                  <a:pt x="f5" y="f17"/>
                </a:lnTo>
                <a:lnTo>
                  <a:pt x="f18" y="f19"/>
                </a:lnTo>
                <a:cubicBezTo>
                  <a:pt x="f20" y="f21"/>
                  <a:pt x="f22" y="f23"/>
                  <a:pt x="f24" y="f25"/>
                </a:cubicBezTo>
                <a:lnTo>
                  <a:pt x="f26" y="f27"/>
                </a:lnTo>
                <a:lnTo>
                  <a:pt x="f28" y="f5"/>
                </a:lnTo>
                <a:lnTo>
                  <a:pt x="f29" y="f30"/>
                </a:ln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55" y="f56"/>
                  <a:pt x="f57" y="f58"/>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19" name="Forma libre: forma 18">
            <a:extLst>
              <a:ext uri="{FF2B5EF4-FFF2-40B4-BE49-F238E27FC236}">
                <a16:creationId xmlns:a16="http://schemas.microsoft.com/office/drawing/2014/main" id="{3485E450-AECF-B083-69F1-207253820F87}"/>
              </a:ext>
            </a:extLst>
          </p:cNvPr>
          <p:cNvSpPr/>
          <p:nvPr/>
        </p:nvSpPr>
        <p:spPr>
          <a:xfrm rot="3308471" flipH="1">
            <a:off x="11191313" y="5699309"/>
            <a:ext cx="992983" cy="1829513"/>
          </a:xfrm>
          <a:custGeom>
            <a:avLst/>
            <a:gdLst>
              <a:gd name="f0" fmla="val 10800000"/>
              <a:gd name="f1" fmla="val 5400000"/>
              <a:gd name="f2" fmla="val 180"/>
              <a:gd name="f3" fmla="val w"/>
              <a:gd name="f4" fmla="val h"/>
              <a:gd name="f5" fmla="val 0"/>
              <a:gd name="f6" fmla="val 992980"/>
              <a:gd name="f7" fmla="val 1829509"/>
              <a:gd name="f8" fmla="val 935187"/>
              <a:gd name="f9" fmla="val 8621"/>
              <a:gd name="f10" fmla="val 927637"/>
              <a:gd name="f11" fmla="val 646137"/>
              <a:gd name="f12" fmla="val 824266"/>
              <a:gd name="f13" fmla="val 875296"/>
              <a:gd name="f14" fmla="val 1700715"/>
              <a:gd name="f15" fmla="val 907543"/>
              <a:gd name="f16" fmla="val 1592180"/>
              <a:gd name="f17" fmla="val 924847"/>
              <a:gd name="f18" fmla="val 1472948"/>
              <a:gd name="f19" fmla="val 931663"/>
              <a:gd name="f20" fmla="val 1367043"/>
              <a:gd name="f21" fmla="val 944247"/>
              <a:gd name="f22" fmla="val 1155235"/>
              <a:gd name="f23" fmla="val 912787"/>
              <a:gd name="f24" fmla="val 998131"/>
              <a:gd name="f25" fmla="val 934810"/>
              <a:gd name="f26" fmla="val 770891"/>
              <a:gd name="f27" fmla="val 957881"/>
              <a:gd name="f28" fmla="val 542249"/>
              <a:gd name="f29" fmla="val 1032339"/>
              <a:gd name="f30" fmla="val 243472"/>
              <a:gd name="f31" fmla="val 966271"/>
              <a:gd name="f32" fmla="val 68132"/>
              <a:gd name="f33" fmla="val 958012"/>
              <a:gd name="f34" fmla="val 46390"/>
              <a:gd name="f35" fmla="val 947558"/>
              <a:gd name="f36" fmla="val 26599"/>
              <a:gd name="f37" fmla="+- 0 0 -90"/>
              <a:gd name="f38" fmla="*/ f3 1 992980"/>
              <a:gd name="f39" fmla="*/ f4 1 1829509"/>
              <a:gd name="f40" fmla="val f5"/>
              <a:gd name="f41" fmla="val f6"/>
              <a:gd name="f42" fmla="val f7"/>
              <a:gd name="f43" fmla="*/ f37 f0 1"/>
              <a:gd name="f44" fmla="+- f42 0 f40"/>
              <a:gd name="f45" fmla="+- f41 0 f40"/>
              <a:gd name="f46" fmla="*/ f43 1 f2"/>
              <a:gd name="f47" fmla="*/ f45 1 992980"/>
              <a:gd name="f48" fmla="*/ f44 1 1829509"/>
              <a:gd name="f49" fmla="*/ 935187 f45 1"/>
              <a:gd name="f50" fmla="*/ 8621 f44 1"/>
              <a:gd name="f51" fmla="*/ 927637 f45 1"/>
              <a:gd name="f52" fmla="*/ 0 f44 1"/>
              <a:gd name="f53" fmla="*/ 0 f45 1"/>
              <a:gd name="f54" fmla="*/ 646137 f44 1"/>
              <a:gd name="f55" fmla="*/ 824266 f45 1"/>
              <a:gd name="f56" fmla="*/ 1829509 f44 1"/>
              <a:gd name="f57" fmla="*/ 875296 f45 1"/>
              <a:gd name="f58" fmla="*/ 1700715 f44 1"/>
              <a:gd name="f59" fmla="*/ 931663 f45 1"/>
              <a:gd name="f60" fmla="*/ 1367043 f44 1"/>
              <a:gd name="f61" fmla="*/ 934810 f45 1"/>
              <a:gd name="f62" fmla="*/ 770891 f44 1"/>
              <a:gd name="f63" fmla="*/ 966271 f45 1"/>
              <a:gd name="f64" fmla="*/ 68132 f44 1"/>
              <a:gd name="f65" fmla="+- f46 0 f1"/>
              <a:gd name="f66" fmla="*/ f49 1 992980"/>
              <a:gd name="f67" fmla="*/ f50 1 1829509"/>
              <a:gd name="f68" fmla="*/ f51 1 992980"/>
              <a:gd name="f69" fmla="*/ f52 1 1829509"/>
              <a:gd name="f70" fmla="*/ f53 1 992980"/>
              <a:gd name="f71" fmla="*/ f54 1 1829509"/>
              <a:gd name="f72" fmla="*/ f55 1 992980"/>
              <a:gd name="f73" fmla="*/ f56 1 1829509"/>
              <a:gd name="f74" fmla="*/ f57 1 992980"/>
              <a:gd name="f75" fmla="*/ f58 1 1829509"/>
              <a:gd name="f76" fmla="*/ f59 1 992980"/>
              <a:gd name="f77" fmla="*/ f60 1 1829509"/>
              <a:gd name="f78" fmla="*/ f61 1 992980"/>
              <a:gd name="f79" fmla="*/ f62 1 1829509"/>
              <a:gd name="f80" fmla="*/ f63 1 992980"/>
              <a:gd name="f81" fmla="*/ f64 1 1829509"/>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 ang="f65">
                <a:pos x="f106" y="f107"/>
              </a:cxn>
            </a:cxnLst>
            <a:rect l="f102" t="f105" r="f103" b="f104"/>
            <a:pathLst>
              <a:path w="992980" h="1829509">
                <a:moveTo>
                  <a:pt x="f8" y="f9"/>
                </a:moveTo>
                <a:lnTo>
                  <a:pt x="f10" y="f5"/>
                </a:lnTo>
                <a:lnTo>
                  <a:pt x="f5" y="f11"/>
                </a:lnTo>
                <a:lnTo>
                  <a:pt x="f12" y="f7"/>
                </a:lnTo>
                <a:lnTo>
                  <a:pt x="f13" y="f14"/>
                </a:lnTo>
                <a:cubicBezTo>
                  <a:pt x="f15" y="f16"/>
                  <a:pt x="f17" y="f18"/>
                  <a:pt x="f19" y="f20"/>
                </a:cubicBezTo>
                <a:cubicBezTo>
                  <a:pt x="f21" y="f22"/>
                  <a:pt x="f23" y="f24"/>
                  <a:pt x="f25" y="f26"/>
                </a:cubicBezTo>
                <a:cubicBezTo>
                  <a:pt x="f27" y="f28"/>
                  <a:pt x="f29" y="f30"/>
                  <a:pt x="f31" y="f32"/>
                </a:cubicBezTo>
                <a:cubicBezTo>
                  <a:pt x="f33" y="f34"/>
                  <a:pt x="f35" y="f36"/>
                  <a:pt x="f8" y="f9"/>
                </a:cubicBez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20" name="Rectangle 7">
            <a:extLst>
              <a:ext uri="{FF2B5EF4-FFF2-40B4-BE49-F238E27FC236}">
                <a16:creationId xmlns:a16="http://schemas.microsoft.com/office/drawing/2014/main" id="{34677D9E-6F12-5045-FC4E-5431F035E86E}"/>
              </a:ext>
            </a:extLst>
          </p:cNvPr>
          <p:cNvSpPr/>
          <p:nvPr/>
        </p:nvSpPr>
        <p:spPr>
          <a:xfrm rot="18900010">
            <a:off x="5729830" y="2809927"/>
            <a:ext cx="225664" cy="502727"/>
          </a:xfrm>
          <a:custGeom>
            <a:avLst/>
            <a:gdLst>
              <a:gd name="f0" fmla="val w"/>
              <a:gd name="f1" fmla="val h"/>
              <a:gd name="f2" fmla="val 0"/>
              <a:gd name="f3" fmla="val 154109"/>
              <a:gd name="f4" fmla="val 343323"/>
              <a:gd name="f5" fmla="val 102909"/>
              <a:gd name="f6" fmla="val 313772"/>
              <a:gd name="f7" fmla="val 328547"/>
              <a:gd name="f8" fmla="val 336708"/>
              <a:gd name="f9" fmla="val 96294"/>
              <a:gd name="f10" fmla="val 343322"/>
              <a:gd name="f11" fmla="val 88133"/>
              <a:gd name="f12" fmla="val 65975"/>
              <a:gd name="f13" fmla="val 57814"/>
              <a:gd name="f14" fmla="val 51199"/>
              <a:gd name="f15" fmla="val 323622"/>
              <a:gd name="f16" fmla="val 51200"/>
              <a:gd name="f17" fmla="val 318696"/>
              <a:gd name="f18" fmla="val 313771"/>
              <a:gd name="f19" fmla="val 123327"/>
              <a:gd name="f20" fmla="val 15459"/>
              <a:gd name="f21" fmla="val 141678"/>
              <a:gd name="f22" fmla="val 29245"/>
              <a:gd name="f23" fmla="val 152926"/>
              <a:gd name="f24" fmla="val 50497"/>
              <a:gd name="f25" fmla="val 154008"/>
              <a:gd name="f26" fmla="val 73425"/>
              <a:gd name="f27" fmla="val 155089"/>
              <a:gd name="f28" fmla="val 96353"/>
              <a:gd name="f29" fmla="val 145890"/>
              <a:gd name="f30" fmla="val 118568"/>
              <a:gd name="f31" fmla="val 128916"/>
              <a:gd name="f32" fmla="val 134021"/>
              <a:gd name="f33" fmla="val 119294"/>
              <a:gd name="f34" fmla="val 123450"/>
              <a:gd name="f35" fmla="val 133118"/>
              <a:gd name="f36" fmla="val 110865"/>
              <a:gd name="f37" fmla="val 140611"/>
              <a:gd name="f38" fmla="val 92772"/>
              <a:gd name="f39" fmla="val 139730"/>
              <a:gd name="f40" fmla="val 74098"/>
              <a:gd name="f41" fmla="val 138850"/>
              <a:gd name="f42" fmla="val 55424"/>
              <a:gd name="f43" fmla="val 129689"/>
              <a:gd name="f44" fmla="val 38115"/>
              <a:gd name="f45" fmla="val 114743"/>
              <a:gd name="f46" fmla="val 26887"/>
              <a:gd name="f47" fmla="val 136698"/>
              <a:gd name="f48" fmla="val 17411"/>
              <a:gd name="f49" fmla="val 103758"/>
              <a:gd name="f50" fmla="val -15529"/>
              <a:gd name="f51" fmla="val 50351"/>
              <a:gd name="f52" fmla="val 17412"/>
              <a:gd name="f53" fmla="val -15528"/>
              <a:gd name="f54" fmla="val 103757"/>
              <a:gd name="f55" fmla="val 136697"/>
              <a:gd name="f56" fmla="val 169637"/>
              <a:gd name="f57" fmla="val 196665"/>
              <a:gd name="f58" fmla="val 42556"/>
              <a:gd name="f59" fmla="val 111552"/>
              <a:gd name="f60" fmla="val 154108"/>
              <a:gd name="f61" fmla="val 139576"/>
              <a:gd name="f62" fmla="val 168641"/>
              <a:gd name="f63" fmla="val 121959"/>
              <a:gd name="f64" fmla="val 178211"/>
              <a:gd name="f65" fmla="val 102912"/>
              <a:gd name="f66" fmla="val 180994"/>
              <a:gd name="f67" fmla="val 308310"/>
              <a:gd name="f68" fmla="val 51197"/>
              <a:gd name="f69" fmla="val 32150"/>
              <a:gd name="f70" fmla="val 14534"/>
              <a:gd name="f71" fmla="val -42555"/>
              <a:gd name="f72" fmla="val -42556"/>
              <a:gd name="f73" fmla="val 111553"/>
              <a:gd name="f74" fmla="*/ f0 1 154109"/>
              <a:gd name="f75" fmla="*/ f1 1 343323"/>
              <a:gd name="f76" fmla="val f2"/>
              <a:gd name="f77" fmla="val f3"/>
              <a:gd name="f78" fmla="val f4"/>
              <a:gd name="f79" fmla="+- f78 0 f76"/>
              <a:gd name="f80" fmla="+- f77 0 f76"/>
              <a:gd name="f81" fmla="*/ f80 1 154109"/>
              <a:gd name="f82" fmla="*/ f79 1 343323"/>
              <a:gd name="f83" fmla="*/ f76 1 f81"/>
              <a:gd name="f84" fmla="*/ f77 1 f81"/>
              <a:gd name="f85" fmla="*/ f76 1 f82"/>
              <a:gd name="f86" fmla="*/ f78 1 f82"/>
              <a:gd name="f87" fmla="*/ f83 f74 1"/>
              <a:gd name="f88" fmla="*/ f84 f74 1"/>
              <a:gd name="f89" fmla="*/ f86 f75 1"/>
              <a:gd name="f90" fmla="*/ f85 f75 1"/>
            </a:gdLst>
            <a:ahLst/>
            <a:cxnLst>
              <a:cxn ang="3cd4">
                <a:pos x="hc" y="t"/>
              </a:cxn>
              <a:cxn ang="0">
                <a:pos x="r" y="vc"/>
              </a:cxn>
              <a:cxn ang="cd4">
                <a:pos x="hc" y="b"/>
              </a:cxn>
              <a:cxn ang="cd2">
                <a:pos x="l" y="vc"/>
              </a:cxn>
            </a:cxnLst>
            <a:rect l="f87" t="f90" r="f88" b="f89"/>
            <a:pathLst>
              <a:path w="154109" h="343323">
                <a:moveTo>
                  <a:pt x="f5" y="f6"/>
                </a:moveTo>
                <a:lnTo>
                  <a:pt x="f5" y="f7"/>
                </a:lnTo>
                <a:cubicBezTo>
                  <a:pt x="f5" y="f8"/>
                  <a:pt x="f9" y="f10"/>
                  <a:pt x="f11" y="f4"/>
                </a:cubicBezTo>
                <a:lnTo>
                  <a:pt x="f12" y="f10"/>
                </a:lnTo>
                <a:cubicBezTo>
                  <a:pt x="f13" y="f10"/>
                  <a:pt x="f14" y="f8"/>
                  <a:pt x="f14" y="f7"/>
                </a:cubicBezTo>
                <a:cubicBezTo>
                  <a:pt x="f14" y="f15"/>
                  <a:pt x="f16" y="f17"/>
                  <a:pt x="f16" y="f18"/>
                </a:cubicBezTo>
                <a:close/>
                <a:moveTo>
                  <a:pt x="f19" y="f20"/>
                </a:moveTo>
                <a:cubicBezTo>
                  <a:pt x="f21" y="f22"/>
                  <a:pt x="f23" y="f24"/>
                  <a:pt x="f25" y="f26"/>
                </a:cubicBezTo>
                <a:cubicBezTo>
                  <a:pt x="f27" y="f28"/>
                  <a:pt x="f29" y="f30"/>
                  <a:pt x="f31" y="f32"/>
                </a:cubicBezTo>
                <a:lnTo>
                  <a:pt x="f33" y="f34"/>
                </a:lnTo>
                <a:cubicBezTo>
                  <a:pt x="f35" y="f36"/>
                  <a:pt x="f37" y="f38"/>
                  <a:pt x="f39" y="f40"/>
                </a:cubicBezTo>
                <a:cubicBezTo>
                  <a:pt x="f41" y="f42"/>
                  <a:pt x="f43" y="f44"/>
                  <a:pt x="f45" y="f46"/>
                </a:cubicBezTo>
                <a:close/>
                <a:moveTo>
                  <a:pt x="f47" y="f48"/>
                </a:moveTo>
                <a:cubicBezTo>
                  <a:pt x="f49" y="f50"/>
                  <a:pt x="f51" y="f50"/>
                  <a:pt x="f52" y="f48"/>
                </a:cubicBezTo>
                <a:cubicBezTo>
                  <a:pt x="f53" y="f51"/>
                  <a:pt x="f53" y="f54"/>
                  <a:pt x="f52" y="f55"/>
                </a:cubicBezTo>
                <a:cubicBezTo>
                  <a:pt x="f51" y="f56"/>
                  <a:pt x="f49" y="f56"/>
                  <a:pt x="f47" y="f55"/>
                </a:cubicBezTo>
                <a:cubicBezTo>
                  <a:pt x="f56" y="f54"/>
                  <a:pt x="f56" y="f51"/>
                  <a:pt x="f47" y="f48"/>
                </a:cubicBezTo>
                <a:close/>
                <a:moveTo>
                  <a:pt x="f3" y="f2"/>
                </a:moveTo>
                <a:cubicBezTo>
                  <a:pt x="f57" y="f58"/>
                  <a:pt x="f57" y="f59"/>
                  <a:pt x="f3" y="f60"/>
                </a:cubicBezTo>
                <a:cubicBezTo>
                  <a:pt x="f61" y="f62"/>
                  <a:pt x="f63" y="f64"/>
                  <a:pt x="f65" y="f66"/>
                </a:cubicBezTo>
                <a:lnTo>
                  <a:pt x="f65" y="f67"/>
                </a:lnTo>
                <a:lnTo>
                  <a:pt x="f68" y="f67"/>
                </a:lnTo>
                <a:lnTo>
                  <a:pt x="f68" y="f66"/>
                </a:lnTo>
                <a:cubicBezTo>
                  <a:pt x="f69" y="f64"/>
                  <a:pt x="f70" y="f62"/>
                  <a:pt x="f2" y="f60"/>
                </a:cubicBezTo>
                <a:cubicBezTo>
                  <a:pt x="f71" y="f59"/>
                  <a:pt x="f71" y="f58"/>
                  <a:pt x="f2" y="f2"/>
                </a:cubicBezTo>
                <a:cubicBezTo>
                  <a:pt x="f58" y="f72"/>
                  <a:pt x="f73" y="f72"/>
                  <a:pt x="f3" y="f2"/>
                </a:cubicBezTo>
                <a:close/>
              </a:path>
            </a:pathLst>
          </a:custGeom>
          <a:solidFill>
            <a:srgbClr val="FF99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AE4500"/>
              </a:solidFill>
              <a:uFillTx/>
              <a:latin typeface="Calibri"/>
              <a:ea typeface="맑은 고딕" pitchFamily="34"/>
              <a:cs typeface="Arial"/>
            </a:endParaRPr>
          </a:p>
        </p:txBody>
      </p:sp>
    </p:spTree>
    <p:extLst>
      <p:ext uri="{BB962C8B-B14F-4D97-AF65-F5344CB8AC3E}">
        <p14:creationId xmlns:p14="http://schemas.microsoft.com/office/powerpoint/2010/main" val="380078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10F3DCB-EF64-BF4A-9D1E-FBFA53894D4B}"/>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926BC7D7-C5C7-FB75-2A1A-F7D6CC39F2D4}"/>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2C025223-89DA-2E48-0E13-656602F692FD}"/>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8BD527CA-BD9B-79DE-FA02-1FE3B83892F5}"/>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1526C885-1297-FE3E-87B3-E1248D055D48}"/>
              </a:ext>
            </a:extLst>
          </p:cNvPr>
          <p:cNvGrpSpPr/>
          <p:nvPr/>
        </p:nvGrpSpPr>
        <p:grpSpPr>
          <a:xfrm>
            <a:off x="1829033" y="565395"/>
            <a:ext cx="6553397" cy="1107996"/>
            <a:chOff x="1829033" y="565395"/>
            <a:chExt cx="6553397" cy="1107996"/>
          </a:xfrm>
        </p:grpSpPr>
        <p:sp>
          <p:nvSpPr>
            <p:cNvPr id="7" name="TextBox 23">
              <a:extLst>
                <a:ext uri="{FF2B5EF4-FFF2-40B4-BE49-F238E27FC236}">
                  <a16:creationId xmlns:a16="http://schemas.microsoft.com/office/drawing/2014/main" id="{95933773-62F0-6EF0-C3DE-7DBF23618359}"/>
                </a:ext>
              </a:extLst>
            </p:cNvPr>
            <p:cNvSpPr txBox="1"/>
            <p:nvPr/>
          </p:nvSpPr>
          <p:spPr>
            <a:xfrm>
              <a:off x="1829033" y="565395"/>
              <a:ext cx="6553397" cy="1107996"/>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6600" b="0" i="0" u="none" strike="noStrike" kern="1200" cap="none" spc="0" baseline="0" dirty="0">
                  <a:solidFill>
                    <a:srgbClr val="131921"/>
                  </a:solidFill>
                  <a:uFillTx/>
                  <a:latin typeface="Fira Sans Medium" pitchFamily="34"/>
                  <a:ea typeface="Arial"/>
                  <a:cs typeface="Arial"/>
                </a:rPr>
                <a:t>Framework used</a:t>
              </a:r>
              <a:endParaRPr lang="en-IN" sz="54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E92BA185-AE76-3AD1-DF01-A78E2F1ED0D8}"/>
                </a:ext>
              </a:extLst>
            </p:cNvPr>
            <p:cNvSpPr/>
            <p:nvPr/>
          </p:nvSpPr>
          <p:spPr>
            <a:xfrm>
              <a:off x="5518623" y="6317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pic>
        <p:nvPicPr>
          <p:cNvPr id="1026" name="Picture 2" descr="Reasons to Choose PyTorch for Deep Learning | by Claire D. Costa | Towards  Data Science">
            <a:extLst>
              <a:ext uri="{FF2B5EF4-FFF2-40B4-BE49-F238E27FC236}">
                <a16:creationId xmlns:a16="http://schemas.microsoft.com/office/drawing/2014/main" id="{3AF16254-44CE-47A1-C953-5579079C1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505" y="2550760"/>
            <a:ext cx="4035172" cy="20175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768FAB51-59AD-C500-BBDA-FD3250826314}"/>
              </a:ext>
            </a:extLst>
          </p:cNvPr>
          <p:cNvPicPr>
            <a:picLocks noChangeAspect="1"/>
          </p:cNvPicPr>
          <p:nvPr/>
        </p:nvPicPr>
        <p:blipFill>
          <a:blip r:embed="rId4"/>
          <a:stretch>
            <a:fillRect/>
          </a:stretch>
        </p:blipFill>
        <p:spPr>
          <a:xfrm>
            <a:off x="6575004" y="2759383"/>
            <a:ext cx="4816257" cy="1600339"/>
          </a:xfrm>
          <a:prstGeom prst="rect">
            <a:avLst/>
          </a:prstGeom>
        </p:spPr>
      </p:pic>
      <p:sp>
        <p:nvSpPr>
          <p:cNvPr id="41" name="TextBox 40">
            <a:extLst>
              <a:ext uri="{FF2B5EF4-FFF2-40B4-BE49-F238E27FC236}">
                <a16:creationId xmlns:a16="http://schemas.microsoft.com/office/drawing/2014/main" id="{57AA9B2F-A681-0961-19FD-5920F9605FD4}"/>
              </a:ext>
            </a:extLst>
          </p:cNvPr>
          <p:cNvSpPr txBox="1"/>
          <p:nvPr/>
        </p:nvSpPr>
        <p:spPr>
          <a:xfrm>
            <a:off x="7704667" y="4568346"/>
            <a:ext cx="2802466" cy="646331"/>
          </a:xfrm>
          <a:prstGeom prst="rect">
            <a:avLst/>
          </a:prstGeom>
          <a:noFill/>
        </p:spPr>
        <p:txBody>
          <a:bodyPr wrap="square" rtlCol="0">
            <a:spAutoFit/>
          </a:bodyPr>
          <a:lstStyle/>
          <a:p>
            <a:pPr algn="ctr"/>
            <a:r>
              <a:rPr lang="en-US" dirty="0"/>
              <a:t>Importing torch and its extensions.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FA17057-3590-B88A-0353-F351781D3402}"/>
              </a:ext>
            </a:extLst>
          </p:cNvPr>
          <p:cNvGrpSpPr/>
          <p:nvPr/>
        </p:nvGrpSpPr>
        <p:grpSpPr>
          <a:xfrm>
            <a:off x="-555316" y="-895014"/>
            <a:ext cx="2522387" cy="3066714"/>
            <a:chOff x="-555316" y="-895014"/>
            <a:chExt cx="2522387" cy="3066714"/>
          </a:xfrm>
        </p:grpSpPr>
        <p:sp>
          <p:nvSpPr>
            <p:cNvPr id="3" name="Forma libre: forma 2">
              <a:extLst>
                <a:ext uri="{FF2B5EF4-FFF2-40B4-BE49-F238E27FC236}">
                  <a16:creationId xmlns:a16="http://schemas.microsoft.com/office/drawing/2014/main" id="{49D169A4-5FFD-FF3C-EF82-D0DD255E9BAB}"/>
                </a:ext>
              </a:extLst>
            </p:cNvPr>
            <p:cNvSpPr/>
            <p:nvPr/>
          </p:nvSpPr>
          <p:spPr>
            <a:xfrm rot="2476037">
              <a:off x="-307311" y="-895014"/>
              <a:ext cx="1748241" cy="3066714"/>
            </a:xfrm>
            <a:custGeom>
              <a:avLst/>
              <a:gdLst>
                <a:gd name="f0" fmla="val 10800000"/>
                <a:gd name="f1" fmla="val 5400000"/>
                <a:gd name="f2" fmla="val 180"/>
                <a:gd name="f3" fmla="val w"/>
                <a:gd name="f4" fmla="val h"/>
                <a:gd name="f5" fmla="val 0"/>
                <a:gd name="f6" fmla="val 3291797"/>
                <a:gd name="f7" fmla="val 5830347"/>
                <a:gd name="f8" fmla="val 2599833"/>
                <a:gd name="f9" fmla="val 2962732"/>
                <a:gd name="f10" fmla="val 2969140"/>
                <a:gd name="f11" fmla="val 5233"/>
                <a:gd name="f12" fmla="val 3071530"/>
                <a:gd name="f13" fmla="val 98368"/>
                <a:gd name="f14" fmla="val 3152853"/>
                <a:gd name="f15" fmla="val 213059"/>
                <a:gd name="f16" fmla="val 3205945"/>
                <a:gd name="f17" fmla="val 352830"/>
                <a:gd name="f18" fmla="val 3418308"/>
                <a:gd name="f19" fmla="val 916430"/>
                <a:gd name="f20" fmla="val 3178978"/>
                <a:gd name="f21" fmla="val 1876799"/>
                <a:gd name="f22" fmla="val 3104818"/>
                <a:gd name="f23" fmla="val 2611733"/>
                <a:gd name="f24" fmla="val 3034028"/>
                <a:gd name="f25" fmla="val 3342156"/>
                <a:gd name="f26" fmla="val 3135154"/>
                <a:gd name="f27" fmla="val 3847140"/>
                <a:gd name="f28" fmla="val 3094704"/>
                <a:gd name="f29" fmla="val 4527964"/>
                <a:gd name="f30" fmla="val 3072794"/>
                <a:gd name="f31" fmla="val 4868378"/>
                <a:gd name="f32" fmla="val 3017175"/>
                <a:gd name="f33" fmla="val 5251626"/>
                <a:gd name="f34" fmla="val 2913520"/>
                <a:gd name="f35" fmla="val 5600494"/>
                <a:gd name="f36" fmla="val 2834816"/>
                <a:gd name="f37" fmla="+- 0 0 -90"/>
                <a:gd name="f38" fmla="*/ f3 1 3291797"/>
                <a:gd name="f39" fmla="*/ f4 1 5830347"/>
                <a:gd name="f40" fmla="val f5"/>
                <a:gd name="f41" fmla="val f6"/>
                <a:gd name="f42" fmla="val f7"/>
                <a:gd name="f43" fmla="*/ f37 f0 1"/>
                <a:gd name="f44" fmla="+- f42 0 f40"/>
                <a:gd name="f45" fmla="+- f41 0 f40"/>
                <a:gd name="f46" fmla="*/ f43 1 f2"/>
                <a:gd name="f47" fmla="*/ f45 1 3291797"/>
                <a:gd name="f48" fmla="*/ f44 1 5830347"/>
                <a:gd name="f49" fmla="*/ 0 f45 1"/>
                <a:gd name="f50" fmla="*/ 2599833 f44 1"/>
                <a:gd name="f51" fmla="*/ 2962732 f45 1"/>
                <a:gd name="f52" fmla="*/ 0 f44 1"/>
                <a:gd name="f53" fmla="*/ 2969140 f45 1"/>
                <a:gd name="f54" fmla="*/ 5233 f44 1"/>
                <a:gd name="f55" fmla="*/ 3205945 f45 1"/>
                <a:gd name="f56" fmla="*/ 352830 f44 1"/>
                <a:gd name="f57" fmla="*/ 3104818 f45 1"/>
                <a:gd name="f58" fmla="*/ 2611733 f44 1"/>
                <a:gd name="f59" fmla="*/ 3094704 f45 1"/>
                <a:gd name="f60" fmla="*/ 4527964 f44 1"/>
                <a:gd name="f61" fmla="*/ 2913520 f45 1"/>
                <a:gd name="f62" fmla="*/ 5600494 f44 1"/>
                <a:gd name="f63" fmla="*/ 2834816 f45 1"/>
                <a:gd name="f64" fmla="*/ 5830347 f44 1"/>
                <a:gd name="f65" fmla="+- f46 0 f1"/>
                <a:gd name="f66" fmla="*/ f49 1 3291797"/>
                <a:gd name="f67" fmla="*/ f50 1 5830347"/>
                <a:gd name="f68" fmla="*/ f51 1 3291797"/>
                <a:gd name="f69" fmla="*/ f52 1 5830347"/>
                <a:gd name="f70" fmla="*/ f53 1 3291797"/>
                <a:gd name="f71" fmla="*/ f54 1 5830347"/>
                <a:gd name="f72" fmla="*/ f55 1 3291797"/>
                <a:gd name="f73" fmla="*/ f56 1 5830347"/>
                <a:gd name="f74" fmla="*/ f57 1 3291797"/>
                <a:gd name="f75" fmla="*/ f58 1 5830347"/>
                <a:gd name="f76" fmla="*/ f59 1 3291797"/>
                <a:gd name="f77" fmla="*/ f60 1 5830347"/>
                <a:gd name="f78" fmla="*/ f61 1 3291797"/>
                <a:gd name="f79" fmla="*/ f62 1 5830347"/>
                <a:gd name="f80" fmla="*/ f63 1 3291797"/>
                <a:gd name="f81" fmla="*/ f64 1 5830347"/>
                <a:gd name="f82" fmla="*/ f40 1 f47"/>
                <a:gd name="f83" fmla="*/ f41 1 f47"/>
                <a:gd name="f84" fmla="*/ f40 1 f48"/>
                <a:gd name="f85" fmla="*/ f42 1 f48"/>
                <a:gd name="f86" fmla="*/ f66 1 f47"/>
                <a:gd name="f87" fmla="*/ f67 1 f48"/>
                <a:gd name="f88" fmla="*/ f68 1 f47"/>
                <a:gd name="f89" fmla="*/ f69 1 f48"/>
                <a:gd name="f90" fmla="*/ f70 1 f47"/>
                <a:gd name="f91" fmla="*/ f71 1 f48"/>
                <a:gd name="f92" fmla="*/ f72 1 f47"/>
                <a:gd name="f93" fmla="*/ f73 1 f48"/>
                <a:gd name="f94" fmla="*/ f74 1 f47"/>
                <a:gd name="f95" fmla="*/ f75 1 f48"/>
                <a:gd name="f96" fmla="*/ f76 1 f47"/>
                <a:gd name="f97" fmla="*/ f77 1 f48"/>
                <a:gd name="f98" fmla="*/ f78 1 f47"/>
                <a:gd name="f99" fmla="*/ f79 1 f48"/>
                <a:gd name="f100" fmla="*/ f80 1 f47"/>
                <a:gd name="f101" fmla="*/ f81 1 f48"/>
                <a:gd name="f102" fmla="*/ f82 f38 1"/>
                <a:gd name="f103" fmla="*/ f83 f38 1"/>
                <a:gd name="f104" fmla="*/ f85 f39 1"/>
                <a:gd name="f105" fmla="*/ f84 f39 1"/>
                <a:gd name="f106" fmla="*/ f86 f38 1"/>
                <a:gd name="f107" fmla="*/ f87 f39 1"/>
                <a:gd name="f108" fmla="*/ f88 f38 1"/>
                <a:gd name="f109" fmla="*/ f89 f39 1"/>
                <a:gd name="f110" fmla="*/ f90 f38 1"/>
                <a:gd name="f111" fmla="*/ f91 f39 1"/>
                <a:gd name="f112" fmla="*/ f92 f38 1"/>
                <a:gd name="f113" fmla="*/ f93 f39 1"/>
                <a:gd name="f114" fmla="*/ f94 f38 1"/>
                <a:gd name="f115" fmla="*/ f95 f39 1"/>
                <a:gd name="f116" fmla="*/ f96 f38 1"/>
                <a:gd name="f117" fmla="*/ f97 f39 1"/>
                <a:gd name="f118" fmla="*/ f98 f38 1"/>
                <a:gd name="f119" fmla="*/ f99 f39 1"/>
                <a:gd name="f120" fmla="*/ f100 f38 1"/>
                <a:gd name="f121" fmla="*/ f101 f39 1"/>
              </a:gdLst>
              <a:ahLst/>
              <a:cxnLst>
                <a:cxn ang="3cd4">
                  <a:pos x="hc" y="t"/>
                </a:cxn>
                <a:cxn ang="0">
                  <a:pos x="r" y="vc"/>
                </a:cxn>
                <a:cxn ang="cd4">
                  <a:pos x="hc" y="b"/>
                </a:cxn>
                <a:cxn ang="cd2">
                  <a:pos x="l" y="vc"/>
                </a:cxn>
                <a:cxn ang="f65">
                  <a:pos x="f106" y="f107"/>
                </a:cxn>
                <a:cxn ang="f65">
                  <a:pos x="f108" y="f109"/>
                </a:cxn>
                <a:cxn ang="f65">
                  <a:pos x="f110" y="f111"/>
                </a:cxn>
                <a:cxn ang="f65">
                  <a:pos x="f112" y="f113"/>
                </a:cxn>
                <a:cxn ang="f65">
                  <a:pos x="f114" y="f115"/>
                </a:cxn>
                <a:cxn ang="f65">
                  <a:pos x="f116" y="f117"/>
                </a:cxn>
                <a:cxn ang="f65">
                  <a:pos x="f118" y="f119"/>
                </a:cxn>
                <a:cxn ang="f65">
                  <a:pos x="f120" y="f121"/>
                </a:cxn>
              </a:cxnLst>
              <a:rect l="f102" t="f105" r="f103" b="f104"/>
              <a:pathLst>
                <a:path w="3291797" h="5830347">
                  <a:moveTo>
                    <a:pt x="f5" y="f8"/>
                  </a:moveTo>
                  <a:lnTo>
                    <a:pt x="f9" y="f5"/>
                  </a:lnTo>
                  <a:lnTo>
                    <a:pt x="f10" y="f11"/>
                  </a:lnTo>
                  <a:cubicBezTo>
                    <a:pt x="f12" y="f13"/>
                    <a:pt x="f14" y="f15"/>
                    <a:pt x="f16" y="f17"/>
                  </a:cubicBezTo>
                  <a:cubicBezTo>
                    <a:pt x="f18" y="f19"/>
                    <a:pt x="f20" y="f21"/>
                    <a:pt x="f22" y="f23"/>
                  </a:cubicBezTo>
                  <a:cubicBezTo>
                    <a:pt x="f24" y="f25"/>
                    <a:pt x="f26" y="f27"/>
                    <a:pt x="f28" y="f29"/>
                  </a:cubicBezTo>
                  <a:cubicBezTo>
                    <a:pt x="f30" y="f31"/>
                    <a:pt x="f32" y="f33"/>
                    <a:pt x="f34" y="f35"/>
                  </a:cubicBezTo>
                  <a:lnTo>
                    <a:pt x="f36" y="f7"/>
                  </a:lnTo>
                  <a:close/>
                </a:path>
              </a:pathLst>
            </a:custGeom>
            <a:solidFill>
              <a:srgbClr val="131921"/>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4" name="Forma libre: forma 3">
              <a:extLst>
                <a:ext uri="{FF2B5EF4-FFF2-40B4-BE49-F238E27FC236}">
                  <a16:creationId xmlns:a16="http://schemas.microsoft.com/office/drawing/2014/main" id="{039C6C59-0C92-FE84-1F27-3D04391D12F4}"/>
                </a:ext>
              </a:extLst>
            </p:cNvPr>
            <p:cNvSpPr/>
            <p:nvPr/>
          </p:nvSpPr>
          <p:spPr>
            <a:xfrm rot="3140554">
              <a:off x="-33266" y="-860304"/>
              <a:ext cx="1326812" cy="2370911"/>
            </a:xfrm>
            <a:custGeom>
              <a:avLst/>
              <a:gdLst>
                <a:gd name="f0" fmla="val 10800000"/>
                <a:gd name="f1" fmla="val 5400000"/>
                <a:gd name="f2" fmla="val 180"/>
                <a:gd name="f3" fmla="val w"/>
                <a:gd name="f4" fmla="val h"/>
                <a:gd name="f5" fmla="val 0"/>
                <a:gd name="f6" fmla="val 2491633"/>
                <a:gd name="f7" fmla="val 4452358"/>
                <a:gd name="f8" fmla="val 2066233"/>
                <a:gd name="f9" fmla="val 2168976"/>
                <a:gd name="f10" fmla="val 75596"/>
                <a:gd name="f11" fmla="val 2271366"/>
                <a:gd name="f12" fmla="val 168731"/>
                <a:gd name="f13" fmla="val 2352689"/>
                <a:gd name="f14" fmla="val 283422"/>
                <a:gd name="f15" fmla="val 2405781"/>
                <a:gd name="f16" fmla="val 423193"/>
                <a:gd name="f17" fmla="val 2618144"/>
                <a:gd name="f18" fmla="val 986793"/>
                <a:gd name="f19" fmla="val 2378813"/>
                <a:gd name="f20" fmla="val 1947162"/>
                <a:gd name="f21" fmla="val 2304654"/>
                <a:gd name="f22" fmla="val 2682096"/>
                <a:gd name="f23" fmla="val 2242713"/>
                <a:gd name="f24" fmla="val 3321216"/>
                <a:gd name="f25" fmla="val 2312395"/>
                <a:gd name="f26" fmla="val 3787734"/>
                <a:gd name="f27" fmla="val 2303685"/>
                <a:gd name="f28" fmla="val 4350477"/>
                <a:gd name="f29" fmla="val 2299926"/>
                <a:gd name="f30" fmla="val 2677498"/>
                <a:gd name="f31" fmla="+- 0 0 -90"/>
                <a:gd name="f32" fmla="*/ f3 1 2491633"/>
                <a:gd name="f33" fmla="*/ f4 1 4452358"/>
                <a:gd name="f34" fmla="val f5"/>
                <a:gd name="f35" fmla="val f6"/>
                <a:gd name="f36" fmla="val f7"/>
                <a:gd name="f37" fmla="*/ f31 f0 1"/>
                <a:gd name="f38" fmla="+- f36 0 f34"/>
                <a:gd name="f39" fmla="+- f35 0 f34"/>
                <a:gd name="f40" fmla="*/ f37 1 f2"/>
                <a:gd name="f41" fmla="*/ f39 1 2491633"/>
                <a:gd name="f42" fmla="*/ f38 1 4452358"/>
                <a:gd name="f43" fmla="*/ 2066233 f39 1"/>
                <a:gd name="f44" fmla="*/ 0 f38 1"/>
                <a:gd name="f45" fmla="*/ 2168976 f39 1"/>
                <a:gd name="f46" fmla="*/ 75596 f38 1"/>
                <a:gd name="f47" fmla="*/ 2405781 f39 1"/>
                <a:gd name="f48" fmla="*/ 423193 f38 1"/>
                <a:gd name="f49" fmla="*/ 2304654 f39 1"/>
                <a:gd name="f50" fmla="*/ 2682096 f38 1"/>
                <a:gd name="f51" fmla="*/ 2303685 f39 1"/>
                <a:gd name="f52" fmla="*/ 4350477 f38 1"/>
                <a:gd name="f53" fmla="*/ 2299926 f39 1"/>
                <a:gd name="f54" fmla="*/ 4452358 f38 1"/>
                <a:gd name="f55" fmla="*/ 0 f39 1"/>
                <a:gd name="f56" fmla="*/ 2677498 f38 1"/>
                <a:gd name="f57" fmla="+- f40 0 f1"/>
                <a:gd name="f58" fmla="*/ f43 1 2491633"/>
                <a:gd name="f59" fmla="*/ f44 1 4452358"/>
                <a:gd name="f60" fmla="*/ f45 1 2491633"/>
                <a:gd name="f61" fmla="*/ f46 1 4452358"/>
                <a:gd name="f62" fmla="*/ f47 1 2491633"/>
                <a:gd name="f63" fmla="*/ f48 1 4452358"/>
                <a:gd name="f64" fmla="*/ f49 1 2491633"/>
                <a:gd name="f65" fmla="*/ f50 1 4452358"/>
                <a:gd name="f66" fmla="*/ f51 1 2491633"/>
                <a:gd name="f67" fmla="*/ f52 1 4452358"/>
                <a:gd name="f68" fmla="*/ f53 1 2491633"/>
                <a:gd name="f69" fmla="*/ f54 1 4452358"/>
                <a:gd name="f70" fmla="*/ f55 1 2491633"/>
                <a:gd name="f71" fmla="*/ f56 1 4452358"/>
                <a:gd name="f72" fmla="*/ f34 1 f41"/>
                <a:gd name="f73" fmla="*/ f35 1 f41"/>
                <a:gd name="f74" fmla="*/ f34 1 f42"/>
                <a:gd name="f75" fmla="*/ f36 1 f42"/>
                <a:gd name="f76" fmla="*/ f58 1 f41"/>
                <a:gd name="f77" fmla="*/ f59 1 f42"/>
                <a:gd name="f78" fmla="*/ f60 1 f41"/>
                <a:gd name="f79" fmla="*/ f61 1 f42"/>
                <a:gd name="f80" fmla="*/ f62 1 f41"/>
                <a:gd name="f81" fmla="*/ f63 1 f42"/>
                <a:gd name="f82" fmla="*/ f64 1 f41"/>
                <a:gd name="f83" fmla="*/ f65 1 f42"/>
                <a:gd name="f84" fmla="*/ f66 1 f41"/>
                <a:gd name="f85" fmla="*/ f67 1 f42"/>
                <a:gd name="f86" fmla="*/ f68 1 f41"/>
                <a:gd name="f87" fmla="*/ f69 1 f42"/>
                <a:gd name="f88" fmla="*/ f70 1 f41"/>
                <a:gd name="f89" fmla="*/ f71 1 f42"/>
                <a:gd name="f90" fmla="*/ f72 f32 1"/>
                <a:gd name="f91" fmla="*/ f73 f32 1"/>
                <a:gd name="f92" fmla="*/ f75 f33 1"/>
                <a:gd name="f93" fmla="*/ f74 f33 1"/>
                <a:gd name="f94" fmla="*/ f76 f32 1"/>
                <a:gd name="f95" fmla="*/ f77 f33 1"/>
                <a:gd name="f96" fmla="*/ f78 f32 1"/>
                <a:gd name="f97" fmla="*/ f79 f33 1"/>
                <a:gd name="f98" fmla="*/ f80 f32 1"/>
                <a:gd name="f99" fmla="*/ f81 f33 1"/>
                <a:gd name="f100" fmla="*/ f82 f32 1"/>
                <a:gd name="f101" fmla="*/ f83 f33 1"/>
                <a:gd name="f102" fmla="*/ f84 f32 1"/>
                <a:gd name="f103" fmla="*/ f85 f33 1"/>
                <a:gd name="f104" fmla="*/ f86 f32 1"/>
                <a:gd name="f105" fmla="*/ f87 f33 1"/>
                <a:gd name="f106" fmla="*/ f88 f32 1"/>
                <a:gd name="f107" fmla="*/ f89 f33 1"/>
              </a:gdLst>
              <a:ahLst/>
              <a:cxnLst>
                <a:cxn ang="3cd4">
                  <a:pos x="hc" y="t"/>
                </a:cxn>
                <a:cxn ang="0">
                  <a:pos x="r" y="vc"/>
                </a:cxn>
                <a:cxn ang="cd4">
                  <a:pos x="hc" y="b"/>
                </a:cxn>
                <a:cxn ang="cd2">
                  <a:pos x="l" y="vc"/>
                </a:cxn>
                <a:cxn ang="f57">
                  <a:pos x="f94" y="f95"/>
                </a:cxn>
                <a:cxn ang="f57">
                  <a:pos x="f96" y="f97"/>
                </a:cxn>
                <a:cxn ang="f57">
                  <a:pos x="f98" y="f99"/>
                </a:cxn>
                <a:cxn ang="f57">
                  <a:pos x="f100" y="f101"/>
                </a:cxn>
                <a:cxn ang="f57">
                  <a:pos x="f102" y="f103"/>
                </a:cxn>
                <a:cxn ang="f57">
                  <a:pos x="f104" y="f105"/>
                </a:cxn>
                <a:cxn ang="f57">
                  <a:pos x="f106" y="f107"/>
                </a:cxn>
              </a:cxnLst>
              <a:rect l="f90" t="f93" r="f91" b="f92"/>
              <a:pathLst>
                <a:path w="2491633" h="4452358">
                  <a:moveTo>
                    <a:pt x="f8" y="f5"/>
                  </a:moveTo>
                  <a:lnTo>
                    <a:pt x="f9" y="f10"/>
                  </a:lnTo>
                  <a:cubicBezTo>
                    <a:pt x="f11" y="f12"/>
                    <a:pt x="f13" y="f14"/>
                    <a:pt x="f15" y="f16"/>
                  </a:cubicBezTo>
                  <a:cubicBezTo>
                    <a:pt x="f17" y="f18"/>
                    <a:pt x="f19" y="f20"/>
                    <a:pt x="f21" y="f22"/>
                  </a:cubicBezTo>
                  <a:cubicBezTo>
                    <a:pt x="f23" y="f24"/>
                    <a:pt x="f25" y="f26"/>
                    <a:pt x="f27" y="f28"/>
                  </a:cubicBezTo>
                  <a:lnTo>
                    <a:pt x="f29" y="f7"/>
                  </a:lnTo>
                  <a:lnTo>
                    <a:pt x="f5" y="f30"/>
                  </a:lnTo>
                  <a:close/>
                </a:path>
              </a:pathLst>
            </a:custGeom>
            <a:solidFill>
              <a:srgbClr val="232F3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sp>
          <p:nvSpPr>
            <p:cNvPr id="5" name="Graphic 11">
              <a:extLst>
                <a:ext uri="{FF2B5EF4-FFF2-40B4-BE49-F238E27FC236}">
                  <a16:creationId xmlns:a16="http://schemas.microsoft.com/office/drawing/2014/main" id="{FD06C27F-A1F9-9884-0387-868D5B93088F}"/>
                </a:ext>
              </a:extLst>
            </p:cNvPr>
            <p:cNvSpPr/>
            <p:nvPr/>
          </p:nvSpPr>
          <p:spPr>
            <a:xfrm rot="8901977">
              <a:off x="1237408" y="242332"/>
              <a:ext cx="729663" cy="678567"/>
            </a:xfrm>
            <a:custGeom>
              <a:avLst/>
              <a:gdLst>
                <a:gd name="f0" fmla="val 10800000"/>
                <a:gd name="f1" fmla="val 5400000"/>
                <a:gd name="f2" fmla="val 180"/>
                <a:gd name="f3" fmla="val w"/>
                <a:gd name="f4" fmla="val h"/>
                <a:gd name="f5" fmla="val 0"/>
                <a:gd name="f6" fmla="val 1444799"/>
                <a:gd name="f7" fmla="val 1343613"/>
                <a:gd name="f8" fmla="val 1051454"/>
                <a:gd name="f9" fmla="val 206792"/>
                <a:gd name="f10" fmla="val 1128607"/>
                <a:gd name="f11" fmla="val 309663"/>
                <a:gd name="f12" fmla="val 1171469"/>
                <a:gd name="f13" fmla="val 411580"/>
                <a:gd name="f14" fmla="val 1253384"/>
                <a:gd name="f15" fmla="val 532548"/>
                <a:gd name="f16" fmla="val 1336252"/>
                <a:gd name="f17" fmla="val 652563"/>
                <a:gd name="f18" fmla="val 1457219"/>
                <a:gd name="f19" fmla="val 791628"/>
                <a:gd name="f20" fmla="val 1443884"/>
                <a:gd name="f21" fmla="val 904023"/>
                <a:gd name="f22" fmla="val 1430549"/>
                <a:gd name="f23" fmla="val 1016418"/>
                <a:gd name="f24" fmla="val 1282912"/>
                <a:gd name="f25" fmla="val 1102143"/>
                <a:gd name="f26" fmla="val 1145752"/>
                <a:gd name="f27" fmla="val 1165960"/>
                <a:gd name="f28" fmla="val 1008591"/>
                <a:gd name="f29" fmla="val 1228825"/>
                <a:gd name="f30" fmla="val 880956"/>
                <a:gd name="f31" fmla="val 1269783"/>
                <a:gd name="f32" fmla="val 728556"/>
                <a:gd name="f33" fmla="val 1305025"/>
                <a:gd name="f34" fmla="val 575204"/>
                <a:gd name="f35" fmla="val 1340268"/>
                <a:gd name="f36" fmla="val 397086"/>
                <a:gd name="f37" fmla="val 1370748"/>
                <a:gd name="f38" fmla="val 267546"/>
                <a:gd name="f39" fmla="val 138959"/>
                <a:gd name="f40" fmla="val 1239303"/>
                <a:gd name="f41" fmla="val 58949"/>
                <a:gd name="f42" fmla="val 1076425"/>
                <a:gd name="f43" fmla="val 21801"/>
                <a:gd name="f44" fmla="val 912595"/>
                <a:gd name="f45" fmla="val -14394"/>
                <a:gd name="f46" fmla="val 748765"/>
                <a:gd name="f47" fmla="val -8679"/>
                <a:gd name="f48" fmla="val 583030"/>
                <a:gd name="f49" fmla="val 64664"/>
                <a:gd name="f50" fmla="val 463968"/>
                <a:gd name="f51" fmla="val 138006"/>
                <a:gd name="f52" fmla="val 345858"/>
                <a:gd name="f53" fmla="val 278976"/>
                <a:gd name="f54" fmla="val 274420"/>
                <a:gd name="f55" fmla="val 405659"/>
                <a:gd name="f56" fmla="val 187742"/>
                <a:gd name="f57" fmla="val 531389"/>
                <a:gd name="f58" fmla="val 101065"/>
                <a:gd name="f59" fmla="val 642831"/>
                <a:gd name="f60" fmla="val 100"/>
                <a:gd name="f61" fmla="val 753321"/>
                <a:gd name="f62" fmla="val 864764"/>
                <a:gd name="f63" fmla="val 1052"/>
                <a:gd name="f64" fmla="val 974301"/>
                <a:gd name="f65" fmla="val 104875"/>
                <a:gd name="f66" fmla="+- 0 0 -90"/>
                <a:gd name="f67" fmla="*/ f3 1 1444799"/>
                <a:gd name="f68" fmla="*/ f4 1 1343613"/>
                <a:gd name="f69" fmla="val f5"/>
                <a:gd name="f70" fmla="val f6"/>
                <a:gd name="f71" fmla="val f7"/>
                <a:gd name="f72" fmla="*/ f66 f0 1"/>
                <a:gd name="f73" fmla="+- f71 0 f69"/>
                <a:gd name="f74" fmla="+- f70 0 f69"/>
                <a:gd name="f75" fmla="*/ f72 1 f2"/>
                <a:gd name="f76" fmla="*/ f74 1 1444799"/>
                <a:gd name="f77" fmla="*/ f73 1 1343613"/>
                <a:gd name="f78" fmla="*/ 1051454 f74 1"/>
                <a:gd name="f79" fmla="*/ 206792 f73 1"/>
                <a:gd name="f80" fmla="*/ 1253384 f74 1"/>
                <a:gd name="f81" fmla="*/ 532548 f73 1"/>
                <a:gd name="f82" fmla="*/ 1443884 f74 1"/>
                <a:gd name="f83" fmla="*/ 904023 f73 1"/>
                <a:gd name="f84" fmla="*/ 1145752 f74 1"/>
                <a:gd name="f85" fmla="*/ 1165960 f73 1"/>
                <a:gd name="f86" fmla="*/ 728556 f74 1"/>
                <a:gd name="f87" fmla="*/ 1305025 f73 1"/>
                <a:gd name="f88" fmla="*/ 267546 f74 1"/>
                <a:gd name="f89" fmla="*/ 21801 f74 1"/>
                <a:gd name="f90" fmla="*/ 912595 f73 1"/>
                <a:gd name="f91" fmla="*/ 64664 f74 1"/>
                <a:gd name="f92" fmla="*/ 463968 f73 1"/>
                <a:gd name="f93" fmla="*/ 405659 f74 1"/>
                <a:gd name="f94" fmla="*/ 187742 f73 1"/>
                <a:gd name="f95" fmla="*/ 753321 f74 1"/>
                <a:gd name="f96" fmla="*/ 100 f73 1"/>
                <a:gd name="f97" fmla="+- f75 0 f1"/>
                <a:gd name="f98" fmla="*/ f78 1 1444799"/>
                <a:gd name="f99" fmla="*/ f79 1 1343613"/>
                <a:gd name="f100" fmla="*/ f80 1 1444799"/>
                <a:gd name="f101" fmla="*/ f81 1 1343613"/>
                <a:gd name="f102" fmla="*/ f82 1 1444799"/>
                <a:gd name="f103" fmla="*/ f83 1 1343613"/>
                <a:gd name="f104" fmla="*/ f84 1 1444799"/>
                <a:gd name="f105" fmla="*/ f85 1 1343613"/>
                <a:gd name="f106" fmla="*/ f86 1 1444799"/>
                <a:gd name="f107" fmla="*/ f87 1 1343613"/>
                <a:gd name="f108" fmla="*/ f88 1 1444799"/>
                <a:gd name="f109" fmla="*/ f89 1 1444799"/>
                <a:gd name="f110" fmla="*/ f90 1 1343613"/>
                <a:gd name="f111" fmla="*/ f91 1 1444799"/>
                <a:gd name="f112" fmla="*/ f92 1 1343613"/>
                <a:gd name="f113" fmla="*/ f93 1 1444799"/>
                <a:gd name="f114" fmla="*/ f94 1 1343613"/>
                <a:gd name="f115" fmla="*/ f95 1 1444799"/>
                <a:gd name="f116" fmla="*/ f96 1 1343613"/>
                <a:gd name="f117" fmla="*/ f69 1 f76"/>
                <a:gd name="f118" fmla="*/ f70 1 f76"/>
                <a:gd name="f119" fmla="*/ f69 1 f77"/>
                <a:gd name="f120" fmla="*/ f71 1 f77"/>
                <a:gd name="f121" fmla="*/ f98 1 f76"/>
                <a:gd name="f122" fmla="*/ f99 1 f77"/>
                <a:gd name="f123" fmla="*/ f100 1 f76"/>
                <a:gd name="f124" fmla="*/ f101 1 f77"/>
                <a:gd name="f125" fmla="*/ f102 1 f76"/>
                <a:gd name="f126" fmla="*/ f103 1 f77"/>
                <a:gd name="f127" fmla="*/ f104 1 f76"/>
                <a:gd name="f128" fmla="*/ f105 1 f77"/>
                <a:gd name="f129" fmla="*/ f106 1 f76"/>
                <a:gd name="f130" fmla="*/ f107 1 f77"/>
                <a:gd name="f131" fmla="*/ f108 1 f76"/>
                <a:gd name="f132" fmla="*/ f109 1 f76"/>
                <a:gd name="f133" fmla="*/ f110 1 f77"/>
                <a:gd name="f134" fmla="*/ f111 1 f76"/>
                <a:gd name="f135" fmla="*/ f112 1 f77"/>
                <a:gd name="f136" fmla="*/ f113 1 f76"/>
                <a:gd name="f137" fmla="*/ f114 1 f77"/>
                <a:gd name="f138" fmla="*/ f115 1 f76"/>
                <a:gd name="f139" fmla="*/ f116 1 f77"/>
                <a:gd name="f140" fmla="*/ f117 f67 1"/>
                <a:gd name="f141" fmla="*/ f118 f67 1"/>
                <a:gd name="f142" fmla="*/ f120 f68 1"/>
                <a:gd name="f143" fmla="*/ f119 f68 1"/>
                <a:gd name="f144" fmla="*/ f121 f67 1"/>
                <a:gd name="f145" fmla="*/ f122 f68 1"/>
                <a:gd name="f146" fmla="*/ f123 f67 1"/>
                <a:gd name="f147" fmla="*/ f124 f68 1"/>
                <a:gd name="f148" fmla="*/ f125 f67 1"/>
                <a:gd name="f149" fmla="*/ f126 f68 1"/>
                <a:gd name="f150" fmla="*/ f127 f67 1"/>
                <a:gd name="f151" fmla="*/ f128 f68 1"/>
                <a:gd name="f152" fmla="*/ f129 f67 1"/>
                <a:gd name="f153" fmla="*/ f130 f68 1"/>
                <a:gd name="f154" fmla="*/ f131 f67 1"/>
                <a:gd name="f155" fmla="*/ f132 f67 1"/>
                <a:gd name="f156" fmla="*/ f133 f68 1"/>
                <a:gd name="f157" fmla="*/ f134 f67 1"/>
                <a:gd name="f158" fmla="*/ f135 f68 1"/>
                <a:gd name="f159" fmla="*/ f136 f67 1"/>
                <a:gd name="f160" fmla="*/ f137 f68 1"/>
                <a:gd name="f161" fmla="*/ f138 f67 1"/>
                <a:gd name="f162" fmla="*/ f139 f68 1"/>
              </a:gdLst>
              <a:ahLst/>
              <a:cxnLst>
                <a:cxn ang="3cd4">
                  <a:pos x="hc" y="t"/>
                </a:cxn>
                <a:cxn ang="0">
                  <a:pos x="r" y="vc"/>
                </a:cxn>
                <a:cxn ang="cd4">
                  <a:pos x="hc" y="b"/>
                </a:cxn>
                <a:cxn ang="cd2">
                  <a:pos x="l" y="vc"/>
                </a:cxn>
                <a:cxn ang="f97">
                  <a:pos x="f144" y="f145"/>
                </a:cxn>
                <a:cxn ang="f97">
                  <a:pos x="f146" y="f147"/>
                </a:cxn>
                <a:cxn ang="f97">
                  <a:pos x="f148" y="f149"/>
                </a:cxn>
                <a:cxn ang="f97">
                  <a:pos x="f150" y="f151"/>
                </a:cxn>
                <a:cxn ang="f97">
                  <a:pos x="f152" y="f153"/>
                </a:cxn>
                <a:cxn ang="f97">
                  <a:pos x="f154" y="f153"/>
                </a:cxn>
                <a:cxn ang="f97">
                  <a:pos x="f155" y="f156"/>
                </a:cxn>
                <a:cxn ang="f97">
                  <a:pos x="f157" y="f158"/>
                </a:cxn>
                <a:cxn ang="f97">
                  <a:pos x="f159" y="f160"/>
                </a:cxn>
                <a:cxn ang="f97">
                  <a:pos x="f161" y="f162"/>
                </a:cxn>
                <a:cxn ang="f97">
                  <a:pos x="f144" y="f145"/>
                </a:cxn>
              </a:cxnLst>
              <a:rect l="f140" t="f143" r="f141" b="f142"/>
              <a:pathLst>
                <a:path w="1444799" h="134361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3"/>
                  </a:cubicBezTo>
                  <a:cubicBezTo>
                    <a:pt x="f39" y="f40"/>
                    <a:pt x="f41" y="f42"/>
                    <a:pt x="f43" y="f44"/>
                  </a:cubicBezTo>
                  <a:cubicBezTo>
                    <a:pt x="f45" y="f46"/>
                    <a:pt x="f47" y="f48"/>
                    <a:pt x="f49" y="f50"/>
                  </a:cubicBezTo>
                  <a:cubicBezTo>
                    <a:pt x="f51" y="f52"/>
                    <a:pt x="f53" y="f54"/>
                    <a:pt x="f55" y="f56"/>
                  </a:cubicBezTo>
                  <a:cubicBezTo>
                    <a:pt x="f57" y="f58"/>
                    <a:pt x="f59" y="f60"/>
                    <a:pt x="f61" y="f60"/>
                  </a:cubicBezTo>
                  <a:cubicBezTo>
                    <a:pt x="f62" y="f63"/>
                    <a:pt x="f64" y="f65"/>
                    <a:pt x="f8" y="f9"/>
                  </a:cubicBezTo>
                  <a:close/>
                </a:path>
              </a:pathLst>
            </a:custGeom>
            <a:solidFill>
              <a:srgbClr val="FF990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pSp>
        <p:nvGrpSpPr>
          <p:cNvPr id="6" name="Group 1">
            <a:extLst>
              <a:ext uri="{FF2B5EF4-FFF2-40B4-BE49-F238E27FC236}">
                <a16:creationId xmlns:a16="http://schemas.microsoft.com/office/drawing/2014/main" id="{EFD2BA34-D2A7-6F3D-4C19-71B212C2BAE8}"/>
              </a:ext>
            </a:extLst>
          </p:cNvPr>
          <p:cNvGrpSpPr/>
          <p:nvPr/>
        </p:nvGrpSpPr>
        <p:grpSpPr>
          <a:xfrm>
            <a:off x="1859289" y="342157"/>
            <a:ext cx="9053006" cy="1569660"/>
            <a:chOff x="1811767" y="342157"/>
            <a:chExt cx="3906519" cy="1569660"/>
          </a:xfrm>
        </p:grpSpPr>
        <p:sp>
          <p:nvSpPr>
            <p:cNvPr id="7" name="TextBox 23">
              <a:extLst>
                <a:ext uri="{FF2B5EF4-FFF2-40B4-BE49-F238E27FC236}">
                  <a16:creationId xmlns:a16="http://schemas.microsoft.com/office/drawing/2014/main" id="{603A80BD-B34F-425E-07C9-16C173F19F30}"/>
                </a:ext>
              </a:extLst>
            </p:cNvPr>
            <p:cNvSpPr txBox="1"/>
            <p:nvPr/>
          </p:nvSpPr>
          <p:spPr>
            <a:xfrm>
              <a:off x="1811767" y="342157"/>
              <a:ext cx="3906519" cy="156966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800" b="0" i="0" u="none" strike="noStrike" kern="1200" cap="none" spc="0" baseline="0" dirty="0">
                  <a:solidFill>
                    <a:srgbClr val="131921"/>
                  </a:solidFill>
                  <a:uFillTx/>
                  <a:latin typeface="Fira Sans Medium" pitchFamily="34"/>
                  <a:ea typeface="Arial"/>
                  <a:cs typeface="Arial"/>
                </a:rPr>
                <a:t>Methodology For Pre-Processing  </a:t>
              </a:r>
              <a:endParaRPr lang="en-IN" sz="4000" b="0" i="0" u="none" strike="noStrike" kern="1200" cap="none" spc="0" baseline="0" dirty="0">
                <a:solidFill>
                  <a:srgbClr val="131921"/>
                </a:solidFill>
                <a:uFillTx/>
                <a:latin typeface="Fira Sans Medium" pitchFamily="34"/>
                <a:ea typeface="Arial"/>
                <a:cs typeface="Arial"/>
              </a:endParaRPr>
            </a:p>
          </p:txBody>
        </p:sp>
        <p:sp>
          <p:nvSpPr>
            <p:cNvPr id="8" name="Freeform: Shape 9">
              <a:extLst>
                <a:ext uri="{FF2B5EF4-FFF2-40B4-BE49-F238E27FC236}">
                  <a16:creationId xmlns:a16="http://schemas.microsoft.com/office/drawing/2014/main" id="{46772C2B-CB4E-5A0A-6B03-6DFBC8180895}"/>
                </a:ext>
              </a:extLst>
            </p:cNvPr>
            <p:cNvSpPr/>
            <p:nvPr/>
          </p:nvSpPr>
          <p:spPr>
            <a:xfrm>
              <a:off x="5309079" y="517449"/>
              <a:ext cx="405316" cy="330866"/>
            </a:xfrm>
            <a:custGeom>
              <a:avLst/>
              <a:gdLst>
                <a:gd name="f0" fmla="val 10800000"/>
                <a:gd name="f1" fmla="val 5400000"/>
                <a:gd name="f2" fmla="val 180"/>
                <a:gd name="f3" fmla="val w"/>
                <a:gd name="f4" fmla="val h"/>
                <a:gd name="f5" fmla="val 0"/>
                <a:gd name="f6" fmla="val 947552"/>
                <a:gd name="f7" fmla="val 933254"/>
                <a:gd name="f8" fmla="val 691963"/>
                <a:gd name="f9" fmla="val 249669"/>
                <a:gd name="f10" fmla="val 621477"/>
                <a:gd name="f11" fmla="val 159286"/>
                <a:gd name="f12" fmla="val 224275"/>
                <a:gd name="f13" fmla="val 206968"/>
                <a:gd name="f14" fmla="val 45996"/>
                <a:gd name="f15" fmla="val 228114"/>
                <a:gd name="f16" fmla="val -8325"/>
                <a:gd name="f17" fmla="val 234743"/>
                <a:gd name="f18" fmla="val -16612"/>
                <a:gd name="f19" fmla="val 187480"/>
                <a:gd name="f20" fmla="val 32309"/>
                <a:gd name="f21" fmla="val 153476"/>
                <a:gd name="f22" fmla="val 348663"/>
                <a:gd name="f23" fmla="val -69171"/>
                <a:gd name="f24" fmla="val 867765"/>
                <a:gd name="f25" fmla="val -4906"/>
                <a:gd name="f26" fmla="val 928297"/>
                <a:gd name="f27" fmla="val 69723"/>
                <a:gd name="f28" fmla="val 988828"/>
                <a:gd name="f29" fmla="val 144770"/>
                <a:gd name="f30" fmla="val 912543"/>
                <a:gd name="f31" fmla="val 665111"/>
                <a:gd name="f32" fmla="val 615258"/>
                <a:gd name="f33" fmla="val 913476"/>
                <a:gd name="f34" fmla="val 569652"/>
                <a:gd name="f35" fmla="val 951614"/>
                <a:gd name="f36" fmla="val 526123"/>
                <a:gd name="f37" fmla="val 931297"/>
                <a:gd name="f38" fmla="val 546430"/>
                <a:gd name="f39" fmla="val 880719"/>
                <a:gd name="f40" fmla="val 613191"/>
                <a:gd name="f41" fmla="val 714041"/>
                <a:gd name="f42" fmla="val 762866"/>
                <a:gd name="f43" fmla="val 340471"/>
                <a:gd name="f44" fmla="+- 0 0 -90"/>
                <a:gd name="f45" fmla="*/ f3 1 947552"/>
                <a:gd name="f46" fmla="*/ f4 1 933254"/>
                <a:gd name="f47" fmla="val f5"/>
                <a:gd name="f48" fmla="val f6"/>
                <a:gd name="f49" fmla="val f7"/>
                <a:gd name="f50" fmla="*/ f44 f0 1"/>
                <a:gd name="f51" fmla="+- f49 0 f47"/>
                <a:gd name="f52" fmla="+- f48 0 f47"/>
                <a:gd name="f53" fmla="*/ f50 1 f2"/>
                <a:gd name="f54" fmla="*/ f52 1 947552"/>
                <a:gd name="f55" fmla="*/ f51 1 933254"/>
                <a:gd name="f56" fmla="*/ 691963 f52 1"/>
                <a:gd name="f57" fmla="*/ 249669 f51 1"/>
                <a:gd name="f58" fmla="*/ 45996 f52 1"/>
                <a:gd name="f59" fmla="*/ 228114 f51 1"/>
                <a:gd name="f60" fmla="*/ 32309 f52 1"/>
                <a:gd name="f61" fmla="*/ 153476 f51 1"/>
                <a:gd name="f62" fmla="*/ 928297 f52 1"/>
                <a:gd name="f63" fmla="*/ 69723 f51 1"/>
                <a:gd name="f64" fmla="*/ 615258 f52 1"/>
                <a:gd name="f65" fmla="*/ 913476 f51 1"/>
                <a:gd name="f66" fmla="*/ 546430 f52 1"/>
                <a:gd name="f67" fmla="*/ 880719 f51 1"/>
                <a:gd name="f68" fmla="+- f53 0 f1"/>
                <a:gd name="f69" fmla="*/ f56 1 947553"/>
                <a:gd name="f70" fmla="*/ f57 1 933254"/>
                <a:gd name="f71" fmla="*/ f58 1 947553"/>
                <a:gd name="f72" fmla="*/ f59 1 933254"/>
                <a:gd name="f73" fmla="*/ f60 1 947553"/>
                <a:gd name="f74" fmla="*/ f61 1 933254"/>
                <a:gd name="f75" fmla="*/ f62 1 947553"/>
                <a:gd name="f76" fmla="*/ f63 1 933254"/>
                <a:gd name="f77" fmla="*/ f64 1 947553"/>
                <a:gd name="f78" fmla="*/ f65 1 933254"/>
                <a:gd name="f79" fmla="*/ f66 1 947553"/>
                <a:gd name="f80" fmla="*/ f67 1 933254"/>
                <a:gd name="f81" fmla="*/ f47 1 f54"/>
                <a:gd name="f82" fmla="*/ f48 1 f54"/>
                <a:gd name="f83" fmla="*/ f47 1 f55"/>
                <a:gd name="f84" fmla="*/ f49 1 f55"/>
                <a:gd name="f85" fmla="*/ f69 1 f54"/>
                <a:gd name="f86" fmla="*/ f70 1 f55"/>
                <a:gd name="f87" fmla="*/ f71 1 f54"/>
                <a:gd name="f88" fmla="*/ f72 1 f55"/>
                <a:gd name="f89" fmla="*/ f73 1 f54"/>
                <a:gd name="f90" fmla="*/ f74 1 f55"/>
                <a:gd name="f91" fmla="*/ f75 1 f54"/>
                <a:gd name="f92" fmla="*/ f76 1 f55"/>
                <a:gd name="f93" fmla="*/ f77 1 f54"/>
                <a:gd name="f94" fmla="*/ f78 1 f55"/>
                <a:gd name="f95" fmla="*/ f79 1 f54"/>
                <a:gd name="f96" fmla="*/ f80 1 f55"/>
                <a:gd name="f97" fmla="*/ f81 f45 1"/>
                <a:gd name="f98" fmla="*/ f82 f45 1"/>
                <a:gd name="f99" fmla="*/ f84 f46 1"/>
                <a:gd name="f100" fmla="*/ f83 f46 1"/>
                <a:gd name="f101" fmla="*/ f85 f45 1"/>
                <a:gd name="f102" fmla="*/ f86 f46 1"/>
                <a:gd name="f103" fmla="*/ f87 f45 1"/>
                <a:gd name="f104" fmla="*/ f88 f46 1"/>
                <a:gd name="f105" fmla="*/ f89 f45 1"/>
                <a:gd name="f106" fmla="*/ f90 f46 1"/>
                <a:gd name="f107" fmla="*/ f91 f45 1"/>
                <a:gd name="f108" fmla="*/ f92 f46 1"/>
                <a:gd name="f109" fmla="*/ f93 f45 1"/>
                <a:gd name="f110" fmla="*/ f94 f46 1"/>
                <a:gd name="f111" fmla="*/ f95 f45 1"/>
                <a:gd name="f112" fmla="*/ f96 f46 1"/>
              </a:gdLst>
              <a:ahLst/>
              <a:cxnLst>
                <a:cxn ang="3cd4">
                  <a:pos x="hc" y="t"/>
                </a:cxn>
                <a:cxn ang="0">
                  <a:pos x="r" y="vc"/>
                </a:cxn>
                <a:cxn ang="cd4">
                  <a:pos x="hc" y="b"/>
                </a:cxn>
                <a:cxn ang="cd2">
                  <a:pos x="l" y="vc"/>
                </a:cxn>
                <a:cxn ang="f68">
                  <a:pos x="f101" y="f102"/>
                </a:cxn>
                <a:cxn ang="f68">
                  <a:pos x="f103" y="f104"/>
                </a:cxn>
                <a:cxn ang="f68">
                  <a:pos x="f105" y="f106"/>
                </a:cxn>
                <a:cxn ang="f68">
                  <a:pos x="f107" y="f108"/>
                </a:cxn>
                <a:cxn ang="f68">
                  <a:pos x="f109" y="f110"/>
                </a:cxn>
                <a:cxn ang="f68">
                  <a:pos x="f111" y="f112"/>
                </a:cxn>
                <a:cxn ang="f68">
                  <a:pos x="f101" y="f102"/>
                </a:cxn>
              </a:cxnLst>
              <a:rect l="f97" t="f100" r="f98" b="f99"/>
              <a:pathLst>
                <a:path w="947552" h="933254">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43"/>
                    <a:pt x="f8" y="f9"/>
                  </a:cubicBezTo>
                </a:path>
              </a:pathLst>
            </a:custGeom>
            <a:no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a typeface="Arial"/>
                <a:cs typeface="Arial"/>
              </a:endParaRPr>
            </a:p>
          </p:txBody>
        </p:sp>
      </p:grpSp>
      <p:graphicFrame>
        <p:nvGraphicFramePr>
          <p:cNvPr id="66" name="Diagram 65">
            <a:extLst>
              <a:ext uri="{FF2B5EF4-FFF2-40B4-BE49-F238E27FC236}">
                <a16:creationId xmlns:a16="http://schemas.microsoft.com/office/drawing/2014/main" id="{77531C20-2B61-7B44-9764-F83082CFE441}"/>
              </a:ext>
            </a:extLst>
          </p:cNvPr>
          <p:cNvGraphicFramePr/>
          <p:nvPr>
            <p:extLst>
              <p:ext uri="{D42A27DB-BD31-4B8C-83A1-F6EECF244321}">
                <p14:modId xmlns:p14="http://schemas.microsoft.com/office/powerpoint/2010/main" val="3839687945"/>
              </p:ext>
            </p:extLst>
          </p:nvPr>
        </p:nvGraphicFramePr>
        <p:xfrm>
          <a:off x="1493410" y="644039"/>
          <a:ext cx="9784764" cy="603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7" name="Rectangle: Rounded Corners 66">
            <a:extLst>
              <a:ext uri="{FF2B5EF4-FFF2-40B4-BE49-F238E27FC236}">
                <a16:creationId xmlns:a16="http://schemas.microsoft.com/office/drawing/2014/main" id="{7E0B6E98-A2A4-0E0F-D9C7-B42D147DB9AA}"/>
              </a:ext>
            </a:extLst>
          </p:cNvPr>
          <p:cNvSpPr/>
          <p:nvPr/>
        </p:nvSpPr>
        <p:spPr>
          <a:xfrm>
            <a:off x="1286933" y="2910068"/>
            <a:ext cx="2252133" cy="152979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4346CB7E22B749909943FA1D7C69A1" ma:contentTypeVersion="12" ma:contentTypeDescription="Create a new document." ma:contentTypeScope="" ma:versionID="b61488d3641368d67c6975b3a84b2324">
  <xsd:schema xmlns:xsd="http://www.w3.org/2001/XMLSchema" xmlns:xs="http://www.w3.org/2001/XMLSchema" xmlns:p="http://schemas.microsoft.com/office/2006/metadata/properties" xmlns:ns2="1b87af29-a1a0-43ee-9076-ff46f5015035" xmlns:ns3="c0215fd1-a5a0-4119-acea-8014e693160c" targetNamespace="http://schemas.microsoft.com/office/2006/metadata/properties" ma:root="true" ma:fieldsID="d4d4fb813c697d2997febef521d84f80" ns2:_="" ns3:_="">
    <xsd:import namespace="1b87af29-a1a0-43ee-9076-ff46f5015035"/>
    <xsd:import namespace="c0215fd1-a5a0-4119-acea-8014e693160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7af29-a1a0-43ee-9076-ff46f501503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9370d91-3805-45da-a301-33c56663209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215fd1-a5a0-4119-acea-8014e693160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f56148b-dcb1-4de7-b388-c6439b06e2d1}" ma:internalName="TaxCatchAll" ma:showField="CatchAllData" ma:web="c0215fd1-a5a0-4119-acea-8014e69316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1698F8-04CA-47C6-9A0E-895245B25825}"/>
</file>

<file path=customXml/itemProps2.xml><?xml version="1.0" encoding="utf-8"?>
<ds:datastoreItem xmlns:ds="http://schemas.openxmlformats.org/officeDocument/2006/customXml" ds:itemID="{1F583BC0-9C91-4371-A051-09B6D64CAEE6}"/>
</file>

<file path=docProps/app.xml><?xml version="1.0" encoding="utf-8"?>
<Properties xmlns="http://schemas.openxmlformats.org/officeDocument/2006/extended-properties" xmlns:vt="http://schemas.openxmlformats.org/officeDocument/2006/docPropsVTypes">
  <TotalTime>1414</TotalTime>
  <Words>753</Words>
  <Application>Microsoft Office PowerPoint</Application>
  <PresentationFormat>Widescreen</PresentationFormat>
  <Paragraphs>153</Paragraphs>
  <Slides>32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Microsoft YaHei</vt:lpstr>
      <vt:lpstr>Microsoft YaHei</vt:lpstr>
      <vt:lpstr>Arial</vt:lpstr>
      <vt:lpstr>Calibri</vt:lpstr>
      <vt:lpstr>Calibri Light</vt:lpstr>
      <vt:lpstr>Fira Sans Medium</vt:lpstr>
      <vt:lpstr>Lato Black</vt:lpstr>
      <vt:lpstr>Lato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de amazon</dc:title>
  <dc:creator>slidesppt</dc:creator>
  <cp:lastModifiedBy>Khushant Khurana</cp:lastModifiedBy>
  <cp:revision>787</cp:revision>
  <dcterms:created xsi:type="dcterms:W3CDTF">2021-11-17T09:33:18Z</dcterms:created>
  <dcterms:modified xsi:type="dcterms:W3CDTF">2023-12-14T21:56:08Z</dcterms:modified>
</cp:coreProperties>
</file>