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19D8-42F1-477B-B360-B7DA60F42EAB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0D39-50DB-4376-8952-BA5598301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67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19D8-42F1-477B-B360-B7DA60F42EAB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0D39-50DB-4376-8952-BA5598301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84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19D8-42F1-477B-B360-B7DA60F42EAB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0D39-50DB-4376-8952-BA5598301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482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19D8-42F1-477B-B360-B7DA60F42EAB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0D39-50DB-4376-8952-BA5598301AD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0295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19D8-42F1-477B-B360-B7DA60F42EAB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0D39-50DB-4376-8952-BA5598301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096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19D8-42F1-477B-B360-B7DA60F42EAB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0D39-50DB-4376-8952-BA5598301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972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19D8-42F1-477B-B360-B7DA60F42EAB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0D39-50DB-4376-8952-BA5598301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265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19D8-42F1-477B-B360-B7DA60F42EAB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0D39-50DB-4376-8952-BA5598301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445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19D8-42F1-477B-B360-B7DA60F42EAB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0D39-50DB-4376-8952-BA5598301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90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19D8-42F1-477B-B360-B7DA60F42EAB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0D39-50DB-4376-8952-BA5598301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14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19D8-42F1-477B-B360-B7DA60F42EAB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0D39-50DB-4376-8952-BA5598301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06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19D8-42F1-477B-B360-B7DA60F42EAB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0D39-50DB-4376-8952-BA5598301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97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19D8-42F1-477B-B360-B7DA60F42EAB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0D39-50DB-4376-8952-BA5598301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24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19D8-42F1-477B-B360-B7DA60F42EAB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0D39-50DB-4376-8952-BA5598301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47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19D8-42F1-477B-B360-B7DA60F42EAB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0D39-50DB-4376-8952-BA5598301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03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19D8-42F1-477B-B360-B7DA60F42EAB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0D39-50DB-4376-8952-BA5598301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82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19D8-42F1-477B-B360-B7DA60F42EAB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0D39-50DB-4376-8952-BA5598301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52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70319D8-42F1-477B-B360-B7DA60F42EAB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2810D39-50DB-4376-8952-BA5598301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643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66EF47-1C2F-A8D7-DD47-8E295F298CCB}"/>
              </a:ext>
            </a:extLst>
          </p:cNvPr>
          <p:cNvSpPr txBox="1"/>
          <p:nvPr/>
        </p:nvSpPr>
        <p:spPr>
          <a:xfrm>
            <a:off x="0" y="0"/>
            <a:ext cx="9399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HR DATA ANALYSIS</a:t>
            </a:r>
            <a:endParaRPr lang="en-IN" sz="72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ABE2CDC-23D2-8396-3978-1FFE2258C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9141"/>
            <a:ext cx="12192000" cy="498885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8C11AB9-BC5D-0F12-9627-8F9A8010CF8B}"/>
              </a:ext>
            </a:extLst>
          </p:cNvPr>
          <p:cNvSpPr txBox="1"/>
          <p:nvPr/>
        </p:nvSpPr>
        <p:spPr>
          <a:xfrm>
            <a:off x="96370" y="1200329"/>
            <a:ext cx="5392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SQL PROJECT WORK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4009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688C71-0213-D17C-61F5-0D25A712EA61}"/>
              </a:ext>
            </a:extLst>
          </p:cNvPr>
          <p:cNvSpPr txBox="1"/>
          <p:nvPr/>
        </p:nvSpPr>
        <p:spPr>
          <a:xfrm>
            <a:off x="215153" y="121024"/>
            <a:ext cx="4921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1. Employee Count: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30F188-6C5D-3902-AD4C-531657501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39" y="908926"/>
            <a:ext cx="7739690" cy="15787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34ACB8-E27B-1B68-F7A4-06D107DC43B0}"/>
              </a:ext>
            </a:extLst>
          </p:cNvPr>
          <p:cNvSpPr txBox="1"/>
          <p:nvPr/>
        </p:nvSpPr>
        <p:spPr>
          <a:xfrm>
            <a:off x="215153" y="2923101"/>
            <a:ext cx="4921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 i="0" u="none" strike="noStrike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IN" dirty="0"/>
              <a:t>2. Attrition Count: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41A60B-9A56-58D8-7012-C9EEBF5B5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531" y="3897252"/>
            <a:ext cx="7739690" cy="22101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9D56A9-1CD6-8474-1607-C7E1D0A35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294" y="4802685"/>
            <a:ext cx="1783977" cy="178397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253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F28A8D-8E64-4D16-98BC-EBBC50EA7D66}"/>
              </a:ext>
            </a:extLst>
          </p:cNvPr>
          <p:cNvSpPr txBox="1"/>
          <p:nvPr/>
        </p:nvSpPr>
        <p:spPr>
          <a:xfrm>
            <a:off x="215153" y="121024"/>
            <a:ext cx="4921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3</a:t>
            </a:r>
            <a:r>
              <a:rPr lang="en-IN" sz="36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. Attrition rate: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4AC86A-4600-F3FA-D893-55101ACF8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61" y="767355"/>
            <a:ext cx="7952380" cy="2043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640A7C-3D9A-4D7E-2D8B-BC3B07BC5B76}"/>
              </a:ext>
            </a:extLst>
          </p:cNvPr>
          <p:cNvSpPr txBox="1"/>
          <p:nvPr/>
        </p:nvSpPr>
        <p:spPr>
          <a:xfrm>
            <a:off x="215152" y="3133600"/>
            <a:ext cx="4921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4</a:t>
            </a: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.Active employee: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7B90EE-BAE0-4FCB-1CE7-329FDAACD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61" y="3983264"/>
            <a:ext cx="7992590" cy="21624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5E31A1-EAEE-8EEF-602C-F7A256969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294" y="4802685"/>
            <a:ext cx="1783977" cy="178397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5585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174355-4700-C97C-CE39-44D907321E61}"/>
              </a:ext>
            </a:extLst>
          </p:cNvPr>
          <p:cNvSpPr txBox="1"/>
          <p:nvPr/>
        </p:nvSpPr>
        <p:spPr>
          <a:xfrm>
            <a:off x="215153" y="121024"/>
            <a:ext cx="4921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5. Average age: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DB4F0A-3EEF-41E9-B6CC-50C580823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03" y="877981"/>
            <a:ext cx="6330732" cy="15858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8D35AB-4CBE-9331-7048-5A8D7C8FFC6B}"/>
              </a:ext>
            </a:extLst>
          </p:cNvPr>
          <p:cNvSpPr txBox="1"/>
          <p:nvPr/>
        </p:nvSpPr>
        <p:spPr>
          <a:xfrm>
            <a:off x="215153" y="2676400"/>
            <a:ext cx="4921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5. Attrition by gender: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67E1F8-DB24-A2E0-2370-59695574A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03" y="3535270"/>
            <a:ext cx="6330732" cy="27816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13479B-F2BE-A272-8B42-0EFC0E151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294" y="4802685"/>
            <a:ext cx="1783977" cy="178397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20178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3A84F0-5668-9AE8-784B-93ED1E8E4712}"/>
              </a:ext>
            </a:extLst>
          </p:cNvPr>
          <p:cNvSpPr txBox="1"/>
          <p:nvPr/>
        </p:nvSpPr>
        <p:spPr>
          <a:xfrm>
            <a:off x="174812" y="0"/>
            <a:ext cx="6306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7. Department wise attrition</a:t>
            </a:r>
            <a:r>
              <a:rPr lang="en-IN" sz="36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: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38699A-EB6E-5AFA-7EDE-A8F1EF598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16" y="646331"/>
            <a:ext cx="8317813" cy="26616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631567-84CD-D86F-4EE2-9FD0B23619B4}"/>
              </a:ext>
            </a:extLst>
          </p:cNvPr>
          <p:cNvSpPr txBox="1"/>
          <p:nvPr/>
        </p:nvSpPr>
        <p:spPr>
          <a:xfrm>
            <a:off x="174812" y="3307976"/>
            <a:ext cx="7718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8. No of employee by age group: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A02243-DEE8-7354-4FD6-2F35A9731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56" y="3954307"/>
            <a:ext cx="8317812" cy="2720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89920E-216F-BA11-EAE8-8AD2B0D00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294" y="4802685"/>
            <a:ext cx="1783977" cy="178397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72186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07D2C8-92BF-57E4-161B-F9CCCD92DC9B}"/>
              </a:ext>
            </a:extLst>
          </p:cNvPr>
          <p:cNvSpPr txBox="1"/>
          <p:nvPr/>
        </p:nvSpPr>
        <p:spPr>
          <a:xfrm>
            <a:off x="147918" y="147917"/>
            <a:ext cx="6306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9. Education field wise </a:t>
            </a: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A</a:t>
            </a:r>
            <a:r>
              <a:rPr lang="en-IN" sz="36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ttrition: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527245-7E4F-FF16-5037-921502185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22" y="942165"/>
            <a:ext cx="7756571" cy="52972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26EA9E-F632-D5EF-7E7D-30A4C37CE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294" y="4802685"/>
            <a:ext cx="1783977" cy="178397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739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554A19-F96F-C06E-E18C-3B5A62CCA621}"/>
              </a:ext>
            </a:extLst>
          </p:cNvPr>
          <p:cNvSpPr txBox="1"/>
          <p:nvPr/>
        </p:nvSpPr>
        <p:spPr>
          <a:xfrm>
            <a:off x="147918" y="147917"/>
            <a:ext cx="10098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10. Attrition rate by gender for different age group</a:t>
            </a:r>
            <a:r>
              <a:rPr lang="en-IN" sz="36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: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E6D6F7-DA72-B02C-AFEF-6D7C27BD1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43" y="821141"/>
            <a:ext cx="8014851" cy="5714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E5D11-60A0-8ED5-3D13-870CBA3F1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294" y="4802685"/>
            <a:ext cx="1783977" cy="178397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02434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2BC5C-7438-A979-7140-6753D42D225C}"/>
              </a:ext>
            </a:extLst>
          </p:cNvPr>
          <p:cNvSpPr txBox="1"/>
          <p:nvPr/>
        </p:nvSpPr>
        <p:spPr>
          <a:xfrm>
            <a:off x="147918" y="147917"/>
            <a:ext cx="5472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11</a:t>
            </a: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. Job satisfaction rating</a:t>
            </a:r>
            <a:r>
              <a:rPr lang="en-IN" sz="36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: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65BBF4-543E-FBA9-88C5-0FF3421DA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76" y="794248"/>
            <a:ext cx="8378600" cy="55796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2A8751-8B9B-4748-FE05-F57113F82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294" y="4802685"/>
            <a:ext cx="1783977" cy="178397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715975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82</TotalTime>
  <Words>76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Calisto MT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Khushboo Verma</dc:creator>
  <cp:lastModifiedBy>Khushboo Verma</cp:lastModifiedBy>
  <cp:revision>1</cp:revision>
  <dcterms:created xsi:type="dcterms:W3CDTF">2025-05-01T15:20:42Z</dcterms:created>
  <dcterms:modified xsi:type="dcterms:W3CDTF">2025-05-01T16:42:45Z</dcterms:modified>
</cp:coreProperties>
</file>