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8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oo Verma" userId="dc6d7ff549949f05" providerId="LiveId" clId="{A3FE742E-D5D5-41E9-AD79-39AA8476DC95}"/>
    <pc:docChg chg="delSld">
      <pc:chgData name="Khushboo Verma" userId="dc6d7ff549949f05" providerId="LiveId" clId="{A3FE742E-D5D5-41E9-AD79-39AA8476DC95}" dt="2025-05-08T13:26:40.492" v="0" actId="2696"/>
      <pc:docMkLst>
        <pc:docMk/>
      </pc:docMkLst>
      <pc:sldChg chg="del">
        <pc:chgData name="Khushboo Verma" userId="dc6d7ff549949f05" providerId="LiveId" clId="{A3FE742E-D5D5-41E9-AD79-39AA8476DC95}" dt="2025-05-08T13:26:40.492" v="0" actId="2696"/>
        <pc:sldMkLst>
          <pc:docMk/>
          <pc:sldMk cId="3324779136" sldId="256"/>
        </pc:sldMkLst>
      </pc:sldChg>
    </pc:docChg>
  </pc:docChgLst>
  <pc:docChgLst>
    <pc:chgData name="Khushboo Verma" userId="dc6d7ff549949f05" providerId="LiveId" clId="{6DD7B050-D06E-4804-8217-003B7657D627}"/>
    <pc:docChg chg="undo custSel addSld delSld modSld sldOrd">
      <pc:chgData name="Khushboo Verma" userId="dc6d7ff549949f05" providerId="LiveId" clId="{6DD7B050-D06E-4804-8217-003B7657D627}" dt="2025-05-08T12:23:54.503" v="1170" actId="14100"/>
      <pc:docMkLst>
        <pc:docMk/>
      </pc:docMkLst>
      <pc:sldChg chg="modSp mod">
        <pc:chgData name="Khushboo Verma" userId="dc6d7ff549949f05" providerId="LiveId" clId="{6DD7B050-D06E-4804-8217-003B7657D627}" dt="2025-05-07T10:35:49.293" v="109" actId="1076"/>
        <pc:sldMkLst>
          <pc:docMk/>
          <pc:sldMk cId="3324779136" sldId="256"/>
        </pc:sldMkLst>
        <pc:spChg chg="mod">
          <ac:chgData name="Khushboo Verma" userId="dc6d7ff549949f05" providerId="LiveId" clId="{6DD7B050-D06E-4804-8217-003B7657D627}" dt="2025-05-07T10:35:29.751" v="106" actId="255"/>
          <ac:spMkLst>
            <pc:docMk/>
            <pc:sldMk cId="3324779136" sldId="256"/>
            <ac:spMk id="4" creationId="{D693D819-D92A-046E-3968-7A02D35A4EF3}"/>
          </ac:spMkLst>
        </pc:spChg>
        <pc:spChg chg="mod">
          <ac:chgData name="Khushboo Verma" userId="dc6d7ff549949f05" providerId="LiveId" clId="{6DD7B050-D06E-4804-8217-003B7657D627}" dt="2025-05-07T10:35:49.293" v="109" actId="1076"/>
          <ac:spMkLst>
            <pc:docMk/>
            <pc:sldMk cId="3324779136" sldId="256"/>
            <ac:spMk id="25" creationId="{D0515424-7DC4-A979-AB09-3935D9B44556}"/>
          </ac:spMkLst>
        </pc:spChg>
        <pc:picChg chg="mod">
          <ac:chgData name="Khushboo Verma" userId="dc6d7ff549949f05" providerId="LiveId" clId="{6DD7B050-D06E-4804-8217-003B7657D627}" dt="2025-05-07T10:35:15.895" v="105" actId="1076"/>
          <ac:picMkLst>
            <pc:docMk/>
            <pc:sldMk cId="3324779136" sldId="256"/>
            <ac:picMk id="6" creationId="{F327F829-2072-B309-06B7-485AE1BE2349}"/>
          </ac:picMkLst>
        </pc:picChg>
        <pc:picChg chg="mod">
          <ac:chgData name="Khushboo Verma" userId="dc6d7ff549949f05" providerId="LiveId" clId="{6DD7B050-D06E-4804-8217-003B7657D627}" dt="2025-05-07T10:15:39.949" v="5" actId="1076"/>
          <ac:picMkLst>
            <pc:docMk/>
            <pc:sldMk cId="3324779136" sldId="256"/>
            <ac:picMk id="24" creationId="{3C6E6B1E-8C2E-FB80-EE0A-C7A7A1FC116E}"/>
          </ac:picMkLst>
        </pc:picChg>
      </pc:sldChg>
      <pc:sldChg chg="addSp delSp modSp new add del mod">
        <pc:chgData name="Khushboo Verma" userId="dc6d7ff549949f05" providerId="LiveId" clId="{6DD7B050-D06E-4804-8217-003B7657D627}" dt="2025-05-08T11:28:57.879" v="1037" actId="1076"/>
        <pc:sldMkLst>
          <pc:docMk/>
          <pc:sldMk cId="1231344887" sldId="257"/>
        </pc:sldMkLst>
        <pc:spChg chg="add mod">
          <ac:chgData name="Khushboo Verma" userId="dc6d7ff549949f05" providerId="LiveId" clId="{6DD7B050-D06E-4804-8217-003B7657D627}" dt="2025-05-08T11:19:58.325" v="639" actId="1076"/>
          <ac:spMkLst>
            <pc:docMk/>
            <pc:sldMk cId="1231344887" sldId="257"/>
            <ac:spMk id="2" creationId="{93BF112E-5D8B-EA90-ADF2-23A0C3027961}"/>
          </ac:spMkLst>
        </pc:spChg>
        <pc:spChg chg="del">
          <ac:chgData name="Khushboo Verma" userId="dc6d7ff549949f05" providerId="LiveId" clId="{6DD7B050-D06E-4804-8217-003B7657D627}" dt="2025-05-07T10:15:49.660" v="7" actId="478"/>
          <ac:spMkLst>
            <pc:docMk/>
            <pc:sldMk cId="1231344887" sldId="257"/>
            <ac:spMk id="2" creationId="{F9D5F52A-5947-1A1A-5E22-CFFD7A8E9475}"/>
          </ac:spMkLst>
        </pc:spChg>
        <pc:spChg chg="del">
          <ac:chgData name="Khushboo Verma" userId="dc6d7ff549949f05" providerId="LiveId" clId="{6DD7B050-D06E-4804-8217-003B7657D627}" dt="2025-05-07T10:15:49.660" v="7" actId="478"/>
          <ac:spMkLst>
            <pc:docMk/>
            <pc:sldMk cId="1231344887" sldId="257"/>
            <ac:spMk id="3" creationId="{8D6EB9A5-9453-D2B1-BEE4-255B2EC15783}"/>
          </ac:spMkLst>
        </pc:spChg>
        <pc:spChg chg="add mod">
          <ac:chgData name="Khushboo Verma" userId="dc6d7ff549949f05" providerId="LiveId" clId="{6DD7B050-D06E-4804-8217-003B7657D627}" dt="2025-05-07T14:20:20.337" v="612" actId="1076"/>
          <ac:spMkLst>
            <pc:docMk/>
            <pc:sldMk cId="1231344887" sldId="257"/>
            <ac:spMk id="3" creationId="{DC278560-3D93-013F-5F24-D2ECA6227AE1}"/>
          </ac:spMkLst>
        </pc:spChg>
        <pc:spChg chg="add mod">
          <ac:chgData name="Khushboo Verma" userId="dc6d7ff549949f05" providerId="LiveId" clId="{6DD7B050-D06E-4804-8217-003B7657D627}" dt="2025-05-07T14:20:23.149" v="613" actId="1076"/>
          <ac:spMkLst>
            <pc:docMk/>
            <pc:sldMk cId="1231344887" sldId="257"/>
            <ac:spMk id="4" creationId="{425C673A-0D1F-D43A-9FEF-D4B26F341BE9}"/>
          </ac:spMkLst>
        </pc:spChg>
        <pc:spChg chg="add mod">
          <ac:chgData name="Khushboo Verma" userId="dc6d7ff549949f05" providerId="LiveId" clId="{6DD7B050-D06E-4804-8217-003B7657D627}" dt="2025-05-08T11:28:51.396" v="1035" actId="13822"/>
          <ac:spMkLst>
            <pc:docMk/>
            <pc:sldMk cId="1231344887" sldId="257"/>
            <ac:spMk id="15" creationId="{598A26C2-8901-C5B8-9B2C-71EC1FB31CB8}"/>
          </ac:spMkLst>
        </pc:spChg>
        <pc:spChg chg="add mod">
          <ac:chgData name="Khushboo Verma" userId="dc6d7ff549949f05" providerId="LiveId" clId="{6DD7B050-D06E-4804-8217-003B7657D627}" dt="2025-05-08T11:28:57.879" v="1037" actId="1076"/>
          <ac:spMkLst>
            <pc:docMk/>
            <pc:sldMk cId="1231344887" sldId="257"/>
            <ac:spMk id="16" creationId="{E309B281-1439-A8BA-CB81-61F8F746C359}"/>
          </ac:spMkLst>
        </pc:spChg>
        <pc:picChg chg="add del mod">
          <ac:chgData name="Khushboo Verma" userId="dc6d7ff549949f05" providerId="LiveId" clId="{6DD7B050-D06E-4804-8217-003B7657D627}" dt="2025-05-08T11:27:29.875" v="1020" actId="1076"/>
          <ac:picMkLst>
            <pc:docMk/>
            <pc:sldMk cId="1231344887" sldId="257"/>
            <ac:picMk id="5" creationId="{47EB6631-481D-E704-AF85-989B1EC18F05}"/>
          </ac:picMkLst>
        </pc:picChg>
        <pc:picChg chg="add mod">
          <ac:chgData name="Khushboo Verma" userId="dc6d7ff549949f05" providerId="LiveId" clId="{6DD7B050-D06E-4804-8217-003B7657D627}" dt="2025-05-08T11:25:46.189" v="937" actId="1076"/>
          <ac:picMkLst>
            <pc:docMk/>
            <pc:sldMk cId="1231344887" sldId="257"/>
            <ac:picMk id="7" creationId="{DF673389-4331-A4C0-3B9B-D0253504286D}"/>
          </ac:picMkLst>
        </pc:picChg>
        <pc:picChg chg="add mod">
          <ac:chgData name="Khushboo Verma" userId="dc6d7ff549949f05" providerId="LiveId" clId="{6DD7B050-D06E-4804-8217-003B7657D627}" dt="2025-05-08T11:25:49.642" v="939" actId="1076"/>
          <ac:picMkLst>
            <pc:docMk/>
            <pc:sldMk cId="1231344887" sldId="257"/>
            <ac:picMk id="9" creationId="{C2B7464D-18E8-2EA7-B617-682F3242AD9C}"/>
          </ac:picMkLst>
        </pc:picChg>
        <pc:picChg chg="add del mod">
          <ac:chgData name="Khushboo Verma" userId="dc6d7ff549949f05" providerId="LiveId" clId="{6DD7B050-D06E-4804-8217-003B7657D627}" dt="2025-05-08T11:23:54.335" v="747" actId="1440"/>
          <ac:picMkLst>
            <pc:docMk/>
            <pc:sldMk cId="1231344887" sldId="257"/>
            <ac:picMk id="11" creationId="{13319774-3B0A-C548-3772-A41EC0544FD0}"/>
          </ac:picMkLst>
        </pc:picChg>
        <pc:picChg chg="add del mod">
          <ac:chgData name="Khushboo Verma" userId="dc6d7ff549949f05" providerId="LiveId" clId="{6DD7B050-D06E-4804-8217-003B7657D627}" dt="2025-05-08T11:28:33.869" v="1029" actId="478"/>
          <ac:picMkLst>
            <pc:docMk/>
            <pc:sldMk cId="1231344887" sldId="257"/>
            <ac:picMk id="13" creationId="{B749B4D5-82AC-502A-3C65-D88CA90C485D}"/>
          </ac:picMkLst>
        </pc:picChg>
        <pc:picChg chg="add del mod">
          <ac:chgData name="Khushboo Verma" userId="dc6d7ff549949f05" providerId="LiveId" clId="{6DD7B050-D06E-4804-8217-003B7657D627}" dt="2025-05-08T11:28:37.228" v="1030" actId="478"/>
          <ac:picMkLst>
            <pc:docMk/>
            <pc:sldMk cId="1231344887" sldId="257"/>
            <ac:picMk id="14" creationId="{49555509-0E19-35EB-BE68-AE9D43562FDF}"/>
          </ac:picMkLst>
        </pc:picChg>
        <pc:picChg chg="add mod">
          <ac:chgData name="Khushboo Verma" userId="dc6d7ff549949f05" providerId="LiveId" clId="{6DD7B050-D06E-4804-8217-003B7657D627}" dt="2025-05-07T14:20:16.260" v="610" actId="1076"/>
          <ac:picMkLst>
            <pc:docMk/>
            <pc:sldMk cId="1231344887" sldId="257"/>
            <ac:picMk id="1026" creationId="{016DAB17-7715-6EB1-3510-C8DBFCCAA7B7}"/>
          </ac:picMkLst>
        </pc:picChg>
        <pc:picChg chg="add mod">
          <ac:chgData name="Khushboo Verma" userId="dc6d7ff549949f05" providerId="LiveId" clId="{6DD7B050-D06E-4804-8217-003B7657D627}" dt="2025-05-07T14:20:25.164" v="614" actId="1076"/>
          <ac:picMkLst>
            <pc:docMk/>
            <pc:sldMk cId="1231344887" sldId="257"/>
            <ac:picMk id="1028" creationId="{F8405442-E13A-E975-89BD-4372EF9D7935}"/>
          </ac:picMkLst>
        </pc:picChg>
      </pc:sldChg>
      <pc:sldChg chg="addSp delSp modSp new add del mod">
        <pc:chgData name="Khushboo Verma" userId="dc6d7ff549949f05" providerId="LiveId" clId="{6DD7B050-D06E-4804-8217-003B7657D627}" dt="2025-05-07T10:34:50.650" v="99" actId="47"/>
        <pc:sldMkLst>
          <pc:docMk/>
          <pc:sldMk cId="2726075545" sldId="258"/>
        </pc:sldMkLst>
        <pc:spChg chg="del">
          <ac:chgData name="Khushboo Verma" userId="dc6d7ff549949f05" providerId="LiveId" clId="{6DD7B050-D06E-4804-8217-003B7657D627}" dt="2025-05-07T10:16:23.276" v="15" actId="478"/>
          <ac:spMkLst>
            <pc:docMk/>
            <pc:sldMk cId="2726075545" sldId="258"/>
            <ac:spMk id="2" creationId="{ECB90569-EBDB-6780-5768-0AAAE474E5D4}"/>
          </ac:spMkLst>
        </pc:spChg>
        <pc:spChg chg="del">
          <ac:chgData name="Khushboo Verma" userId="dc6d7ff549949f05" providerId="LiveId" clId="{6DD7B050-D06E-4804-8217-003B7657D627}" dt="2025-05-07T10:16:23.276" v="15" actId="478"/>
          <ac:spMkLst>
            <pc:docMk/>
            <pc:sldMk cId="2726075545" sldId="258"/>
            <ac:spMk id="3" creationId="{1EE66481-83AE-E728-C86B-D1C6A878CC43}"/>
          </ac:spMkLst>
        </pc:spChg>
        <pc:picChg chg="add mod">
          <ac:chgData name="Khushboo Verma" userId="dc6d7ff549949f05" providerId="LiveId" clId="{6DD7B050-D06E-4804-8217-003B7657D627}" dt="2025-05-07T10:16:25.139" v="16"/>
          <ac:picMkLst>
            <pc:docMk/>
            <pc:sldMk cId="2726075545" sldId="258"/>
            <ac:picMk id="4" creationId="{D6FE4E5C-C812-F0BA-4350-62F5112479DA}"/>
          </ac:picMkLst>
        </pc:picChg>
      </pc:sldChg>
      <pc:sldChg chg="addSp delSp modSp add mod">
        <pc:chgData name="Khushboo Verma" userId="dc6d7ff549949f05" providerId="LiveId" clId="{6DD7B050-D06E-4804-8217-003B7657D627}" dt="2025-05-08T11:30:24.141" v="1049" actId="14100"/>
        <pc:sldMkLst>
          <pc:docMk/>
          <pc:sldMk cId="4016650905" sldId="258"/>
        </pc:sldMkLst>
        <pc:spChg chg="add mod">
          <ac:chgData name="Khushboo Verma" userId="dc6d7ff549949f05" providerId="LiveId" clId="{6DD7B050-D06E-4804-8217-003B7657D627}" dt="2025-05-07T14:06:26.188" v="231" actId="1076"/>
          <ac:spMkLst>
            <pc:docMk/>
            <pc:sldMk cId="4016650905" sldId="258"/>
            <ac:spMk id="2" creationId="{E7CA91A9-8D37-8419-557F-80988E0E5D99}"/>
          </ac:spMkLst>
        </pc:spChg>
        <pc:spChg chg="add mod">
          <ac:chgData name="Khushboo Verma" userId="dc6d7ff549949f05" providerId="LiveId" clId="{6DD7B050-D06E-4804-8217-003B7657D627}" dt="2025-05-07T14:07:04.807" v="246" actId="20577"/>
          <ac:spMkLst>
            <pc:docMk/>
            <pc:sldMk cId="4016650905" sldId="258"/>
            <ac:spMk id="3" creationId="{5FAE8319-0B5B-E969-D715-481F691C4064}"/>
          </ac:spMkLst>
        </pc:spChg>
        <pc:spChg chg="add mod">
          <ac:chgData name="Khushboo Verma" userId="dc6d7ff549949f05" providerId="LiveId" clId="{6DD7B050-D06E-4804-8217-003B7657D627}" dt="2025-05-08T11:29:12.642" v="1041" actId="1076"/>
          <ac:spMkLst>
            <pc:docMk/>
            <pc:sldMk cId="4016650905" sldId="258"/>
            <ac:spMk id="6" creationId="{3538251F-8DE0-45E1-C1E4-210087F95461}"/>
          </ac:spMkLst>
        </pc:spChg>
        <pc:spChg chg="add mod">
          <ac:chgData name="Khushboo Verma" userId="dc6d7ff549949f05" providerId="LiveId" clId="{6DD7B050-D06E-4804-8217-003B7657D627}" dt="2025-05-08T11:29:10.439" v="1040" actId="1076"/>
          <ac:spMkLst>
            <pc:docMk/>
            <pc:sldMk cId="4016650905" sldId="258"/>
            <ac:spMk id="7" creationId="{D1682E82-EAE9-F18C-BB93-6D75C73F7D36}"/>
          </ac:spMkLst>
        </pc:spChg>
        <pc:picChg chg="add mod ord">
          <ac:chgData name="Khushboo Verma" userId="dc6d7ff549949f05" providerId="LiveId" clId="{6DD7B050-D06E-4804-8217-003B7657D627}" dt="2025-05-08T11:28:00.322" v="1026" actId="171"/>
          <ac:picMkLst>
            <pc:docMk/>
            <pc:sldMk cId="4016650905" sldId="258"/>
            <ac:picMk id="4" creationId="{61E3E25D-36E0-164A-C7E9-2327F57576EB}"/>
          </ac:picMkLst>
        </pc:picChg>
        <pc:picChg chg="del">
          <ac:chgData name="Khushboo Verma" userId="dc6d7ff549949f05" providerId="LiveId" clId="{6DD7B050-D06E-4804-8217-003B7657D627}" dt="2025-05-08T11:27:48.043" v="1023" actId="478"/>
          <ac:picMkLst>
            <pc:docMk/>
            <pc:sldMk cId="4016650905" sldId="258"/>
            <ac:picMk id="5" creationId="{F7DBE1CE-0788-891B-3E5E-58F9B5B26D40}"/>
          </ac:picMkLst>
        </pc:picChg>
        <pc:picChg chg="add mod">
          <ac:chgData name="Khushboo Verma" userId="dc6d7ff549949f05" providerId="LiveId" clId="{6DD7B050-D06E-4804-8217-003B7657D627}" dt="2025-05-08T11:30:24.141" v="1049" actId="14100"/>
          <ac:picMkLst>
            <pc:docMk/>
            <pc:sldMk cId="4016650905" sldId="258"/>
            <ac:picMk id="9" creationId="{4362D604-2205-B875-51C6-D2317404A72D}"/>
          </ac:picMkLst>
        </pc:picChg>
        <pc:picChg chg="add mod">
          <ac:chgData name="Khushboo Verma" userId="dc6d7ff549949f05" providerId="LiveId" clId="{6DD7B050-D06E-4804-8217-003B7657D627}" dt="2025-05-08T11:30:20.705" v="1048" actId="14100"/>
          <ac:picMkLst>
            <pc:docMk/>
            <pc:sldMk cId="4016650905" sldId="258"/>
            <ac:picMk id="11" creationId="{2685BB35-6013-7C21-503D-7CAB6CF0ECE2}"/>
          </ac:picMkLst>
        </pc:picChg>
        <pc:picChg chg="add mod">
          <ac:chgData name="Khushboo Verma" userId="dc6d7ff549949f05" providerId="LiveId" clId="{6DD7B050-D06E-4804-8217-003B7657D627}" dt="2025-05-07T14:20:31.100" v="615" actId="1076"/>
          <ac:picMkLst>
            <pc:docMk/>
            <pc:sldMk cId="4016650905" sldId="258"/>
            <ac:picMk id="2050" creationId="{0ECEC6A1-5193-6394-4601-2F90DD88C013}"/>
          </ac:picMkLst>
        </pc:picChg>
        <pc:picChg chg="add mod">
          <ac:chgData name="Khushboo Verma" userId="dc6d7ff549949f05" providerId="LiveId" clId="{6DD7B050-D06E-4804-8217-003B7657D627}" dt="2025-05-07T14:20:34.418" v="616" actId="1076"/>
          <ac:picMkLst>
            <pc:docMk/>
            <pc:sldMk cId="4016650905" sldId="258"/>
            <ac:picMk id="2052" creationId="{C089FF2F-EE4A-3F31-05B3-C6CC7193278E}"/>
          </ac:picMkLst>
        </pc:picChg>
      </pc:sldChg>
      <pc:sldChg chg="addSp delSp modSp new add del mod">
        <pc:chgData name="Khushboo Verma" userId="dc6d7ff549949f05" providerId="LiveId" clId="{6DD7B050-D06E-4804-8217-003B7657D627}" dt="2025-05-07T10:34:50.650" v="99" actId="47"/>
        <pc:sldMkLst>
          <pc:docMk/>
          <pc:sldMk cId="3738306103" sldId="259"/>
        </pc:sldMkLst>
        <pc:spChg chg="del">
          <ac:chgData name="Khushboo Verma" userId="dc6d7ff549949f05" providerId="LiveId" clId="{6DD7B050-D06E-4804-8217-003B7657D627}" dt="2025-05-07T10:16:32.171" v="18" actId="478"/>
          <ac:spMkLst>
            <pc:docMk/>
            <pc:sldMk cId="3738306103" sldId="259"/>
            <ac:spMk id="2" creationId="{B71AE697-4998-CEE1-8931-D21B9C0AE916}"/>
          </ac:spMkLst>
        </pc:spChg>
        <pc:spChg chg="del">
          <ac:chgData name="Khushboo Verma" userId="dc6d7ff549949f05" providerId="LiveId" clId="{6DD7B050-D06E-4804-8217-003B7657D627}" dt="2025-05-07T10:16:32.171" v="18" actId="478"/>
          <ac:spMkLst>
            <pc:docMk/>
            <pc:sldMk cId="3738306103" sldId="259"/>
            <ac:spMk id="3" creationId="{91D9A6FB-E043-372F-B88F-EA1D0BEE7708}"/>
          </ac:spMkLst>
        </pc:spChg>
        <pc:picChg chg="add mod">
          <ac:chgData name="Khushboo Verma" userId="dc6d7ff549949f05" providerId="LiveId" clId="{6DD7B050-D06E-4804-8217-003B7657D627}" dt="2025-05-07T10:16:32.655" v="19"/>
          <ac:picMkLst>
            <pc:docMk/>
            <pc:sldMk cId="3738306103" sldId="259"/>
            <ac:picMk id="4" creationId="{BA6683EF-CFFA-0C7A-54CC-2AE7FDF93E75}"/>
          </ac:picMkLst>
        </pc:picChg>
      </pc:sldChg>
      <pc:sldChg chg="addSp delSp modSp add mod">
        <pc:chgData name="Khushboo Verma" userId="dc6d7ff549949f05" providerId="LiveId" clId="{6DD7B050-D06E-4804-8217-003B7657D627}" dt="2025-05-08T11:31:02.853" v="1057" actId="171"/>
        <pc:sldMkLst>
          <pc:docMk/>
          <pc:sldMk cId="4043791294" sldId="259"/>
        </pc:sldMkLst>
        <pc:spChg chg="add mod">
          <ac:chgData name="Khushboo Verma" userId="dc6d7ff549949f05" providerId="LiveId" clId="{6DD7B050-D06E-4804-8217-003B7657D627}" dt="2025-05-07T14:10:12.821" v="327" actId="1076"/>
          <ac:spMkLst>
            <pc:docMk/>
            <pc:sldMk cId="4043791294" sldId="259"/>
            <ac:spMk id="2" creationId="{3B44CB10-A8A3-CDF0-F0FF-C854782AA6FB}"/>
          </ac:spMkLst>
        </pc:spChg>
        <pc:spChg chg="add mod">
          <ac:chgData name="Khushboo Verma" userId="dc6d7ff549949f05" providerId="LiveId" clId="{6DD7B050-D06E-4804-8217-003B7657D627}" dt="2025-05-07T14:10:30.520" v="334" actId="20577"/>
          <ac:spMkLst>
            <pc:docMk/>
            <pc:sldMk cId="4043791294" sldId="259"/>
            <ac:spMk id="3" creationId="{7738A7DF-26D7-C0F0-B57B-DE87AF1F20D5}"/>
          </ac:spMkLst>
        </pc:spChg>
        <pc:picChg chg="add mod ord">
          <ac:chgData name="Khushboo Verma" userId="dc6d7ff549949f05" providerId="LiveId" clId="{6DD7B050-D06E-4804-8217-003B7657D627}" dt="2025-05-08T11:31:02.853" v="1057" actId="171"/>
          <ac:picMkLst>
            <pc:docMk/>
            <pc:sldMk cId="4043791294" sldId="259"/>
            <ac:picMk id="4" creationId="{97A6FC12-6282-50F2-3835-82B8D494202A}"/>
          </ac:picMkLst>
        </pc:picChg>
        <pc:picChg chg="del">
          <ac:chgData name="Khushboo Verma" userId="dc6d7ff549949f05" providerId="LiveId" clId="{6DD7B050-D06E-4804-8217-003B7657D627}" dt="2025-05-08T11:30:55.604" v="1055" actId="478"/>
          <ac:picMkLst>
            <pc:docMk/>
            <pc:sldMk cId="4043791294" sldId="259"/>
            <ac:picMk id="5" creationId="{6D76AB3C-2F58-FDC5-183D-A2A18EF6785B}"/>
          </ac:picMkLst>
        </pc:picChg>
        <pc:picChg chg="add mod">
          <ac:chgData name="Khushboo Verma" userId="dc6d7ff549949f05" providerId="LiveId" clId="{6DD7B050-D06E-4804-8217-003B7657D627}" dt="2025-05-07T14:10:54.474" v="337" actId="14100"/>
          <ac:picMkLst>
            <pc:docMk/>
            <pc:sldMk cId="4043791294" sldId="259"/>
            <ac:picMk id="3074" creationId="{D7DB8D5F-5E0E-72B3-36B8-463C91B7E915}"/>
          </ac:picMkLst>
        </pc:picChg>
      </pc:sldChg>
      <pc:sldChg chg="delSp new del mod">
        <pc:chgData name="Khushboo Verma" userId="dc6d7ff549949f05" providerId="LiveId" clId="{6DD7B050-D06E-4804-8217-003B7657D627}" dt="2025-05-07T10:16:42.419" v="22" actId="47"/>
        <pc:sldMkLst>
          <pc:docMk/>
          <pc:sldMk cId="2663520563" sldId="260"/>
        </pc:sldMkLst>
        <pc:spChg chg="del">
          <ac:chgData name="Khushboo Verma" userId="dc6d7ff549949f05" providerId="LiveId" clId="{6DD7B050-D06E-4804-8217-003B7657D627}" dt="2025-05-07T10:16:39.982" v="21" actId="478"/>
          <ac:spMkLst>
            <pc:docMk/>
            <pc:sldMk cId="2663520563" sldId="260"/>
            <ac:spMk id="2" creationId="{8D6B837B-1FFC-1CEE-00F2-745362771ECE}"/>
          </ac:spMkLst>
        </pc:spChg>
        <pc:spChg chg="del">
          <ac:chgData name="Khushboo Verma" userId="dc6d7ff549949f05" providerId="LiveId" clId="{6DD7B050-D06E-4804-8217-003B7657D627}" dt="2025-05-07T10:16:39.982" v="21" actId="478"/>
          <ac:spMkLst>
            <pc:docMk/>
            <pc:sldMk cId="2663520563" sldId="260"/>
            <ac:spMk id="3" creationId="{DFCDCA3D-8682-9101-1CFA-38F3FD689815}"/>
          </ac:spMkLst>
        </pc:spChg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4277791183" sldId="260"/>
        </pc:sldMkLst>
      </pc:sldChg>
      <pc:sldChg chg="addSp delSp modSp add mod">
        <pc:chgData name="Khushboo Verma" userId="dc6d7ff549949f05" providerId="LiveId" clId="{6DD7B050-D06E-4804-8217-003B7657D627}" dt="2025-05-08T11:39:14.491" v="1145" actId="171"/>
        <pc:sldMkLst>
          <pc:docMk/>
          <pc:sldMk cId="4281162665" sldId="260"/>
        </pc:sldMkLst>
        <pc:spChg chg="add mod">
          <ac:chgData name="Khushboo Verma" userId="dc6d7ff549949f05" providerId="LiveId" clId="{6DD7B050-D06E-4804-8217-003B7657D627}" dt="2025-05-07T14:16:59.274" v="548" actId="1076"/>
          <ac:spMkLst>
            <pc:docMk/>
            <pc:sldMk cId="4281162665" sldId="260"/>
            <ac:spMk id="2" creationId="{27E1AAFD-EDCD-10F5-F2F5-AC76A9DAB6B4}"/>
          </ac:spMkLst>
        </pc:spChg>
        <pc:spChg chg="add del mod">
          <ac:chgData name="Khushboo Verma" userId="dc6d7ff549949f05" providerId="LiveId" clId="{6DD7B050-D06E-4804-8217-003B7657D627}" dt="2025-05-08T11:37:57.632" v="1127" actId="478"/>
          <ac:spMkLst>
            <pc:docMk/>
            <pc:sldMk cId="4281162665" sldId="260"/>
            <ac:spMk id="6" creationId="{6BB62868-884D-3812-FFAD-1AFA0AF9CDEE}"/>
          </ac:spMkLst>
        </pc:spChg>
        <pc:spChg chg="add mod">
          <ac:chgData name="Khushboo Verma" userId="dc6d7ff549949f05" providerId="LiveId" clId="{6DD7B050-D06E-4804-8217-003B7657D627}" dt="2025-05-08T11:38:10.565" v="1129" actId="13822"/>
          <ac:spMkLst>
            <pc:docMk/>
            <pc:sldMk cId="4281162665" sldId="260"/>
            <ac:spMk id="7" creationId="{46BCBA18-EC55-EC92-1884-346810BE7F38}"/>
          </ac:spMkLst>
        </pc:spChg>
        <pc:picChg chg="add mod">
          <ac:chgData name="Khushboo Verma" userId="dc6d7ff549949f05" providerId="LiveId" clId="{6DD7B050-D06E-4804-8217-003B7657D627}" dt="2025-05-08T11:37:45.447" v="1124" actId="1076"/>
          <ac:picMkLst>
            <pc:docMk/>
            <pc:sldMk cId="4281162665" sldId="260"/>
            <ac:picMk id="4" creationId="{6A35CC81-0AB0-2E09-E35E-4125B34527E7}"/>
          </ac:picMkLst>
        </pc:picChg>
        <pc:picChg chg="del">
          <ac:chgData name="Khushboo Verma" userId="dc6d7ff549949f05" providerId="LiveId" clId="{6DD7B050-D06E-4804-8217-003B7657D627}" dt="2025-05-08T11:39:09.601" v="1141" actId="478"/>
          <ac:picMkLst>
            <pc:docMk/>
            <pc:sldMk cId="4281162665" sldId="260"/>
            <ac:picMk id="5" creationId="{C23643D5-66C5-1976-A995-587A4D0A77AE}"/>
          </ac:picMkLst>
        </pc:picChg>
        <pc:picChg chg="add mod ord">
          <ac:chgData name="Khushboo Verma" userId="dc6d7ff549949f05" providerId="LiveId" clId="{6DD7B050-D06E-4804-8217-003B7657D627}" dt="2025-05-08T11:39:14.491" v="1145" actId="171"/>
          <ac:picMkLst>
            <pc:docMk/>
            <pc:sldMk cId="4281162665" sldId="260"/>
            <ac:picMk id="8" creationId="{6CBC4C20-6061-6196-82DE-8263E0DA1F5C}"/>
          </ac:picMkLst>
        </pc:picChg>
        <pc:picChg chg="add del mod">
          <ac:chgData name="Khushboo Verma" userId="dc6d7ff549949f05" providerId="LiveId" clId="{6DD7B050-D06E-4804-8217-003B7657D627}" dt="2025-05-07T14:15:50.062" v="491" actId="478"/>
          <ac:picMkLst>
            <pc:docMk/>
            <pc:sldMk cId="4281162665" sldId="260"/>
            <ac:picMk id="8194" creationId="{D2FC4C75-7112-E4C3-DFC9-A0A4D36B8547}"/>
          </ac:picMkLst>
        </pc:picChg>
        <pc:picChg chg="add mod">
          <ac:chgData name="Khushboo Verma" userId="dc6d7ff549949f05" providerId="LiveId" clId="{6DD7B050-D06E-4804-8217-003B7657D627}" dt="2025-05-07T14:17:38.513" v="557" actId="14100"/>
          <ac:picMkLst>
            <pc:docMk/>
            <pc:sldMk cId="4281162665" sldId="260"/>
            <ac:picMk id="8196" creationId="{866230B8-BED1-87A6-BF97-3B9E867805CC}"/>
          </ac:picMkLst>
        </pc:picChg>
      </pc:sldChg>
      <pc:sldChg chg="addSp delSp modSp add mod">
        <pc:chgData name="Khushboo Verma" userId="dc6d7ff549949f05" providerId="LiveId" clId="{6DD7B050-D06E-4804-8217-003B7657D627}" dt="2025-05-08T11:32:41.327" v="1072" actId="14100"/>
        <pc:sldMkLst>
          <pc:docMk/>
          <pc:sldMk cId="529671878" sldId="261"/>
        </pc:sldMkLst>
        <pc:spChg chg="add mod">
          <ac:chgData name="Khushboo Verma" userId="dc6d7ff549949f05" providerId="LiveId" clId="{6DD7B050-D06E-4804-8217-003B7657D627}" dt="2025-05-07T14:11:06.872" v="338"/>
          <ac:spMkLst>
            <pc:docMk/>
            <pc:sldMk cId="529671878" sldId="261"/>
            <ac:spMk id="2" creationId="{C141A22E-AC5C-FD77-C8CF-4F33672EDBE8}"/>
          </ac:spMkLst>
        </pc:spChg>
        <pc:spChg chg="add mod">
          <ac:chgData name="Khushboo Verma" userId="dc6d7ff549949f05" providerId="LiveId" clId="{6DD7B050-D06E-4804-8217-003B7657D627}" dt="2025-05-07T14:21:13.351" v="624" actId="1076"/>
          <ac:spMkLst>
            <pc:docMk/>
            <pc:sldMk cId="529671878" sldId="261"/>
            <ac:spMk id="3" creationId="{9AAB7BFE-FFC3-7287-4A23-D4E858300DD4}"/>
          </ac:spMkLst>
        </pc:spChg>
        <pc:spChg chg="add mod">
          <ac:chgData name="Khushboo Verma" userId="dc6d7ff549949f05" providerId="LiveId" clId="{6DD7B050-D06E-4804-8217-003B7657D627}" dt="2025-05-08T11:32:41.327" v="1072" actId="14100"/>
          <ac:spMkLst>
            <pc:docMk/>
            <pc:sldMk cId="529671878" sldId="261"/>
            <ac:spMk id="4" creationId="{03B38F91-7399-2249-FA34-8BA62314C9D9}"/>
          </ac:spMkLst>
        </pc:spChg>
        <pc:picChg chg="del">
          <ac:chgData name="Khushboo Verma" userId="dc6d7ff549949f05" providerId="LiveId" clId="{6DD7B050-D06E-4804-8217-003B7657D627}" dt="2025-05-08T11:30:41.966" v="1053" actId="478"/>
          <ac:picMkLst>
            <pc:docMk/>
            <pc:sldMk cId="529671878" sldId="261"/>
            <ac:picMk id="5" creationId="{F61A75C0-C35F-8ED9-3192-C3A4EFBCC734}"/>
          </ac:picMkLst>
        </pc:picChg>
        <pc:picChg chg="add mod ord">
          <ac:chgData name="Khushboo Verma" userId="dc6d7ff549949f05" providerId="LiveId" clId="{6DD7B050-D06E-4804-8217-003B7657D627}" dt="2025-05-08T11:31:11.773" v="1060" actId="171"/>
          <ac:picMkLst>
            <pc:docMk/>
            <pc:sldMk cId="529671878" sldId="261"/>
            <ac:picMk id="6" creationId="{93F315E1-3F6A-13B0-279A-12B503A2A99C}"/>
          </ac:picMkLst>
        </pc:picChg>
        <pc:picChg chg="add mod">
          <ac:chgData name="Khushboo Verma" userId="dc6d7ff549949f05" providerId="LiveId" clId="{6DD7B050-D06E-4804-8217-003B7657D627}" dt="2025-05-08T11:31:43.764" v="1064" actId="1076"/>
          <ac:picMkLst>
            <pc:docMk/>
            <pc:sldMk cId="529671878" sldId="261"/>
            <ac:picMk id="8" creationId="{8436DFAD-4579-5A5A-7DF7-D0FC76D056F7}"/>
          </ac:picMkLst>
        </pc:picChg>
        <pc:picChg chg="add mod">
          <ac:chgData name="Khushboo Verma" userId="dc6d7ff549949f05" providerId="LiveId" clId="{6DD7B050-D06E-4804-8217-003B7657D627}" dt="2025-05-07T14:21:08.289" v="623" actId="1076"/>
          <ac:picMkLst>
            <pc:docMk/>
            <pc:sldMk cId="529671878" sldId="261"/>
            <ac:picMk id="4098" creationId="{0754F7CC-C7D1-C823-1CB5-C9EFB3D52A69}"/>
          </ac:picMkLst>
        </pc:picChg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1797478347" sldId="261"/>
        </pc:sldMkLst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1055754070" sldId="262"/>
        </pc:sldMkLst>
      </pc:sldChg>
      <pc:sldChg chg="addSp delSp modSp add mod">
        <pc:chgData name="Khushboo Verma" userId="dc6d7ff549949f05" providerId="LiveId" clId="{6DD7B050-D06E-4804-8217-003B7657D627}" dt="2025-05-08T11:33:32.021" v="1090" actId="478"/>
        <pc:sldMkLst>
          <pc:docMk/>
          <pc:sldMk cId="1757400330" sldId="262"/>
        </pc:sldMkLst>
        <pc:spChg chg="add mod">
          <ac:chgData name="Khushboo Verma" userId="dc6d7ff549949f05" providerId="LiveId" clId="{6DD7B050-D06E-4804-8217-003B7657D627}" dt="2025-05-07T14:12:14.620" v="375" actId="20577"/>
          <ac:spMkLst>
            <pc:docMk/>
            <pc:sldMk cId="1757400330" sldId="262"/>
            <ac:spMk id="2" creationId="{0F793176-A60D-F01E-6086-F06660EE6858}"/>
          </ac:spMkLst>
        </pc:spChg>
        <pc:spChg chg="add mod">
          <ac:chgData name="Khushboo Verma" userId="dc6d7ff549949f05" providerId="LiveId" clId="{6DD7B050-D06E-4804-8217-003B7657D627}" dt="2025-05-07T14:12:29.764" v="400" actId="20577"/>
          <ac:spMkLst>
            <pc:docMk/>
            <pc:sldMk cId="1757400330" sldId="262"/>
            <ac:spMk id="3" creationId="{373F12EC-9FA2-ADC2-8DD1-D5A1266E61BC}"/>
          </ac:spMkLst>
        </pc:spChg>
        <pc:spChg chg="add mod">
          <ac:chgData name="Khushboo Verma" userId="dc6d7ff549949f05" providerId="LiveId" clId="{6DD7B050-D06E-4804-8217-003B7657D627}" dt="2025-05-08T11:32:58.074" v="1080" actId="1076"/>
          <ac:spMkLst>
            <pc:docMk/>
            <pc:sldMk cId="1757400330" sldId="262"/>
            <ac:spMk id="8" creationId="{3C4B961F-4260-EDC6-F968-064BEEE1E185}"/>
          </ac:spMkLst>
        </pc:spChg>
        <pc:spChg chg="add del mod">
          <ac:chgData name="Khushboo Verma" userId="dc6d7ff549949f05" providerId="LiveId" clId="{6DD7B050-D06E-4804-8217-003B7657D627}" dt="2025-05-08T11:33:32.021" v="1090" actId="478"/>
          <ac:spMkLst>
            <pc:docMk/>
            <pc:sldMk cId="1757400330" sldId="262"/>
            <ac:spMk id="9" creationId="{A02631A0-4330-45D3-62A8-DC20693B5F98}"/>
          </ac:spMkLst>
        </pc:spChg>
        <pc:picChg chg="del">
          <ac:chgData name="Khushboo Verma" userId="dc6d7ff549949f05" providerId="LiveId" clId="{6DD7B050-D06E-4804-8217-003B7657D627}" dt="2025-05-08T11:32:24.510" v="1067" actId="478"/>
          <ac:picMkLst>
            <pc:docMk/>
            <pc:sldMk cId="1757400330" sldId="262"/>
            <ac:picMk id="5" creationId="{03488243-8C99-1423-11EC-B43CADC40460}"/>
          </ac:picMkLst>
        </pc:picChg>
        <pc:picChg chg="add mod">
          <ac:chgData name="Khushboo Verma" userId="dc6d7ff549949f05" providerId="LiveId" clId="{6DD7B050-D06E-4804-8217-003B7657D627}" dt="2025-05-08T11:32:51.387" v="1076" actId="1076"/>
          <ac:picMkLst>
            <pc:docMk/>
            <pc:sldMk cId="1757400330" sldId="262"/>
            <ac:picMk id="6" creationId="{24CE736C-3E4B-6A8C-47AA-75A2F0A4C175}"/>
          </ac:picMkLst>
        </pc:picChg>
        <pc:picChg chg="add mod ord">
          <ac:chgData name="Khushboo Verma" userId="dc6d7ff549949f05" providerId="LiveId" clId="{6DD7B050-D06E-4804-8217-003B7657D627}" dt="2025-05-08T11:32:34.765" v="1070" actId="171"/>
          <ac:picMkLst>
            <pc:docMk/>
            <pc:sldMk cId="1757400330" sldId="262"/>
            <ac:picMk id="7" creationId="{2E624D51-52C9-3F32-81B0-9B2C352CBA00}"/>
          </ac:picMkLst>
        </pc:picChg>
        <pc:picChg chg="add mod">
          <ac:chgData name="Khushboo Verma" userId="dc6d7ff549949f05" providerId="LiveId" clId="{6DD7B050-D06E-4804-8217-003B7657D627}" dt="2025-05-07T14:12:49.231" v="405" actId="1076"/>
          <ac:picMkLst>
            <pc:docMk/>
            <pc:sldMk cId="1757400330" sldId="262"/>
            <ac:picMk id="5122" creationId="{D48D82A7-2429-AFCE-5601-B30736C64AC3}"/>
          </ac:picMkLst>
        </pc:picChg>
      </pc:sldChg>
      <pc:sldChg chg="addSp delSp modSp add mod">
        <pc:chgData name="Khushboo Verma" userId="dc6d7ff549949f05" providerId="LiveId" clId="{6DD7B050-D06E-4804-8217-003B7657D627}" dt="2025-05-08T11:33:51.502" v="1097" actId="1076"/>
        <pc:sldMkLst>
          <pc:docMk/>
          <pc:sldMk cId="492557404" sldId="263"/>
        </pc:sldMkLst>
        <pc:spChg chg="add mod">
          <ac:chgData name="Khushboo Verma" userId="dc6d7ff549949f05" providerId="LiveId" clId="{6DD7B050-D06E-4804-8217-003B7657D627}" dt="2025-05-07T14:13:01.619" v="406"/>
          <ac:spMkLst>
            <pc:docMk/>
            <pc:sldMk cId="492557404" sldId="263"/>
            <ac:spMk id="2" creationId="{D6888FDA-0D4C-4179-6E39-8722140CD4ED}"/>
          </ac:spMkLst>
        </pc:spChg>
        <pc:spChg chg="add mod">
          <ac:chgData name="Khushboo Verma" userId="dc6d7ff549949f05" providerId="LiveId" clId="{6DD7B050-D06E-4804-8217-003B7657D627}" dt="2025-05-07T14:13:12.266" v="423" actId="20577"/>
          <ac:spMkLst>
            <pc:docMk/>
            <pc:sldMk cId="492557404" sldId="263"/>
            <ac:spMk id="3" creationId="{ECD0ABE7-1F49-A621-185F-DDA7D5B81BD8}"/>
          </ac:spMkLst>
        </pc:spChg>
        <pc:spChg chg="add mod">
          <ac:chgData name="Khushboo Verma" userId="dc6d7ff549949f05" providerId="LiveId" clId="{6DD7B050-D06E-4804-8217-003B7657D627}" dt="2025-05-08T11:33:15.197" v="1086" actId="14100"/>
          <ac:spMkLst>
            <pc:docMk/>
            <pc:sldMk cId="492557404" sldId="263"/>
            <ac:spMk id="4" creationId="{840F63F0-70FA-602A-2F27-8739359AB5E6}"/>
          </ac:spMkLst>
        </pc:spChg>
        <pc:spChg chg="add del mod">
          <ac:chgData name="Khushboo Verma" userId="dc6d7ff549949f05" providerId="LiveId" clId="{6DD7B050-D06E-4804-8217-003B7657D627}" dt="2025-05-08T11:33:43.894" v="1095" actId="478"/>
          <ac:spMkLst>
            <pc:docMk/>
            <pc:sldMk cId="492557404" sldId="263"/>
            <ac:spMk id="6" creationId="{6AEBFE80-938C-425E-E439-3A0AA339B5FE}"/>
          </ac:spMkLst>
        </pc:spChg>
        <pc:picChg chg="del">
          <ac:chgData name="Khushboo Verma" userId="dc6d7ff549949f05" providerId="LiveId" clId="{6DD7B050-D06E-4804-8217-003B7657D627}" dt="2025-05-08T11:33:17.759" v="1087" actId="478"/>
          <ac:picMkLst>
            <pc:docMk/>
            <pc:sldMk cId="492557404" sldId="263"/>
            <ac:picMk id="5" creationId="{308A7A7D-298F-B7B1-033E-DBE347E3402D}"/>
          </ac:picMkLst>
        </pc:picChg>
        <pc:picChg chg="add mod ord">
          <ac:chgData name="Khushboo Verma" userId="dc6d7ff549949f05" providerId="LiveId" clId="{6DD7B050-D06E-4804-8217-003B7657D627}" dt="2025-05-08T11:33:41.863" v="1094" actId="171"/>
          <ac:picMkLst>
            <pc:docMk/>
            <pc:sldMk cId="492557404" sldId="263"/>
            <ac:picMk id="7" creationId="{49D0B65F-2BCF-C5EC-F73F-8041ED0B4F64}"/>
          </ac:picMkLst>
        </pc:picChg>
        <pc:picChg chg="add mod">
          <ac:chgData name="Khushboo Verma" userId="dc6d7ff549949f05" providerId="LiveId" clId="{6DD7B050-D06E-4804-8217-003B7657D627}" dt="2025-05-08T11:33:51.502" v="1097" actId="1076"/>
          <ac:picMkLst>
            <pc:docMk/>
            <pc:sldMk cId="492557404" sldId="263"/>
            <ac:picMk id="8" creationId="{00151B50-6C95-5674-6BF0-2AAFAFFD4178}"/>
          </ac:picMkLst>
        </pc:picChg>
        <pc:picChg chg="add mod">
          <ac:chgData name="Khushboo Verma" userId="dc6d7ff549949f05" providerId="LiveId" clId="{6DD7B050-D06E-4804-8217-003B7657D627}" dt="2025-05-07T14:13:33.991" v="427" actId="14100"/>
          <ac:picMkLst>
            <pc:docMk/>
            <pc:sldMk cId="492557404" sldId="263"/>
            <ac:picMk id="6146" creationId="{09DFAE05-914E-45AC-1DC7-E415F902C195}"/>
          </ac:picMkLst>
        </pc:picChg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1032311452" sldId="263"/>
        </pc:sldMkLst>
      </pc:sldChg>
      <pc:sldChg chg="add del">
        <pc:chgData name="Khushboo Verma" userId="dc6d7ff549949f05" providerId="LiveId" clId="{6DD7B050-D06E-4804-8217-003B7657D627}" dt="2025-05-08T11:42:21.954" v="1152" actId="47"/>
        <pc:sldMkLst>
          <pc:docMk/>
          <pc:sldMk cId="1517969701" sldId="264"/>
        </pc:sldMkLst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2070169223" sldId="264"/>
        </pc:sldMkLst>
      </pc:sldChg>
      <pc:sldChg chg="add del">
        <pc:chgData name="Khushboo Verma" userId="dc6d7ff549949f05" providerId="LiveId" clId="{6DD7B050-D06E-4804-8217-003B7657D627}" dt="2025-05-07T10:34:50.650" v="99" actId="47"/>
        <pc:sldMkLst>
          <pc:docMk/>
          <pc:sldMk cId="2438927435" sldId="265"/>
        </pc:sldMkLst>
      </pc:sldChg>
      <pc:sldChg chg="addSp delSp modSp add mod">
        <pc:chgData name="Khushboo Verma" userId="dc6d7ff549949f05" providerId="LiveId" clId="{6DD7B050-D06E-4804-8217-003B7657D627}" dt="2025-05-08T11:37:01.597" v="1116" actId="1076"/>
        <pc:sldMkLst>
          <pc:docMk/>
          <pc:sldMk cId="3589451048" sldId="265"/>
        </pc:sldMkLst>
        <pc:spChg chg="add mod">
          <ac:chgData name="Khushboo Verma" userId="dc6d7ff549949f05" providerId="LiveId" clId="{6DD7B050-D06E-4804-8217-003B7657D627}" dt="2025-05-07T14:14:02.361" v="439" actId="20577"/>
          <ac:spMkLst>
            <pc:docMk/>
            <pc:sldMk cId="3589451048" sldId="265"/>
            <ac:spMk id="2" creationId="{DB2985AD-5369-2EB1-E04E-46F4B7DCB89F}"/>
          </ac:spMkLst>
        </pc:spChg>
        <pc:spChg chg="add mod">
          <ac:chgData name="Khushboo Verma" userId="dc6d7ff549949f05" providerId="LiveId" clId="{6DD7B050-D06E-4804-8217-003B7657D627}" dt="2025-05-07T14:15:44.079" v="489" actId="1076"/>
          <ac:spMkLst>
            <pc:docMk/>
            <pc:sldMk cId="3589451048" sldId="265"/>
            <ac:spMk id="3" creationId="{89D843BD-FF1C-451A-06E4-1B3A07CADA79}"/>
          </ac:spMkLst>
        </pc:spChg>
        <pc:spChg chg="add mod">
          <ac:chgData name="Khushboo Verma" userId="dc6d7ff549949f05" providerId="LiveId" clId="{6DD7B050-D06E-4804-8217-003B7657D627}" dt="2025-05-08T11:36:40.428" v="1113" actId="1076"/>
          <ac:spMkLst>
            <pc:docMk/>
            <pc:sldMk cId="3589451048" sldId="265"/>
            <ac:spMk id="9" creationId="{533A8DCF-CC86-E79A-693A-513342ED36B0}"/>
          </ac:spMkLst>
        </pc:spChg>
        <pc:spChg chg="add mod">
          <ac:chgData name="Khushboo Verma" userId="dc6d7ff549949f05" providerId="LiveId" clId="{6DD7B050-D06E-4804-8217-003B7657D627}" dt="2025-05-08T11:36:36.601" v="1112" actId="1076"/>
          <ac:spMkLst>
            <pc:docMk/>
            <pc:sldMk cId="3589451048" sldId="265"/>
            <ac:spMk id="10" creationId="{0C4864CE-902F-B0DF-A907-2F60412AFF40}"/>
          </ac:spMkLst>
        </pc:spChg>
        <pc:picChg chg="add mod">
          <ac:chgData name="Khushboo Verma" userId="dc6d7ff549949f05" providerId="LiveId" clId="{6DD7B050-D06E-4804-8217-003B7657D627}" dt="2025-05-07T14:15:45.501" v="490" actId="1076"/>
          <ac:picMkLst>
            <pc:docMk/>
            <pc:sldMk cId="3589451048" sldId="265"/>
            <ac:picMk id="4" creationId="{753E46C8-A8FE-1498-A9FA-333E188F9D24}"/>
          </ac:picMkLst>
        </pc:picChg>
        <pc:picChg chg="del">
          <ac:chgData name="Khushboo Verma" userId="dc6d7ff549949f05" providerId="LiveId" clId="{6DD7B050-D06E-4804-8217-003B7657D627}" dt="2025-05-08T11:36:04.271" v="1100" actId="478"/>
          <ac:picMkLst>
            <pc:docMk/>
            <pc:sldMk cId="3589451048" sldId="265"/>
            <ac:picMk id="5" creationId="{FF03B534-72F6-BBA4-9D8E-DE4877E319DD}"/>
          </ac:picMkLst>
        </pc:picChg>
        <pc:picChg chg="add mod">
          <ac:chgData name="Khushboo Verma" userId="dc6d7ff549949f05" providerId="LiveId" clId="{6DD7B050-D06E-4804-8217-003B7657D627}" dt="2025-05-08T11:36:28.603" v="1109" actId="1076"/>
          <ac:picMkLst>
            <pc:docMk/>
            <pc:sldMk cId="3589451048" sldId="265"/>
            <ac:picMk id="7" creationId="{E8444319-DEF6-F396-31B4-9F70E64FDABC}"/>
          </ac:picMkLst>
        </pc:picChg>
        <pc:picChg chg="add mod ord">
          <ac:chgData name="Khushboo Verma" userId="dc6d7ff549949f05" providerId="LiveId" clId="{6DD7B050-D06E-4804-8217-003B7657D627}" dt="2025-05-08T11:36:17.543" v="1104" actId="171"/>
          <ac:picMkLst>
            <pc:docMk/>
            <pc:sldMk cId="3589451048" sldId="265"/>
            <ac:picMk id="8" creationId="{55FD35E4-D623-64B7-160E-53FB4D8F9C87}"/>
          </ac:picMkLst>
        </pc:picChg>
        <pc:picChg chg="add mod">
          <ac:chgData name="Khushboo Verma" userId="dc6d7ff549949f05" providerId="LiveId" clId="{6DD7B050-D06E-4804-8217-003B7657D627}" dt="2025-05-08T11:37:01.597" v="1116" actId="1076"/>
          <ac:picMkLst>
            <pc:docMk/>
            <pc:sldMk cId="3589451048" sldId="265"/>
            <ac:picMk id="12" creationId="{DA364BD2-ABA8-A884-B102-065F87C8E62E}"/>
          </ac:picMkLst>
        </pc:picChg>
        <pc:picChg chg="add mod">
          <ac:chgData name="Khushboo Verma" userId="dc6d7ff549949f05" providerId="LiveId" clId="{6DD7B050-D06E-4804-8217-003B7657D627}" dt="2025-05-07T14:14:15.615" v="442" actId="1076"/>
          <ac:picMkLst>
            <pc:docMk/>
            <pc:sldMk cId="3589451048" sldId="265"/>
            <ac:picMk id="7170" creationId="{15CD18F8-C862-100B-D54E-1762DBF5502F}"/>
          </ac:picMkLst>
        </pc:picChg>
      </pc:sldChg>
      <pc:sldChg chg="add del">
        <pc:chgData name="Khushboo Verma" userId="dc6d7ff549949f05" providerId="LiveId" clId="{6DD7B050-D06E-4804-8217-003B7657D627}" dt="2025-05-07T14:17:47.886" v="558" actId="47"/>
        <pc:sldMkLst>
          <pc:docMk/>
          <pc:sldMk cId="2125775738" sldId="266"/>
        </pc:sldMkLst>
      </pc:sldChg>
      <pc:sldChg chg="addSp delSp modSp add mod">
        <pc:chgData name="Khushboo Verma" userId="dc6d7ff549949f05" providerId="LiveId" clId="{6DD7B050-D06E-4804-8217-003B7657D627}" dt="2025-05-08T11:39:25.411" v="1151" actId="171"/>
        <pc:sldMkLst>
          <pc:docMk/>
          <pc:sldMk cId="2950162126" sldId="267"/>
        </pc:sldMkLst>
        <pc:spChg chg="add mod">
          <ac:chgData name="Khushboo Verma" userId="dc6d7ff549949f05" providerId="LiveId" clId="{6DD7B050-D06E-4804-8217-003B7657D627}" dt="2025-05-07T14:18:17.159" v="601" actId="20577"/>
          <ac:spMkLst>
            <pc:docMk/>
            <pc:sldMk cId="2950162126" sldId="267"/>
            <ac:spMk id="2" creationId="{448B8BE8-3283-A661-9265-EEE630C44CA6}"/>
          </ac:spMkLst>
        </pc:spChg>
        <pc:spChg chg="add mod">
          <ac:chgData name="Khushboo Verma" userId="dc6d7ff549949f05" providerId="LiveId" clId="{6DD7B050-D06E-4804-8217-003B7657D627}" dt="2025-05-08T11:38:39.309" v="1136" actId="14100"/>
          <ac:spMkLst>
            <pc:docMk/>
            <pc:sldMk cId="2950162126" sldId="267"/>
            <ac:spMk id="3" creationId="{808E0EA8-877A-43E5-E8C0-293C53BD77CA}"/>
          </ac:spMkLst>
        </pc:spChg>
        <pc:picChg chg="del">
          <ac:chgData name="Khushboo Verma" userId="dc6d7ff549949f05" providerId="LiveId" clId="{6DD7B050-D06E-4804-8217-003B7657D627}" dt="2025-05-08T11:39:20.803" v="1146" actId="478"/>
          <ac:picMkLst>
            <pc:docMk/>
            <pc:sldMk cId="2950162126" sldId="267"/>
            <ac:picMk id="5" creationId="{18AD8F8B-B6BB-8424-3DB7-4F3910D7D9E2}"/>
          </ac:picMkLst>
        </pc:picChg>
        <pc:picChg chg="add mod">
          <ac:chgData name="Khushboo Verma" userId="dc6d7ff549949f05" providerId="LiveId" clId="{6DD7B050-D06E-4804-8217-003B7657D627}" dt="2025-05-08T11:39:01.297" v="1140" actId="14100"/>
          <ac:picMkLst>
            <pc:docMk/>
            <pc:sldMk cId="2950162126" sldId="267"/>
            <ac:picMk id="6" creationId="{37FFF37E-F5A4-938A-9E0B-1707A4E2C1EF}"/>
          </ac:picMkLst>
        </pc:picChg>
        <pc:picChg chg="add mod ord">
          <ac:chgData name="Khushboo Verma" userId="dc6d7ff549949f05" providerId="LiveId" clId="{6DD7B050-D06E-4804-8217-003B7657D627}" dt="2025-05-08T11:39:25.411" v="1151" actId="171"/>
          <ac:picMkLst>
            <pc:docMk/>
            <pc:sldMk cId="2950162126" sldId="267"/>
            <ac:picMk id="7" creationId="{F0883E5D-CB0E-3E29-12C9-8705BDDC6FE2}"/>
          </ac:picMkLst>
        </pc:picChg>
        <pc:picChg chg="add mod">
          <ac:chgData name="Khushboo Verma" userId="dc6d7ff549949f05" providerId="LiveId" clId="{6DD7B050-D06E-4804-8217-003B7657D627}" dt="2025-05-08T11:38:28.389" v="1133" actId="14100"/>
          <ac:picMkLst>
            <pc:docMk/>
            <pc:sldMk cId="2950162126" sldId="267"/>
            <ac:picMk id="9218" creationId="{0C8DCEA2-E1A1-14B0-8A53-769B9EE0334B}"/>
          </ac:picMkLst>
        </pc:picChg>
      </pc:sldChg>
      <pc:sldChg chg="addSp delSp modSp add mod">
        <pc:chgData name="Khushboo Verma" userId="dc6d7ff549949f05" providerId="LiveId" clId="{6DD7B050-D06E-4804-8217-003B7657D627}" dt="2025-05-08T12:23:54.503" v="1170" actId="14100"/>
        <pc:sldMkLst>
          <pc:docMk/>
          <pc:sldMk cId="2219812422" sldId="268"/>
        </pc:sldMkLst>
        <pc:spChg chg="del mod">
          <ac:chgData name="Khushboo Verma" userId="dc6d7ff549949f05" providerId="LiveId" clId="{6DD7B050-D06E-4804-8217-003B7657D627}" dt="2025-05-08T12:23:25.894" v="1155" actId="478"/>
          <ac:spMkLst>
            <pc:docMk/>
            <pc:sldMk cId="2219812422" sldId="268"/>
            <ac:spMk id="4" creationId="{1940CF91-1C50-80A7-8FDE-AA70A6AE2A0D}"/>
          </ac:spMkLst>
        </pc:spChg>
        <pc:spChg chg="del mod">
          <ac:chgData name="Khushboo Verma" userId="dc6d7ff549949f05" providerId="LiveId" clId="{6DD7B050-D06E-4804-8217-003B7657D627}" dt="2025-05-08T12:23:37.519" v="1167" actId="478"/>
          <ac:spMkLst>
            <pc:docMk/>
            <pc:sldMk cId="2219812422" sldId="268"/>
            <ac:spMk id="25" creationId="{D3CF1FCC-7063-8C21-F965-9DFFA265E1BF}"/>
          </ac:spMkLst>
        </pc:spChg>
        <pc:picChg chg="add mod">
          <ac:chgData name="Khushboo Verma" userId="dc6d7ff549949f05" providerId="LiveId" clId="{6DD7B050-D06E-4804-8217-003B7657D627}" dt="2025-05-08T12:23:54.503" v="1170" actId="14100"/>
          <ac:picMkLst>
            <pc:docMk/>
            <pc:sldMk cId="2219812422" sldId="268"/>
            <ac:picMk id="3" creationId="{62B7B88B-30A9-DDCB-4947-B7E27902831E}"/>
          </ac:picMkLst>
        </pc:picChg>
        <pc:picChg chg="del">
          <ac:chgData name="Khushboo Verma" userId="dc6d7ff549949f05" providerId="LiveId" clId="{6DD7B050-D06E-4804-8217-003B7657D627}" dt="2025-05-08T12:23:25.894" v="1155" actId="478"/>
          <ac:picMkLst>
            <pc:docMk/>
            <pc:sldMk cId="2219812422" sldId="268"/>
            <ac:picMk id="6" creationId="{0351FF8D-9316-E394-8627-0DD3BCAF11AC}"/>
          </ac:picMkLst>
        </pc:picChg>
        <pc:picChg chg="del">
          <ac:chgData name="Khushboo Verma" userId="dc6d7ff549949f05" providerId="LiveId" clId="{6DD7B050-D06E-4804-8217-003B7657D627}" dt="2025-05-08T12:23:25.894" v="1155" actId="478"/>
          <ac:picMkLst>
            <pc:docMk/>
            <pc:sldMk cId="2219812422" sldId="268"/>
            <ac:picMk id="24" creationId="{25E48AB1-C90B-53BF-B11F-9FF7B09BA4AB}"/>
          </ac:picMkLst>
        </pc:picChg>
      </pc:sldChg>
      <pc:sldChg chg="add del ord">
        <pc:chgData name="Khushboo Verma" userId="dc6d7ff549949f05" providerId="LiveId" clId="{6DD7B050-D06E-4804-8217-003B7657D627}" dt="2025-05-08T11:17:25.937" v="628" actId="47"/>
        <pc:sldMkLst>
          <pc:docMk/>
          <pc:sldMk cId="242570063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1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4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3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7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5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5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E3D179-17BE-423F-B28E-F1DC1C00D82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580652-2E70-427E-B369-09D623993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12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B76E-C708-C88E-645B-CB796A8EF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7B88B-30A9-DDCB-4947-B7E27902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1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3615-6411-1029-A080-D32CFD4A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883E5D-CB0E-3E29-12C9-8705BDDC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B8BE8-3283-A661-9265-EEE630C44CA6}"/>
              </a:ext>
            </a:extLst>
          </p:cNvPr>
          <p:cNvSpPr txBox="1"/>
          <p:nvPr/>
        </p:nvSpPr>
        <p:spPr>
          <a:xfrm>
            <a:off x="263337" y="112762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light conditions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C8DCEA2-E1A1-14B0-8A53-769B9EE0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7" y="785532"/>
            <a:ext cx="6702239" cy="572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08E0EA8-877A-43E5-E8C0-293C53BD77CA}"/>
              </a:ext>
            </a:extLst>
          </p:cNvPr>
          <p:cNvSpPr/>
          <p:nvPr/>
        </p:nvSpPr>
        <p:spPr>
          <a:xfrm>
            <a:off x="7050741" y="3437969"/>
            <a:ext cx="869577" cy="4179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FF37E-F5A4-938A-9E0B-1707A4E2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409" y="1912567"/>
            <a:ext cx="3572641" cy="276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B6631-481D-E704-AF85-989B1EC1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F112E-5D8B-EA90-ADF2-23A0C3027961}"/>
              </a:ext>
            </a:extLst>
          </p:cNvPr>
          <p:cNvSpPr txBox="1"/>
          <p:nvPr/>
        </p:nvSpPr>
        <p:spPr>
          <a:xfrm>
            <a:off x="71716" y="81396"/>
            <a:ext cx="825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rbel Light" panose="020B0303020204020204" pitchFamily="34" charset="0"/>
              </a:rPr>
              <a:t>QUERIES FOR KPI’S</a:t>
            </a:r>
            <a:endParaRPr lang="en-IN" sz="5400" b="1" dirty="0">
              <a:latin typeface="Corbel Light" panose="020B03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78560-3D93-013F-5F24-D2ECA6227AE1}"/>
              </a:ext>
            </a:extLst>
          </p:cNvPr>
          <p:cNvSpPr txBox="1"/>
          <p:nvPr/>
        </p:nvSpPr>
        <p:spPr>
          <a:xfrm>
            <a:off x="392206" y="1004726"/>
            <a:ext cx="402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 Casualties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DAB17-7715-6EB1-3510-C8DBFCCAA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0" y="1704302"/>
            <a:ext cx="4786914" cy="17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C673A-0D1F-D43A-9FEF-D4B26F341BE9}"/>
              </a:ext>
            </a:extLst>
          </p:cNvPr>
          <p:cNvSpPr txBox="1"/>
          <p:nvPr/>
        </p:nvSpPr>
        <p:spPr>
          <a:xfrm>
            <a:off x="392205" y="3737208"/>
            <a:ext cx="402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Fatal Casualties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405442-E13A-E975-89BD-4372EF9D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0" y="4535792"/>
            <a:ext cx="5006013" cy="19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73389-4331-A4C0-3B9B-D02535042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556" y="2103207"/>
            <a:ext cx="3581900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7464D-18E8-2EA7-B617-682F3242A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8442" y="4818180"/>
            <a:ext cx="1648055" cy="117173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8A26C2-8901-C5B8-9B2C-71EC1FB31CB8}"/>
              </a:ext>
            </a:extLst>
          </p:cNvPr>
          <p:cNvSpPr/>
          <p:nvPr/>
        </p:nvSpPr>
        <p:spPr>
          <a:xfrm>
            <a:off x="5789434" y="2310835"/>
            <a:ext cx="1240171" cy="45942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309B281-1439-A8BA-CB81-61F8F746C359}"/>
              </a:ext>
            </a:extLst>
          </p:cNvPr>
          <p:cNvSpPr/>
          <p:nvPr/>
        </p:nvSpPr>
        <p:spPr>
          <a:xfrm>
            <a:off x="6508927" y="5174337"/>
            <a:ext cx="1240171" cy="45942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34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359F-B2DE-676F-CAD9-9F12AC16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A91A9-8D37-8419-557F-80988E0E5D99}"/>
              </a:ext>
            </a:extLst>
          </p:cNvPr>
          <p:cNvSpPr txBox="1"/>
          <p:nvPr/>
        </p:nvSpPr>
        <p:spPr>
          <a:xfrm>
            <a:off x="351864" y="215760"/>
            <a:ext cx="402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Serious Casualties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E25D-36E0-164A-C7E9-2327F575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E8319-0B5B-E969-D715-481F691C4064}"/>
              </a:ext>
            </a:extLst>
          </p:cNvPr>
          <p:cNvSpPr txBox="1"/>
          <p:nvPr/>
        </p:nvSpPr>
        <p:spPr>
          <a:xfrm>
            <a:off x="351864" y="3349535"/>
            <a:ext cx="402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Slight Casualties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CEC6A1-5193-6394-4601-2F90DD88C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64" y="1034047"/>
            <a:ext cx="5530255" cy="20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89FF2F-EE4A-3F31-05B3-C6CC71932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1" y="3959037"/>
            <a:ext cx="6707173" cy="24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538251F-8DE0-45E1-C1E4-210087F95461}"/>
              </a:ext>
            </a:extLst>
          </p:cNvPr>
          <p:cNvSpPr/>
          <p:nvPr/>
        </p:nvSpPr>
        <p:spPr>
          <a:xfrm>
            <a:off x="7300712" y="5188655"/>
            <a:ext cx="1240171" cy="45942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682E82-EAE9-F18C-BB93-6D75C73F7D36}"/>
              </a:ext>
            </a:extLst>
          </p:cNvPr>
          <p:cNvSpPr/>
          <p:nvPr/>
        </p:nvSpPr>
        <p:spPr>
          <a:xfrm>
            <a:off x="6229982" y="1669345"/>
            <a:ext cx="1240171" cy="45942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2D604-2205-B875-51C6-D2317404A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577" y="1034047"/>
            <a:ext cx="2926588" cy="1769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85BB35-6013-7C21-503D-7CAB6CF0E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8603" y="4273565"/>
            <a:ext cx="2752635" cy="17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96471-53A9-85BA-9F4A-538086769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4CB10-A8A3-CDF0-F0FF-C854782AA6FB}"/>
              </a:ext>
            </a:extLst>
          </p:cNvPr>
          <p:cNvSpPr txBox="1"/>
          <p:nvPr/>
        </p:nvSpPr>
        <p:spPr>
          <a:xfrm>
            <a:off x="249891" y="18632"/>
            <a:ext cx="516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vehicle type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6FC12-6282-50F2-3835-82B8D494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7DB8D5F-5E0E-72B3-36B8-463C91B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14" y="1000591"/>
            <a:ext cx="7240021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8A7DF-26D7-C0F0-B57B-DE87AF1F20D5}"/>
              </a:ext>
            </a:extLst>
          </p:cNvPr>
          <p:cNvSpPr txBox="1"/>
          <p:nvPr/>
        </p:nvSpPr>
        <p:spPr>
          <a:xfrm>
            <a:off x="533400" y="544605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9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C144-B63B-D356-0530-1461671F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1A22E-AC5C-FD77-C8CF-4F33672EDBE8}"/>
              </a:ext>
            </a:extLst>
          </p:cNvPr>
          <p:cNvSpPr txBox="1"/>
          <p:nvPr/>
        </p:nvSpPr>
        <p:spPr>
          <a:xfrm>
            <a:off x="249891" y="18632"/>
            <a:ext cx="516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vehicle type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7BFE-FFC3-7287-4A23-D4E858300DD4}"/>
              </a:ext>
            </a:extLst>
          </p:cNvPr>
          <p:cNvSpPr txBox="1"/>
          <p:nvPr/>
        </p:nvSpPr>
        <p:spPr>
          <a:xfrm>
            <a:off x="519953" y="717663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315E1-3F6A-13B0-279A-12B503A2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754F7CC-C7D1-C823-1CB5-C9EFB3D52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2"/>
          <a:stretch/>
        </p:blipFill>
        <p:spPr bwMode="auto">
          <a:xfrm>
            <a:off x="358590" y="1327287"/>
            <a:ext cx="5428128" cy="42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3B38F91-7399-2249-FA34-8BA62314C9D9}"/>
              </a:ext>
            </a:extLst>
          </p:cNvPr>
          <p:cNvSpPr/>
          <p:nvPr/>
        </p:nvSpPr>
        <p:spPr>
          <a:xfrm>
            <a:off x="6096001" y="2904565"/>
            <a:ext cx="1582270" cy="7541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36DFAD-4579-5A5A-7DF7-D0FC76D0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920" y="997692"/>
            <a:ext cx="2133508" cy="50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478B-EE12-42D1-B93E-42E45DFE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93176-A60D-F01E-6086-F06660EE6858}"/>
              </a:ext>
            </a:extLst>
          </p:cNvPr>
          <p:cNvSpPr txBox="1"/>
          <p:nvPr/>
        </p:nvSpPr>
        <p:spPr>
          <a:xfrm>
            <a:off x="249891" y="18632"/>
            <a:ext cx="516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month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F12EC-9FA2-ADC2-8DD1-D5A1266E61BC}"/>
              </a:ext>
            </a:extLst>
          </p:cNvPr>
          <p:cNvSpPr txBox="1"/>
          <p:nvPr/>
        </p:nvSpPr>
        <p:spPr>
          <a:xfrm>
            <a:off x="533400" y="544605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Year (2022)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24D51-52C9-3F32-81B0-9B2C352CB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48D82A7-2429-AFCE-5601-B30736C6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00590"/>
            <a:ext cx="5660091" cy="53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CE736C-3E4B-6A8C-47AA-75A2F0A4C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197" y="2400156"/>
            <a:ext cx="4315427" cy="20576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C4B961F-4260-EDC6-F968-064BEEE1E185}"/>
              </a:ext>
            </a:extLst>
          </p:cNvPr>
          <p:cNvSpPr/>
          <p:nvPr/>
        </p:nvSpPr>
        <p:spPr>
          <a:xfrm>
            <a:off x="6304728" y="3217198"/>
            <a:ext cx="1051232" cy="5042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40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298D-8418-2B2B-7082-AE6308A4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88FDA-0D4C-4179-6E39-8722140CD4ED}"/>
              </a:ext>
            </a:extLst>
          </p:cNvPr>
          <p:cNvSpPr txBox="1"/>
          <p:nvPr/>
        </p:nvSpPr>
        <p:spPr>
          <a:xfrm>
            <a:off x="249891" y="18632"/>
            <a:ext cx="516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month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0ABE7-1F49-A621-185F-DDA7D5B81BD8}"/>
              </a:ext>
            </a:extLst>
          </p:cNvPr>
          <p:cNvSpPr txBox="1"/>
          <p:nvPr/>
        </p:nvSpPr>
        <p:spPr>
          <a:xfrm>
            <a:off x="533400" y="544605"/>
            <a:ext cx="372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Year (2021)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0B65F-2BCF-C5EC-F73F-8041ED0B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9DFAE05-914E-45AC-1DC7-E415F902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1" y="1031222"/>
            <a:ext cx="5696789" cy="547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40F63F0-70FA-602A-2F27-8739359AB5E6}"/>
              </a:ext>
            </a:extLst>
          </p:cNvPr>
          <p:cNvSpPr/>
          <p:nvPr/>
        </p:nvSpPr>
        <p:spPr>
          <a:xfrm>
            <a:off x="6230472" y="3220014"/>
            <a:ext cx="1151964" cy="4179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51B50-6C95-5674-6BF0-2AAFAFFD4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918" y="2400154"/>
            <a:ext cx="431542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D909B-8601-FBF1-9710-24F21B22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985AD-5369-2EB1-E04E-46F4B7DCB89F}"/>
              </a:ext>
            </a:extLst>
          </p:cNvPr>
          <p:cNvSpPr txBox="1"/>
          <p:nvPr/>
        </p:nvSpPr>
        <p:spPr>
          <a:xfrm>
            <a:off x="249891" y="18632"/>
            <a:ext cx="516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road type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CD18F8-C862-100B-D54E-1762DBF5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3" y="664413"/>
            <a:ext cx="4848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35E4-D623-64B7-160E-53FB4D8F9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843BD-FF1C-451A-06E4-1B3A07CADA79}"/>
              </a:ext>
            </a:extLst>
          </p:cNvPr>
          <p:cNvSpPr txBox="1"/>
          <p:nvPr/>
        </p:nvSpPr>
        <p:spPr>
          <a:xfrm>
            <a:off x="249891" y="3117729"/>
            <a:ext cx="584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road surface conditions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3E46C8-A8FE-1498-A9FA-333E188F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3" y="3746073"/>
            <a:ext cx="4595813" cy="27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44319-DEF6-F396-31B4-9F70E64FD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043" y="465672"/>
            <a:ext cx="3644075" cy="259775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3A8DCF-CC86-E79A-693A-513342ED36B0}"/>
              </a:ext>
            </a:extLst>
          </p:cNvPr>
          <p:cNvSpPr/>
          <p:nvPr/>
        </p:nvSpPr>
        <p:spPr>
          <a:xfrm>
            <a:off x="5411321" y="4921139"/>
            <a:ext cx="1151964" cy="4179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4864CE-902F-B0DF-A907-2F60412AFF40}"/>
              </a:ext>
            </a:extLst>
          </p:cNvPr>
          <p:cNvSpPr/>
          <p:nvPr/>
        </p:nvSpPr>
        <p:spPr>
          <a:xfrm>
            <a:off x="5592896" y="1555565"/>
            <a:ext cx="1151964" cy="4179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64BD2-ABA8-A884-B102-065F87C8E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269" y="3640949"/>
            <a:ext cx="3486423" cy="30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C354B-5142-20CD-7910-CD92F3EA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1AAFD-EDCD-10F5-F2F5-AC76A9DAB6B4}"/>
              </a:ext>
            </a:extLst>
          </p:cNvPr>
          <p:cNvSpPr txBox="1"/>
          <p:nvPr/>
        </p:nvSpPr>
        <p:spPr>
          <a:xfrm>
            <a:off x="263337" y="112762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Casualties by road Urban and Rural areas </a:t>
            </a: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C4C20-6061-6196-82DE-8263E0DA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769832"/>
            <a:ext cx="6400799" cy="59032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177800" dist="292100" dir="5400000" sx="1000" sy="1000" rotWithShape="0">
              <a:srgbClr val="000000">
                <a:alpha val="99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66230B8-BED1-87A6-BF97-3B9E8678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5" y="755463"/>
            <a:ext cx="6917392" cy="29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5CC81-0AB0-2E09-E35E-4125B3452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354" y="4495220"/>
            <a:ext cx="3529217" cy="225001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6BCBA18-EC55-EC92-1884-346810BE7F38}"/>
              </a:ext>
            </a:extLst>
          </p:cNvPr>
          <p:cNvSpPr/>
          <p:nvPr/>
        </p:nvSpPr>
        <p:spPr>
          <a:xfrm>
            <a:off x="2864224" y="3845859"/>
            <a:ext cx="349623" cy="55132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6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298</TotalTime>
  <Words>57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Calisto MT</vt:lpstr>
      <vt:lpstr>Corbel Light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Verma</dc:creator>
  <cp:lastModifiedBy>Khushboo Verma</cp:lastModifiedBy>
  <cp:revision>1</cp:revision>
  <dcterms:created xsi:type="dcterms:W3CDTF">2025-05-07T08:32:35Z</dcterms:created>
  <dcterms:modified xsi:type="dcterms:W3CDTF">2025-05-08T13:26:41Z</dcterms:modified>
</cp:coreProperties>
</file>