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900" r:id="rId8"/>
    <p:sldId id="258" r:id="rId9"/>
    <p:sldId id="902" r:id="rId10"/>
    <p:sldId id="906" r:id="rId11"/>
    <p:sldId id="903" r:id="rId12"/>
    <p:sldId id="904" r:id="rId13"/>
    <p:sldId id="9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D6AC1-FCCC-44D7-A9DC-171444DE3E91}" v="7" dt="2020-11-12T19:29:28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88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63C1-3F70-4C97-878C-A4D6FB19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5B75-9D3C-4C57-83AF-B2DD11A3D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467C-B35F-4155-81EF-7749F0B3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C993-7804-46B6-8542-6F4A45F0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56C6-4733-4CFF-B2E0-CEB0731B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939-8124-4296-89D5-4AFFFBC2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F447-09ED-478C-95A5-B558FB8BC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F352-FCF4-4670-A85E-0E04E400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D986-8419-47BC-8C0B-2EC1088C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AD8E-8804-4968-ADA3-AE892200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B5608-6BE4-4BA1-AB21-0F5E5FCEF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8373-102E-4615-B8EB-AAD7263FC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CD76-81BC-4A19-8C63-84623F67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2AC2-547A-441C-8E99-AEABE67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E846-A29A-4311-838F-6ED27FA5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143000" y="6286500"/>
            <a:ext cx="3048000" cy="1905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375"/>
              </a:spcAft>
            </a:pPr>
            <a:r>
              <a:rPr lang="en-US" sz="5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3810000" cy="15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30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2108" y="472440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125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498613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0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092175" y="-1038086"/>
            <a:ext cx="184731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2107" y="5981700"/>
            <a:ext cx="687071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79614" y="6041364"/>
            <a:ext cx="774841" cy="129540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702" y="4096372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December 1, 2020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6" y="6441766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3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6477000" cy="6096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5715000"/>
            <a:ext cx="6477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58868" y="380999"/>
            <a:ext cx="6477000" cy="6096000"/>
          </a:xfrm>
          <a:prstGeom prst="rect">
            <a:avLst/>
          </a:prstGeom>
        </p:spPr>
        <p:txBody>
          <a:bodyPr/>
          <a:lstStyle>
            <a:lvl1pPr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6931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714501"/>
            <a:ext cx="10668000" cy="4572001"/>
          </a:xfrm>
          <a:prstGeom prst="rect">
            <a:avLst/>
          </a:prstGeom>
        </p:spPr>
        <p:txBody>
          <a:bodyPr/>
          <a:lstStyle>
            <a:lvl1pPr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3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34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143000" y="1828800"/>
            <a:ext cx="10668000" cy="43823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5541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6DE0-CB03-472A-A211-CAD1A374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DDF9-23F2-4989-8757-46FAD8F2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07C-2569-41A4-9413-7D53A4B3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6B34-66D8-4E76-BE99-15592110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B829-1895-49E5-AFA3-F08D363A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4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143000" y="1714500"/>
            <a:ext cx="3810000" cy="4572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4" y="6477001"/>
            <a:ext cx="4559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SzPct val="120000"/>
              <a:buFont typeface="Wingdings" panose="05000000000000000000" pitchFamily="2" charset="2"/>
              <a:buChar char="§"/>
              <a:defRPr sz="1600"/>
            </a:lvl1pPr>
            <a:lvl2pPr marL="514350" indent="-171450">
              <a:buFont typeface="Arial" panose="020B0604020202020204" pitchFamily="34" charset="0"/>
              <a:buChar char="•"/>
              <a:defRPr sz="1400"/>
            </a:lvl2pPr>
            <a:lvl3pPr marL="857250" indent="-17145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50285" y="6483351"/>
            <a:ext cx="679449" cy="365125"/>
          </a:xfrm>
        </p:spPr>
        <p:txBody>
          <a:bodyPr/>
          <a:lstStyle>
            <a:lvl1pPr>
              <a:defRPr/>
            </a:lvl1pPr>
          </a:lstStyle>
          <a:p>
            <a:fld id="{425EEBEA-4387-43C8-B360-8918E5D3C04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937F-12EC-4C0E-B16E-63A4D7AC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08E1-BEFB-4463-9E7A-29ED0463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E5B9-4DF3-4F95-A4EA-B741BAED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3B60-D97E-4389-9B17-FBE412E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EB58-3F55-4D7F-9ACA-970A0089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944-BE86-4A83-9367-FD167C34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C198-F3C7-471E-95FF-D4929ACEA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70CE4-4201-4D41-85F6-60DD866E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7CFF6-293C-45D2-BAC4-0573419E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2ED6-958B-4887-A5D8-E600F9CC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5614-164A-41A1-B26C-0DC681C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4FDF-988D-4A48-95DE-9E31618B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B80B-2A20-481F-AF6E-8971E3CB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478A-D9AE-468B-B159-00875FD9A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84AE6-AF44-43D0-AD78-3DC1CDE61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6ACB6-EDAB-4CD5-A94E-75384E206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23347-3D01-42B5-87A4-DD17BEB2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91E2C-ADD0-431A-992D-D3E3D981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D86B3-87F2-489D-8A3F-4C972E49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248A-A7D1-4F40-BC65-97752E0E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8DB4B-AB06-4060-870E-4B5146A5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E5AD7-6279-46C7-87F8-C7DB154A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1A00-2C17-4E8D-AEB0-7514766A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AAFB8-3320-408C-B9B1-2B09CD27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3F35D-DEE1-4A6D-AC7C-B6215AAD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8DFC1-2CE4-4177-A153-78762CDB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C19F-9702-4881-9C48-6AFB48C4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F4D5-4C13-4649-B61D-3478D281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7883B-0407-4D42-9AF7-75CAF08C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8148-B70E-41E8-93FC-950E819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BAFA-F3BC-46E0-BDB1-7DB7DCF3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78D6-B10B-4B33-A39A-614D2FAD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4BAC-9C5B-47CF-968A-CA44D99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60A12-3AB1-412A-A764-9B19D9231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FB29-DFF6-4B93-BF4D-04B51DEC5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BB3C6-4C57-4745-AD52-F95C33B1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3DFE-FB1A-4B1A-9702-F1C8C781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FD4B-2512-41AA-8124-15856B26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46234-46AF-4220-90C4-C7B5ED9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4DF2D-C81B-414D-82B9-9EB0EC00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5AF3-D7C9-449B-A445-54406BBE5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420E-BA8F-4B7D-A9E7-4DE10E8B221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C191-7BBA-4102-885B-915EBAB93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6150-C736-4EDB-B94A-821FD4FC9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DD95E-AAE6-7843-A56C-33E377929C7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6" y="6356616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6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4CA5-69B1-4AC3-9C93-E89CB137D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Enhanced Control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F69F1-4EAF-494A-A072-51C2281CA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67A3B-52F4-4EEF-BEEF-B056A23B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79" y="485775"/>
            <a:ext cx="9583946" cy="5772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FD441-495D-4523-8472-3A1D0FD5CD41}"/>
              </a:ext>
            </a:extLst>
          </p:cNvPr>
          <p:cNvSpPr txBox="1"/>
          <p:nvPr/>
        </p:nvSpPr>
        <p:spPr>
          <a:xfrm>
            <a:off x="1602377" y="775063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t=hour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1D94B-D15D-43E5-82CF-C155997426E8}"/>
              </a:ext>
            </a:extLst>
          </p:cNvPr>
          <p:cNvSpPr txBox="1"/>
          <p:nvPr/>
        </p:nvSpPr>
        <p:spPr>
          <a:xfrm>
            <a:off x="2956560" y="3627120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t=hour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32BD7-78C8-43BE-9441-8B7283977073}"/>
              </a:ext>
            </a:extLst>
          </p:cNvPr>
          <p:cNvSpPr txBox="1"/>
          <p:nvPr/>
        </p:nvSpPr>
        <p:spPr>
          <a:xfrm>
            <a:off x="4563291" y="5817326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t=hour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60BDA-72ED-451C-AC87-2B791D6504DA}"/>
              </a:ext>
            </a:extLst>
          </p:cNvPr>
          <p:cNvSpPr txBox="1"/>
          <p:nvPr/>
        </p:nvSpPr>
        <p:spPr>
          <a:xfrm>
            <a:off x="444137" y="174171"/>
            <a:ext cx="86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Ultimate Operation</a:t>
            </a:r>
          </a:p>
        </p:txBody>
      </p:sp>
    </p:spTree>
    <p:extLst>
      <p:ext uri="{BB962C8B-B14F-4D97-AF65-F5344CB8AC3E}">
        <p14:creationId xmlns:p14="http://schemas.microsoft.com/office/powerpoint/2010/main" val="387721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A4BB3-E848-5A44-82DF-322201952CD8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9"/>
            <a:ext cx="4690399" cy="3000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Configuration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25BC9-898F-403A-AB59-27909565B337}"/>
              </a:ext>
            </a:extLst>
          </p:cNvPr>
          <p:cNvSpPr/>
          <p:nvPr/>
        </p:nvSpPr>
        <p:spPr>
          <a:xfrm>
            <a:off x="6079677" y="1986494"/>
            <a:ext cx="4572000" cy="30077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71CEE-E8B4-4995-8C29-3A11A3BD9ED1}"/>
              </a:ext>
            </a:extLst>
          </p:cNvPr>
          <p:cNvSpPr/>
          <p:nvPr/>
        </p:nvSpPr>
        <p:spPr>
          <a:xfrm>
            <a:off x="6096000" y="2181428"/>
            <a:ext cx="116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Load Profile </a:t>
            </a:r>
            <a:endParaRPr kumimoji="0" lang="en-US" sz="12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704F87-40E0-4150-BD48-E91D89A05CD0}"/>
              </a:ext>
            </a:extLst>
          </p:cNvPr>
          <p:cNvSpPr/>
          <p:nvPr/>
        </p:nvSpPr>
        <p:spPr>
          <a:xfrm>
            <a:off x="6099243" y="2507777"/>
            <a:ext cx="16177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Energy Price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74C6D8-F8F7-4A44-BA3A-66B6837E2008}"/>
              </a:ext>
            </a:extLst>
          </p:cNvPr>
          <p:cNvSpPr/>
          <p:nvPr/>
        </p:nvSpPr>
        <p:spPr>
          <a:xfrm>
            <a:off x="6035391" y="167254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497FB-98D1-452B-9369-CEAFA76D7AFB}"/>
              </a:ext>
            </a:extLst>
          </p:cNvPr>
          <p:cNvSpPr/>
          <p:nvPr/>
        </p:nvSpPr>
        <p:spPr>
          <a:xfrm>
            <a:off x="8612056" y="2245149"/>
            <a:ext cx="2039621" cy="255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Time / End 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895F72-9507-4AE3-9FA7-A96D7652D32F}"/>
              </a:ext>
            </a:extLst>
          </p:cNvPr>
          <p:cNvGrpSpPr/>
          <p:nvPr/>
        </p:nvGrpSpPr>
        <p:grpSpPr>
          <a:xfrm>
            <a:off x="1345489" y="1963885"/>
            <a:ext cx="4753754" cy="3007726"/>
            <a:chOff x="1345489" y="1624717"/>
            <a:chExt cx="6130542" cy="334689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1B0C58-4373-4C1E-8CE8-D77EE18D3AC2}"/>
                </a:ext>
              </a:extLst>
            </p:cNvPr>
            <p:cNvSpPr/>
            <p:nvPr/>
          </p:nvSpPr>
          <p:spPr>
            <a:xfrm>
              <a:off x="1402357" y="2272925"/>
              <a:ext cx="4185642" cy="4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A63F1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Demand Charge Reduction</a:t>
              </a:r>
              <a:endPara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8A2467-854E-48B8-9160-54D5FBF5FF5F}"/>
                </a:ext>
              </a:extLst>
            </p:cNvPr>
            <p:cNvSpPr/>
            <p:nvPr/>
          </p:nvSpPr>
          <p:spPr>
            <a:xfrm>
              <a:off x="1345489" y="1624717"/>
              <a:ext cx="1274708" cy="582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91C1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Use-cases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61626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700EBE-F4B6-43B0-B85F-AB4D0AB993CD}"/>
                </a:ext>
              </a:extLst>
            </p:cNvPr>
            <p:cNvSpPr/>
            <p:nvPr/>
          </p:nvSpPr>
          <p:spPr>
            <a:xfrm>
              <a:off x="1402357" y="3013466"/>
              <a:ext cx="4185642" cy="4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A63F1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Power Factor Correction</a:t>
              </a:r>
              <a:endPara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102DF5-87C0-4AE9-88C5-1F57B9E13506}"/>
                </a:ext>
              </a:extLst>
            </p:cNvPr>
            <p:cNvSpPr/>
            <p:nvPr/>
          </p:nvSpPr>
          <p:spPr>
            <a:xfrm>
              <a:off x="1402357" y="3685847"/>
              <a:ext cx="4185642" cy="4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A63F1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Arbitrage</a:t>
              </a:r>
              <a:endPara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BE6499-7C36-4883-98F3-C2BFF7EDD5BE}"/>
                </a:ext>
              </a:extLst>
            </p:cNvPr>
            <p:cNvSpPr/>
            <p:nvPr/>
          </p:nvSpPr>
          <p:spPr>
            <a:xfrm>
              <a:off x="1402357" y="4509948"/>
              <a:ext cx="4185642" cy="4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A63F1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Reserves Placement</a:t>
              </a:r>
              <a:endPara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1D52B71-3FC2-4DDF-81A7-046AAA3A9981}"/>
                </a:ext>
              </a:extLst>
            </p:cNvPr>
            <p:cNvSpPr/>
            <p:nvPr/>
          </p:nvSpPr>
          <p:spPr>
            <a:xfrm>
              <a:off x="5808133" y="2272925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6F865-ED77-4A1A-A0BF-7EE7BA10480C}"/>
                </a:ext>
              </a:extLst>
            </p:cNvPr>
            <p:cNvSpPr/>
            <p:nvPr/>
          </p:nvSpPr>
          <p:spPr>
            <a:xfrm>
              <a:off x="5808133" y="3039390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67BB-9417-47D1-9A2F-7F5FFFC1E12F}"/>
                </a:ext>
              </a:extLst>
            </p:cNvPr>
            <p:cNvSpPr/>
            <p:nvPr/>
          </p:nvSpPr>
          <p:spPr>
            <a:xfrm>
              <a:off x="5808133" y="3695045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CBAD6DB-7500-4581-9B3E-4CFA468E2F68}"/>
                </a:ext>
              </a:extLst>
            </p:cNvPr>
            <p:cNvSpPr/>
            <p:nvPr/>
          </p:nvSpPr>
          <p:spPr>
            <a:xfrm>
              <a:off x="5808133" y="4509947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650C39-CB4B-460F-97A3-7E75497DBD03}"/>
                </a:ext>
              </a:extLst>
            </p:cNvPr>
            <p:cNvSpPr/>
            <p:nvPr/>
          </p:nvSpPr>
          <p:spPr>
            <a:xfrm>
              <a:off x="5702301" y="1959054"/>
              <a:ext cx="787395" cy="308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 dirty="0">
                  <a:solidFill>
                    <a:srgbClr val="191C1F"/>
                  </a:solidFill>
                </a:rPr>
                <a:t>select</a:t>
              </a:r>
              <a:endParaRPr lang="en-US" sz="1200" baseline="-25000" dirty="0">
                <a:solidFill>
                  <a:srgbClr val="616265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047019-6248-45C9-BD74-BD03B039B715}"/>
                </a:ext>
              </a:extLst>
            </p:cNvPr>
            <p:cNvSpPr/>
            <p:nvPr/>
          </p:nvSpPr>
          <p:spPr>
            <a:xfrm>
              <a:off x="6598868" y="2012848"/>
              <a:ext cx="877163" cy="582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191C1F"/>
                  </a:solidFill>
                </a:rPr>
                <a:t>priority</a:t>
              </a:r>
              <a:endParaRPr lang="en-US" sz="1400" baseline="-25000" dirty="0">
                <a:solidFill>
                  <a:srgbClr val="616265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E8AA5F-16A1-45AB-9353-24B913060144}"/>
                </a:ext>
              </a:extLst>
            </p:cNvPr>
            <p:cNvSpPr/>
            <p:nvPr/>
          </p:nvSpPr>
          <p:spPr>
            <a:xfrm>
              <a:off x="6709830" y="2297474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0AFCC7-945F-4766-BDAB-73E0A7F378F0}"/>
                </a:ext>
              </a:extLst>
            </p:cNvPr>
            <p:cNvSpPr/>
            <p:nvPr/>
          </p:nvSpPr>
          <p:spPr>
            <a:xfrm>
              <a:off x="6747931" y="3033459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062E4E-00B6-4890-B85B-8BF6BB09C56F}"/>
                </a:ext>
              </a:extLst>
            </p:cNvPr>
            <p:cNvSpPr/>
            <p:nvPr/>
          </p:nvSpPr>
          <p:spPr>
            <a:xfrm>
              <a:off x="6756398" y="3695045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49A7539-ED42-48FA-BDBF-4F2631AF40DA}"/>
                </a:ext>
              </a:extLst>
            </p:cNvPr>
            <p:cNvSpPr/>
            <p:nvPr/>
          </p:nvSpPr>
          <p:spPr>
            <a:xfrm>
              <a:off x="6756399" y="4505248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D9710-65DF-4872-ADB6-7841B11C4CC2}"/>
              </a:ext>
            </a:extLst>
          </p:cNvPr>
          <p:cNvSpPr/>
          <p:nvPr/>
        </p:nvSpPr>
        <p:spPr>
          <a:xfrm>
            <a:off x="8586006" y="2580586"/>
            <a:ext cx="2039621" cy="255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Time / End Time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89B97D-2B69-4421-9928-BFB694954215}"/>
              </a:ext>
            </a:extLst>
          </p:cNvPr>
          <p:cNvSpPr/>
          <p:nvPr/>
        </p:nvSpPr>
        <p:spPr>
          <a:xfrm>
            <a:off x="6140286" y="3167559"/>
            <a:ext cx="16177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ESS Data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11E3-94BD-4D9E-939A-3445701F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Inputting Data – Load Profile/Price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3D91-A9AC-4F47-ADA9-AA64207C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tells start-time/end-time, number of days/months. (1 month)</a:t>
            </a:r>
          </a:p>
          <a:p>
            <a:r>
              <a:rPr lang="en-US" dirty="0"/>
              <a:t>User Uploads file with a specified data</a:t>
            </a:r>
          </a:p>
          <a:p>
            <a:pPr lvl="1"/>
            <a:r>
              <a:rPr lang="en-US" dirty="0"/>
              <a:t>Values (MW/($/MWh)), Timestamps (hourly)</a:t>
            </a:r>
          </a:p>
          <a:p>
            <a:pPr lvl="2"/>
            <a:r>
              <a:rPr lang="en-US" dirty="0"/>
              <a:t>We will check length </a:t>
            </a:r>
            <a:r>
              <a:rPr lang="en-US" dirty="0">
                <a:sym typeface="Wingdings" panose="05000000000000000000" pitchFamily="2" charset="2"/>
              </a:rPr>
              <a:t> invalid if not equal to month, valid if it is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We will interpolate to 5 minutes data.</a:t>
            </a:r>
            <a:endParaRPr lang="en-US" dirty="0"/>
          </a:p>
          <a:p>
            <a:pPr lvl="1"/>
            <a:r>
              <a:rPr lang="en-US" dirty="0"/>
              <a:t>Values, Timestamp (5 minutes resolution)</a:t>
            </a:r>
          </a:p>
          <a:p>
            <a:pPr lvl="2"/>
            <a:r>
              <a:rPr lang="en-US" dirty="0"/>
              <a:t>We will check length </a:t>
            </a:r>
            <a:r>
              <a:rPr lang="en-US" dirty="0">
                <a:sym typeface="Wingdings" panose="05000000000000000000" pitchFamily="2" charset="2"/>
              </a:rPr>
              <a:t> invalid if not equal to month, valid if it is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Implement a function which displays this every 5 minute rolling window of one hour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0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A4BB3-E848-5A44-82DF-322201952CD8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8"/>
            <a:ext cx="6146666" cy="4482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2358" y="2272925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Capacity (kWh)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ESS Data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75CA3-4B23-4FFB-BD71-FDB3380F910C}"/>
              </a:ext>
            </a:extLst>
          </p:cNvPr>
          <p:cNvSpPr/>
          <p:nvPr/>
        </p:nvSpPr>
        <p:spPr>
          <a:xfrm>
            <a:off x="1402358" y="3013466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 (kW)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2993B8-C923-4B12-B10B-623F1A884217}"/>
              </a:ext>
            </a:extLst>
          </p:cNvPr>
          <p:cNvSpPr/>
          <p:nvPr/>
        </p:nvSpPr>
        <p:spPr>
          <a:xfrm>
            <a:off x="1402358" y="3685847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Inverter Rating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D3D32E-35C3-427B-851F-9389B131F094}"/>
              </a:ext>
            </a:extLst>
          </p:cNvPr>
          <p:cNvSpPr/>
          <p:nvPr/>
        </p:nvSpPr>
        <p:spPr>
          <a:xfrm>
            <a:off x="4851686" y="3056706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23AB39-813E-4A35-A950-E5EDF89C8B19}"/>
              </a:ext>
            </a:extLst>
          </p:cNvPr>
          <p:cNvSpPr/>
          <p:nvPr/>
        </p:nvSpPr>
        <p:spPr>
          <a:xfrm>
            <a:off x="4851685" y="2305179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8DC021-0386-48DE-AE23-36EE75D2A1E7}"/>
              </a:ext>
            </a:extLst>
          </p:cNvPr>
          <p:cNvSpPr/>
          <p:nvPr/>
        </p:nvSpPr>
        <p:spPr>
          <a:xfrm>
            <a:off x="4851685" y="3720487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237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A4BB3-E848-5A44-82DF-322201952CD8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8"/>
            <a:ext cx="6146666" cy="4482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2358" y="2272925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Peak Charge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Demand Charge Reduction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75CA3-4B23-4FFB-BD71-FDB3380F910C}"/>
              </a:ext>
            </a:extLst>
          </p:cNvPr>
          <p:cNvSpPr/>
          <p:nvPr/>
        </p:nvSpPr>
        <p:spPr>
          <a:xfrm>
            <a:off x="1402358" y="3013466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Threshold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2993B8-C923-4B12-B10B-623F1A884217}"/>
              </a:ext>
            </a:extLst>
          </p:cNvPr>
          <p:cNvSpPr/>
          <p:nvPr/>
        </p:nvSpPr>
        <p:spPr>
          <a:xfrm>
            <a:off x="1402358" y="3685847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Type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E22344-5CC3-45E0-977C-5E4C47E04FC2}"/>
              </a:ext>
            </a:extLst>
          </p:cNvPr>
          <p:cNvSpPr/>
          <p:nvPr/>
        </p:nvSpPr>
        <p:spPr>
          <a:xfrm>
            <a:off x="4851685" y="3675671"/>
            <a:ext cx="446437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AA5-F3CB-4A93-B24D-E274F34A3DB9}"/>
              </a:ext>
            </a:extLst>
          </p:cNvPr>
          <p:cNvSpPr/>
          <p:nvPr/>
        </p:nvSpPr>
        <p:spPr>
          <a:xfrm>
            <a:off x="6463345" y="3675670"/>
            <a:ext cx="446437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F2633-DB57-45AD-ACF5-EE871397FF1C}"/>
              </a:ext>
            </a:extLst>
          </p:cNvPr>
          <p:cNvSpPr/>
          <p:nvPr/>
        </p:nvSpPr>
        <p:spPr>
          <a:xfrm>
            <a:off x="4613785" y="4235523"/>
            <a:ext cx="1177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191C1F"/>
                </a:solidFill>
              </a:rPr>
              <a:t>Optimization</a:t>
            </a:r>
            <a:endParaRPr lang="en-US" sz="1200" baseline="-25000" dirty="0">
              <a:solidFill>
                <a:srgbClr val="616265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B699C1-54E3-46FE-B5E5-1D5C1FE3D864}"/>
              </a:ext>
            </a:extLst>
          </p:cNvPr>
          <p:cNvSpPr/>
          <p:nvPr/>
        </p:nvSpPr>
        <p:spPr>
          <a:xfrm>
            <a:off x="6291569" y="4210462"/>
            <a:ext cx="1177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616265"/>
                </a:solidFill>
              </a:rPr>
              <a:t>Rule-based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D3D32E-35C3-427B-851F-9389B131F094}"/>
              </a:ext>
            </a:extLst>
          </p:cNvPr>
          <p:cNvSpPr/>
          <p:nvPr/>
        </p:nvSpPr>
        <p:spPr>
          <a:xfrm>
            <a:off x="4851686" y="3056706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23AB39-813E-4A35-A950-E5EDF89C8B19}"/>
              </a:ext>
            </a:extLst>
          </p:cNvPr>
          <p:cNvSpPr/>
          <p:nvPr/>
        </p:nvSpPr>
        <p:spPr>
          <a:xfrm>
            <a:off x="4851685" y="2305179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5984E-3C66-4559-825A-3C8970031070}"/>
              </a:ext>
            </a:extLst>
          </p:cNvPr>
          <p:cNvSpPr/>
          <p:nvPr/>
        </p:nvSpPr>
        <p:spPr>
          <a:xfrm>
            <a:off x="1402358" y="4793629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Uncertainty Budget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F20956-2028-4BD6-BBAE-F4475B136154}"/>
              </a:ext>
            </a:extLst>
          </p:cNvPr>
          <p:cNvSpPr/>
          <p:nvPr/>
        </p:nvSpPr>
        <p:spPr>
          <a:xfrm>
            <a:off x="4851686" y="4836869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5436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A4BB3-E848-5A44-82DF-322201952CD8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8"/>
            <a:ext cx="6146666" cy="4482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2358" y="2272925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Load Power Factor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 Factor Correction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75CA3-4B23-4FFB-BD71-FDB3380F910C}"/>
              </a:ext>
            </a:extLst>
          </p:cNvPr>
          <p:cNvSpPr/>
          <p:nvPr/>
        </p:nvSpPr>
        <p:spPr>
          <a:xfrm>
            <a:off x="1402358" y="3013466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 Factor Limit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2993B8-C923-4B12-B10B-623F1A884217}"/>
              </a:ext>
            </a:extLst>
          </p:cNvPr>
          <p:cNvSpPr/>
          <p:nvPr/>
        </p:nvSpPr>
        <p:spPr>
          <a:xfrm>
            <a:off x="1402358" y="3685847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Type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E22344-5CC3-45E0-977C-5E4C47E04FC2}"/>
              </a:ext>
            </a:extLst>
          </p:cNvPr>
          <p:cNvSpPr/>
          <p:nvPr/>
        </p:nvSpPr>
        <p:spPr>
          <a:xfrm>
            <a:off x="4851685" y="3675671"/>
            <a:ext cx="446437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AA5-F3CB-4A93-B24D-E274F34A3DB9}"/>
              </a:ext>
            </a:extLst>
          </p:cNvPr>
          <p:cNvSpPr/>
          <p:nvPr/>
        </p:nvSpPr>
        <p:spPr>
          <a:xfrm>
            <a:off x="6463345" y="3675670"/>
            <a:ext cx="446437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F2633-DB57-45AD-ACF5-EE871397FF1C}"/>
              </a:ext>
            </a:extLst>
          </p:cNvPr>
          <p:cNvSpPr/>
          <p:nvPr/>
        </p:nvSpPr>
        <p:spPr>
          <a:xfrm>
            <a:off x="4613785" y="4235523"/>
            <a:ext cx="1177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191C1F"/>
                </a:solidFill>
              </a:rPr>
              <a:t>Optimization</a:t>
            </a:r>
            <a:endParaRPr lang="en-US" sz="1200" baseline="-25000" dirty="0">
              <a:solidFill>
                <a:srgbClr val="616265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B699C1-54E3-46FE-B5E5-1D5C1FE3D864}"/>
              </a:ext>
            </a:extLst>
          </p:cNvPr>
          <p:cNvSpPr/>
          <p:nvPr/>
        </p:nvSpPr>
        <p:spPr>
          <a:xfrm>
            <a:off x="6291569" y="4210462"/>
            <a:ext cx="1177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616265"/>
                </a:solidFill>
              </a:rPr>
              <a:t>Rule-based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D3D32E-35C3-427B-851F-9389B131F094}"/>
              </a:ext>
            </a:extLst>
          </p:cNvPr>
          <p:cNvSpPr/>
          <p:nvPr/>
        </p:nvSpPr>
        <p:spPr>
          <a:xfrm>
            <a:off x="4851686" y="3056706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23AB39-813E-4A35-A950-E5EDF89C8B19}"/>
              </a:ext>
            </a:extLst>
          </p:cNvPr>
          <p:cNvSpPr/>
          <p:nvPr/>
        </p:nvSpPr>
        <p:spPr>
          <a:xfrm>
            <a:off x="4851685" y="2305179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91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404A2-623D-4DC3-947C-634EEEA5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BA614-F9D0-422F-BD97-965820541466}"/>
              </a:ext>
            </a:extLst>
          </p:cNvPr>
          <p:cNvSpPr txBox="1">
            <a:spLocks/>
          </p:cNvSpPr>
          <p:nvPr/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750" kern="1200">
                <a:solidFill>
                  <a:srgbClr val="B3B3B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3ED52-7B0B-4F63-8A80-137A53FE6E1D}"/>
              </a:ext>
            </a:extLst>
          </p:cNvPr>
          <p:cNvSpPr/>
          <p:nvPr/>
        </p:nvSpPr>
        <p:spPr>
          <a:xfrm>
            <a:off x="1123073" y="1430764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07D6D-8FDB-4270-BB72-1955095238DD}"/>
              </a:ext>
            </a:extLst>
          </p:cNvPr>
          <p:cNvSpPr/>
          <p:nvPr/>
        </p:nvSpPr>
        <p:spPr>
          <a:xfrm>
            <a:off x="1867652" y="188575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Use Cases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50083-F514-4B48-8570-D82E5876BECE}"/>
              </a:ext>
            </a:extLst>
          </p:cNvPr>
          <p:cNvSpPr/>
          <p:nvPr/>
        </p:nvSpPr>
        <p:spPr>
          <a:xfrm>
            <a:off x="1366304" y="2232671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Arbitrage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22815F-C4F4-478B-B19B-8B013FA137D2}"/>
              </a:ext>
            </a:extLst>
          </p:cNvPr>
          <p:cNvSpPr/>
          <p:nvPr/>
        </p:nvSpPr>
        <p:spPr>
          <a:xfrm>
            <a:off x="1366304" y="2648530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Demand Charge Reduction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5FED8-367D-465F-A475-35CA111FAE6F}"/>
              </a:ext>
            </a:extLst>
          </p:cNvPr>
          <p:cNvSpPr/>
          <p:nvPr/>
        </p:nvSpPr>
        <p:spPr>
          <a:xfrm>
            <a:off x="1366304" y="3067086"/>
            <a:ext cx="2438400" cy="365797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Demand Shaping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1D12B4-AC29-4AF1-A3EA-620B0E07B50C}"/>
              </a:ext>
            </a:extLst>
          </p:cNvPr>
          <p:cNvSpPr/>
          <p:nvPr/>
        </p:nvSpPr>
        <p:spPr>
          <a:xfrm>
            <a:off x="4226861" y="2270215"/>
            <a:ext cx="2595582" cy="174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0339C45-70C0-45F6-B8F5-81FFF6350308}"/>
              </a:ext>
            </a:extLst>
          </p:cNvPr>
          <p:cNvSpPr/>
          <p:nvPr/>
        </p:nvSpPr>
        <p:spPr>
          <a:xfrm>
            <a:off x="4251008" y="2478469"/>
            <a:ext cx="2571436" cy="826133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D14E69-E0B3-426E-AA3F-548D83F907E4}"/>
              </a:ext>
            </a:extLst>
          </p:cNvPr>
          <p:cNvSpPr/>
          <p:nvPr/>
        </p:nvSpPr>
        <p:spPr>
          <a:xfrm rot="16200000">
            <a:off x="3632433" y="2949319"/>
            <a:ext cx="8370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ESS Power</a:t>
            </a:r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BA4EEA-C8F2-443A-8321-E4A04345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781" y="6480017"/>
            <a:ext cx="519173" cy="46148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8DDD01-5518-4DB9-BB32-59DDEBADAAB8}"/>
              </a:ext>
            </a:extLst>
          </p:cNvPr>
          <p:cNvSpPr/>
          <p:nvPr/>
        </p:nvSpPr>
        <p:spPr>
          <a:xfrm>
            <a:off x="1388469" y="3485642"/>
            <a:ext cx="2438400" cy="369332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Capacity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6647CF-D356-4628-B71B-A47A7C84B3CB}"/>
              </a:ext>
            </a:extLst>
          </p:cNvPr>
          <p:cNvSpPr/>
          <p:nvPr/>
        </p:nvSpPr>
        <p:spPr>
          <a:xfrm>
            <a:off x="1366304" y="3922282"/>
            <a:ext cx="2438400" cy="35505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Frequency Regulation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3CB11-6E9C-437A-AE49-E2BE03CB5A66}"/>
              </a:ext>
            </a:extLst>
          </p:cNvPr>
          <p:cNvSpPr/>
          <p:nvPr/>
        </p:nvSpPr>
        <p:spPr>
          <a:xfrm>
            <a:off x="1366304" y="4337574"/>
            <a:ext cx="2438400" cy="347326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Spinning/Non-spinning Reserve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086B7E-AC39-4E97-81FD-7F07181930AE}"/>
              </a:ext>
            </a:extLst>
          </p:cNvPr>
          <p:cNvSpPr/>
          <p:nvPr/>
        </p:nvSpPr>
        <p:spPr>
          <a:xfrm>
            <a:off x="1489467" y="6102277"/>
            <a:ext cx="2438400" cy="3657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Update Price Forecast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AFDCA4-73D5-4D06-995B-33A61956A206}"/>
              </a:ext>
            </a:extLst>
          </p:cNvPr>
          <p:cNvSpPr/>
          <p:nvPr/>
        </p:nvSpPr>
        <p:spPr>
          <a:xfrm>
            <a:off x="1358929" y="4752125"/>
            <a:ext cx="2438400" cy="34732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Factor Correction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5398F4-AB69-449E-A109-59414FF10206}"/>
              </a:ext>
            </a:extLst>
          </p:cNvPr>
          <p:cNvSpPr/>
          <p:nvPr/>
        </p:nvSpPr>
        <p:spPr>
          <a:xfrm>
            <a:off x="1489467" y="5678389"/>
            <a:ext cx="2438400" cy="3657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Update Load Forecast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D6D512-81D1-43B1-B593-E9A15805E615}"/>
              </a:ext>
            </a:extLst>
          </p:cNvPr>
          <p:cNvSpPr/>
          <p:nvPr/>
        </p:nvSpPr>
        <p:spPr>
          <a:xfrm>
            <a:off x="8131097" y="4877667"/>
            <a:ext cx="2571436" cy="1601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86A93-9844-40DA-BD9F-2EC8600D8E1C}"/>
              </a:ext>
            </a:extLst>
          </p:cNvPr>
          <p:cNvSpPr/>
          <p:nvPr/>
        </p:nvSpPr>
        <p:spPr>
          <a:xfrm>
            <a:off x="4226861" y="4234342"/>
            <a:ext cx="2595582" cy="174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9F36ED-29E6-4792-A9B2-643ED8B5BC7D}"/>
              </a:ext>
            </a:extLst>
          </p:cNvPr>
          <p:cNvSpPr/>
          <p:nvPr/>
        </p:nvSpPr>
        <p:spPr>
          <a:xfrm>
            <a:off x="4251008" y="4442596"/>
            <a:ext cx="2571436" cy="826133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4BE30-368B-4CFB-8A0E-43A9D60B6CC6}"/>
              </a:ext>
            </a:extLst>
          </p:cNvPr>
          <p:cNvSpPr/>
          <p:nvPr/>
        </p:nvSpPr>
        <p:spPr>
          <a:xfrm rot="16200000">
            <a:off x="3875111" y="4877234"/>
            <a:ext cx="4331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SoC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0967C5-986E-4AE6-BD91-52D36E75C657}"/>
              </a:ext>
            </a:extLst>
          </p:cNvPr>
          <p:cNvSpPr/>
          <p:nvPr/>
        </p:nvSpPr>
        <p:spPr>
          <a:xfrm>
            <a:off x="5194595" y="4029306"/>
            <a:ext cx="1285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Time (24 hour) Res</a:t>
            </a:r>
            <a:endParaRPr lang="en-US" sz="10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09185A-0D7E-466B-A82B-CE192BA84350}"/>
              </a:ext>
            </a:extLst>
          </p:cNvPr>
          <p:cNvSpPr/>
          <p:nvPr/>
        </p:nvSpPr>
        <p:spPr>
          <a:xfrm>
            <a:off x="5117828" y="5978880"/>
            <a:ext cx="470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Time</a:t>
            </a:r>
            <a:endParaRPr lang="en-US" sz="10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9F241-CB96-4ECF-A275-B3D8FE602ED3}"/>
              </a:ext>
            </a:extLst>
          </p:cNvPr>
          <p:cNvSpPr/>
          <p:nvPr/>
        </p:nvSpPr>
        <p:spPr>
          <a:xfrm>
            <a:off x="3388143" y="1481315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191C1F"/>
                </a:solidFill>
              </a:rPr>
              <a:t>Control Dashboard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8145BE-7D73-482E-BEEC-CDF711F1926E}"/>
              </a:ext>
            </a:extLst>
          </p:cNvPr>
          <p:cNvSpPr/>
          <p:nvPr/>
        </p:nvSpPr>
        <p:spPr>
          <a:xfrm>
            <a:off x="8195034" y="5686198"/>
            <a:ext cx="1567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Actual, Not Adjusted</a:t>
            </a:r>
            <a:endParaRPr lang="en-US" sz="1200" baseline="-25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9B7215-EC0D-4068-857D-ED3F6A8EBE97}"/>
              </a:ext>
            </a:extLst>
          </p:cNvPr>
          <p:cNvSpPr/>
          <p:nvPr/>
        </p:nvSpPr>
        <p:spPr>
          <a:xfrm>
            <a:off x="10167117" y="5661223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0C0EDE-3708-4305-93BC-CB40C5F43578}"/>
              </a:ext>
            </a:extLst>
          </p:cNvPr>
          <p:cNvSpPr/>
          <p:nvPr/>
        </p:nvSpPr>
        <p:spPr>
          <a:xfrm>
            <a:off x="8195034" y="6005507"/>
            <a:ext cx="2019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Actual, Real Time Adjusted</a:t>
            </a:r>
            <a:endParaRPr lang="en-US" sz="12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FDFDED-F4C3-4CBE-ABB1-7A7AE0C4416C}"/>
              </a:ext>
            </a:extLst>
          </p:cNvPr>
          <p:cNvSpPr/>
          <p:nvPr/>
        </p:nvSpPr>
        <p:spPr>
          <a:xfrm>
            <a:off x="10167117" y="6014866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1F3D26-BDEB-439C-9810-3415C4A39B5B}"/>
              </a:ext>
            </a:extLst>
          </p:cNvPr>
          <p:cNvSpPr/>
          <p:nvPr/>
        </p:nvSpPr>
        <p:spPr>
          <a:xfrm>
            <a:off x="8670251" y="489208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Revenue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62DE6F-C20B-48C4-B896-20B09E6711DC}"/>
              </a:ext>
            </a:extLst>
          </p:cNvPr>
          <p:cNvSpPr/>
          <p:nvPr/>
        </p:nvSpPr>
        <p:spPr>
          <a:xfrm>
            <a:off x="8202624" y="5338208"/>
            <a:ext cx="1575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Day Ahead Estimate</a:t>
            </a:r>
            <a:endParaRPr lang="en-US" sz="12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3384BC-61CA-43DE-A40B-1D60D82E46B8}"/>
              </a:ext>
            </a:extLst>
          </p:cNvPr>
          <p:cNvSpPr/>
          <p:nvPr/>
        </p:nvSpPr>
        <p:spPr>
          <a:xfrm>
            <a:off x="10167117" y="5314422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2FB748-1977-46E6-8ABF-4628E03A6528}"/>
              </a:ext>
            </a:extLst>
          </p:cNvPr>
          <p:cNvSpPr/>
          <p:nvPr/>
        </p:nvSpPr>
        <p:spPr>
          <a:xfrm>
            <a:off x="7564502" y="2255088"/>
            <a:ext cx="2595582" cy="174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7E88AB-2B03-4030-A213-79D4E2015FB7}"/>
              </a:ext>
            </a:extLst>
          </p:cNvPr>
          <p:cNvSpPr/>
          <p:nvPr/>
        </p:nvSpPr>
        <p:spPr>
          <a:xfrm rot="16200000">
            <a:off x="7010497" y="3003907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Net Power</a:t>
            </a:r>
            <a:endParaRPr lang="en-US" sz="10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372649F-E634-423F-8BB9-FC918AA12472}"/>
              </a:ext>
            </a:extLst>
          </p:cNvPr>
          <p:cNvSpPr/>
          <p:nvPr/>
        </p:nvSpPr>
        <p:spPr>
          <a:xfrm>
            <a:off x="7581900" y="2667000"/>
            <a:ext cx="2565400" cy="393700"/>
          </a:xfrm>
          <a:custGeom>
            <a:avLst/>
            <a:gdLst>
              <a:gd name="connsiteX0" fmla="*/ 0 w 2565400"/>
              <a:gd name="connsiteY0" fmla="*/ 393700 h 393700"/>
              <a:gd name="connsiteX1" fmla="*/ 76200 w 2565400"/>
              <a:gd name="connsiteY1" fmla="*/ 330200 h 393700"/>
              <a:gd name="connsiteX2" fmla="*/ 114300 w 2565400"/>
              <a:gd name="connsiteY2" fmla="*/ 304800 h 393700"/>
              <a:gd name="connsiteX3" fmla="*/ 139700 w 2565400"/>
              <a:gd name="connsiteY3" fmla="*/ 266700 h 393700"/>
              <a:gd name="connsiteX4" fmla="*/ 215900 w 2565400"/>
              <a:gd name="connsiteY4" fmla="*/ 215900 h 393700"/>
              <a:gd name="connsiteX5" fmla="*/ 304800 w 2565400"/>
              <a:gd name="connsiteY5" fmla="*/ 127000 h 393700"/>
              <a:gd name="connsiteX6" fmla="*/ 419100 w 2565400"/>
              <a:gd name="connsiteY6" fmla="*/ 76200 h 393700"/>
              <a:gd name="connsiteX7" fmla="*/ 457200 w 2565400"/>
              <a:gd name="connsiteY7" fmla="*/ 63500 h 393700"/>
              <a:gd name="connsiteX8" fmla="*/ 495300 w 2565400"/>
              <a:gd name="connsiteY8" fmla="*/ 50800 h 393700"/>
              <a:gd name="connsiteX9" fmla="*/ 558800 w 2565400"/>
              <a:gd name="connsiteY9" fmla="*/ 38100 h 393700"/>
              <a:gd name="connsiteX10" fmla="*/ 736600 w 2565400"/>
              <a:gd name="connsiteY10" fmla="*/ 50800 h 393700"/>
              <a:gd name="connsiteX11" fmla="*/ 812800 w 2565400"/>
              <a:gd name="connsiteY11" fmla="*/ 114300 h 393700"/>
              <a:gd name="connsiteX12" fmla="*/ 863600 w 2565400"/>
              <a:gd name="connsiteY12" fmla="*/ 127000 h 393700"/>
              <a:gd name="connsiteX13" fmla="*/ 939800 w 2565400"/>
              <a:gd name="connsiteY13" fmla="*/ 177800 h 393700"/>
              <a:gd name="connsiteX14" fmla="*/ 977900 w 2565400"/>
              <a:gd name="connsiteY14" fmla="*/ 203200 h 393700"/>
              <a:gd name="connsiteX15" fmla="*/ 1054100 w 2565400"/>
              <a:gd name="connsiteY15" fmla="*/ 228600 h 393700"/>
              <a:gd name="connsiteX16" fmla="*/ 1143000 w 2565400"/>
              <a:gd name="connsiteY16" fmla="*/ 254000 h 393700"/>
              <a:gd name="connsiteX17" fmla="*/ 1295400 w 2565400"/>
              <a:gd name="connsiteY17" fmla="*/ 241300 h 393700"/>
              <a:gd name="connsiteX18" fmla="*/ 1333500 w 2565400"/>
              <a:gd name="connsiteY18" fmla="*/ 228600 h 393700"/>
              <a:gd name="connsiteX19" fmla="*/ 1371600 w 2565400"/>
              <a:gd name="connsiteY19" fmla="*/ 190500 h 393700"/>
              <a:gd name="connsiteX20" fmla="*/ 1473200 w 2565400"/>
              <a:gd name="connsiteY20" fmla="*/ 127000 h 393700"/>
              <a:gd name="connsiteX21" fmla="*/ 1549400 w 2565400"/>
              <a:gd name="connsiteY21" fmla="*/ 76200 h 393700"/>
              <a:gd name="connsiteX22" fmla="*/ 1638300 w 2565400"/>
              <a:gd name="connsiteY22" fmla="*/ 25400 h 393700"/>
              <a:gd name="connsiteX23" fmla="*/ 1727200 w 2565400"/>
              <a:gd name="connsiteY23" fmla="*/ 0 h 393700"/>
              <a:gd name="connsiteX24" fmla="*/ 2108200 w 2565400"/>
              <a:gd name="connsiteY24" fmla="*/ 25400 h 393700"/>
              <a:gd name="connsiteX25" fmla="*/ 2184400 w 2565400"/>
              <a:gd name="connsiteY25" fmla="*/ 50800 h 393700"/>
              <a:gd name="connsiteX26" fmla="*/ 2298700 w 2565400"/>
              <a:gd name="connsiteY26" fmla="*/ 88900 h 393700"/>
              <a:gd name="connsiteX27" fmla="*/ 2362200 w 2565400"/>
              <a:gd name="connsiteY27" fmla="*/ 101600 h 393700"/>
              <a:gd name="connsiteX28" fmla="*/ 2400300 w 2565400"/>
              <a:gd name="connsiteY28" fmla="*/ 114300 h 393700"/>
              <a:gd name="connsiteX29" fmla="*/ 2565400 w 2565400"/>
              <a:gd name="connsiteY29" fmla="*/ 889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65400" h="393700">
                <a:moveTo>
                  <a:pt x="0" y="393700"/>
                </a:moveTo>
                <a:cubicBezTo>
                  <a:pt x="25400" y="372533"/>
                  <a:pt x="50101" y="350499"/>
                  <a:pt x="76200" y="330200"/>
                </a:cubicBezTo>
                <a:cubicBezTo>
                  <a:pt x="88248" y="320829"/>
                  <a:pt x="103507" y="315593"/>
                  <a:pt x="114300" y="304800"/>
                </a:cubicBezTo>
                <a:cubicBezTo>
                  <a:pt x="125093" y="294007"/>
                  <a:pt x="128213" y="276751"/>
                  <a:pt x="139700" y="266700"/>
                </a:cubicBezTo>
                <a:cubicBezTo>
                  <a:pt x="162674" y="246598"/>
                  <a:pt x="215900" y="215900"/>
                  <a:pt x="215900" y="215900"/>
                </a:cubicBezTo>
                <a:cubicBezTo>
                  <a:pt x="238253" y="148840"/>
                  <a:pt x="217461" y="185226"/>
                  <a:pt x="304800" y="127000"/>
                </a:cubicBezTo>
                <a:cubicBezTo>
                  <a:pt x="365177" y="86748"/>
                  <a:pt x="328420" y="106427"/>
                  <a:pt x="419100" y="76200"/>
                </a:cubicBezTo>
                <a:lnTo>
                  <a:pt x="457200" y="63500"/>
                </a:lnTo>
                <a:cubicBezTo>
                  <a:pt x="469900" y="59267"/>
                  <a:pt x="482173" y="53425"/>
                  <a:pt x="495300" y="50800"/>
                </a:cubicBezTo>
                <a:lnTo>
                  <a:pt x="558800" y="38100"/>
                </a:lnTo>
                <a:cubicBezTo>
                  <a:pt x="618067" y="42333"/>
                  <a:pt x="678086" y="40474"/>
                  <a:pt x="736600" y="50800"/>
                </a:cubicBezTo>
                <a:cubicBezTo>
                  <a:pt x="768896" y="56499"/>
                  <a:pt x="788321" y="100312"/>
                  <a:pt x="812800" y="114300"/>
                </a:cubicBezTo>
                <a:cubicBezTo>
                  <a:pt x="827955" y="122960"/>
                  <a:pt x="846667" y="122767"/>
                  <a:pt x="863600" y="127000"/>
                </a:cubicBezTo>
                <a:lnTo>
                  <a:pt x="939800" y="177800"/>
                </a:lnTo>
                <a:cubicBezTo>
                  <a:pt x="952500" y="186267"/>
                  <a:pt x="963420" y="198373"/>
                  <a:pt x="977900" y="203200"/>
                </a:cubicBezTo>
                <a:cubicBezTo>
                  <a:pt x="1003300" y="211667"/>
                  <a:pt x="1028125" y="222106"/>
                  <a:pt x="1054100" y="228600"/>
                </a:cubicBezTo>
                <a:cubicBezTo>
                  <a:pt x="1117887" y="244547"/>
                  <a:pt x="1088341" y="235780"/>
                  <a:pt x="1143000" y="254000"/>
                </a:cubicBezTo>
                <a:cubicBezTo>
                  <a:pt x="1193800" y="249767"/>
                  <a:pt x="1244871" y="248037"/>
                  <a:pt x="1295400" y="241300"/>
                </a:cubicBezTo>
                <a:cubicBezTo>
                  <a:pt x="1308670" y="239531"/>
                  <a:pt x="1322361" y="236026"/>
                  <a:pt x="1333500" y="228600"/>
                </a:cubicBezTo>
                <a:cubicBezTo>
                  <a:pt x="1348444" y="218637"/>
                  <a:pt x="1357075" y="201064"/>
                  <a:pt x="1371600" y="190500"/>
                </a:cubicBezTo>
                <a:cubicBezTo>
                  <a:pt x="1403899" y="167010"/>
                  <a:pt x="1439970" y="149153"/>
                  <a:pt x="1473200" y="127000"/>
                </a:cubicBezTo>
                <a:lnTo>
                  <a:pt x="1549400" y="76200"/>
                </a:lnTo>
                <a:cubicBezTo>
                  <a:pt x="1587664" y="50691"/>
                  <a:pt x="1593184" y="44736"/>
                  <a:pt x="1638300" y="25400"/>
                </a:cubicBezTo>
                <a:cubicBezTo>
                  <a:pt x="1663807" y="14468"/>
                  <a:pt x="1701421" y="6445"/>
                  <a:pt x="1727200" y="0"/>
                </a:cubicBezTo>
                <a:cubicBezTo>
                  <a:pt x="1750180" y="1277"/>
                  <a:pt x="2051087" y="15881"/>
                  <a:pt x="2108200" y="25400"/>
                </a:cubicBezTo>
                <a:cubicBezTo>
                  <a:pt x="2134610" y="29802"/>
                  <a:pt x="2158425" y="44306"/>
                  <a:pt x="2184400" y="50800"/>
                </a:cubicBezTo>
                <a:cubicBezTo>
                  <a:pt x="2379369" y="99542"/>
                  <a:pt x="2059582" y="17165"/>
                  <a:pt x="2298700" y="88900"/>
                </a:cubicBezTo>
                <a:cubicBezTo>
                  <a:pt x="2319375" y="95103"/>
                  <a:pt x="2341259" y="96365"/>
                  <a:pt x="2362200" y="101600"/>
                </a:cubicBezTo>
                <a:cubicBezTo>
                  <a:pt x="2375187" y="104847"/>
                  <a:pt x="2387600" y="110067"/>
                  <a:pt x="2400300" y="114300"/>
                </a:cubicBezTo>
                <a:cubicBezTo>
                  <a:pt x="2549427" y="100743"/>
                  <a:pt x="2498178" y="122511"/>
                  <a:pt x="2565400" y="8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ABD9DB-CB09-445D-84D0-AF68B816AF07}"/>
              </a:ext>
            </a:extLst>
          </p:cNvPr>
          <p:cNvSpPr txBox="1"/>
          <p:nvPr/>
        </p:nvSpPr>
        <p:spPr bwMode="auto">
          <a:xfrm>
            <a:off x="8901061" y="1942980"/>
            <a:ext cx="1313180" cy="32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Active Power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122C9B-DA5E-49BD-B1F7-36FD44A23B01}"/>
              </a:ext>
            </a:extLst>
          </p:cNvPr>
          <p:cNvSpPr txBox="1"/>
          <p:nvPr/>
        </p:nvSpPr>
        <p:spPr bwMode="auto">
          <a:xfrm>
            <a:off x="10245333" y="32131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700" u="sng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C2E712-DD81-45F2-9BAF-092780DF3B6B}"/>
              </a:ext>
            </a:extLst>
          </p:cNvPr>
          <p:cNvSpPr txBox="1"/>
          <p:nvPr/>
        </p:nvSpPr>
        <p:spPr bwMode="auto">
          <a:xfrm>
            <a:off x="8901061" y="2325046"/>
            <a:ext cx="1313180" cy="32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Reactive Power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1F679A-1B0B-46FE-B7E3-4EC1EB659BB5}"/>
              </a:ext>
            </a:extLst>
          </p:cNvPr>
          <p:cNvSpPr/>
          <p:nvPr/>
        </p:nvSpPr>
        <p:spPr>
          <a:xfrm>
            <a:off x="7564502" y="4069939"/>
            <a:ext cx="2595582" cy="682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273FB4-CA17-4E69-AD46-D983C0B2DC5A}"/>
              </a:ext>
            </a:extLst>
          </p:cNvPr>
          <p:cNvSpPr/>
          <p:nvPr/>
        </p:nvSpPr>
        <p:spPr>
          <a:xfrm rot="16200000">
            <a:off x="6936630" y="4310454"/>
            <a:ext cx="9012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Power factor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015C09-8D81-46D4-9386-C6B5442ED398}"/>
              </a:ext>
            </a:extLst>
          </p:cNvPr>
          <p:cNvCxnSpPr/>
          <p:nvPr/>
        </p:nvCxnSpPr>
        <p:spPr>
          <a:xfrm>
            <a:off x="8541801" y="2070100"/>
            <a:ext cx="2819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699699-E53F-4E14-92F2-137FE7528EAB}"/>
              </a:ext>
            </a:extLst>
          </p:cNvPr>
          <p:cNvCxnSpPr/>
          <p:nvPr/>
        </p:nvCxnSpPr>
        <p:spPr>
          <a:xfrm>
            <a:off x="8529275" y="2478469"/>
            <a:ext cx="2819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49862B2-CFA9-4829-96DF-2CCDB0506356}"/>
              </a:ext>
            </a:extLst>
          </p:cNvPr>
          <p:cNvSpPr/>
          <p:nvPr/>
        </p:nvSpPr>
        <p:spPr>
          <a:xfrm>
            <a:off x="7572468" y="3337243"/>
            <a:ext cx="2565400" cy="393700"/>
          </a:xfrm>
          <a:custGeom>
            <a:avLst/>
            <a:gdLst>
              <a:gd name="connsiteX0" fmla="*/ 0 w 2565400"/>
              <a:gd name="connsiteY0" fmla="*/ 393700 h 393700"/>
              <a:gd name="connsiteX1" fmla="*/ 76200 w 2565400"/>
              <a:gd name="connsiteY1" fmla="*/ 330200 h 393700"/>
              <a:gd name="connsiteX2" fmla="*/ 114300 w 2565400"/>
              <a:gd name="connsiteY2" fmla="*/ 304800 h 393700"/>
              <a:gd name="connsiteX3" fmla="*/ 139700 w 2565400"/>
              <a:gd name="connsiteY3" fmla="*/ 266700 h 393700"/>
              <a:gd name="connsiteX4" fmla="*/ 215900 w 2565400"/>
              <a:gd name="connsiteY4" fmla="*/ 215900 h 393700"/>
              <a:gd name="connsiteX5" fmla="*/ 304800 w 2565400"/>
              <a:gd name="connsiteY5" fmla="*/ 127000 h 393700"/>
              <a:gd name="connsiteX6" fmla="*/ 419100 w 2565400"/>
              <a:gd name="connsiteY6" fmla="*/ 76200 h 393700"/>
              <a:gd name="connsiteX7" fmla="*/ 457200 w 2565400"/>
              <a:gd name="connsiteY7" fmla="*/ 63500 h 393700"/>
              <a:gd name="connsiteX8" fmla="*/ 495300 w 2565400"/>
              <a:gd name="connsiteY8" fmla="*/ 50800 h 393700"/>
              <a:gd name="connsiteX9" fmla="*/ 558800 w 2565400"/>
              <a:gd name="connsiteY9" fmla="*/ 38100 h 393700"/>
              <a:gd name="connsiteX10" fmla="*/ 736600 w 2565400"/>
              <a:gd name="connsiteY10" fmla="*/ 50800 h 393700"/>
              <a:gd name="connsiteX11" fmla="*/ 812800 w 2565400"/>
              <a:gd name="connsiteY11" fmla="*/ 114300 h 393700"/>
              <a:gd name="connsiteX12" fmla="*/ 863600 w 2565400"/>
              <a:gd name="connsiteY12" fmla="*/ 127000 h 393700"/>
              <a:gd name="connsiteX13" fmla="*/ 939800 w 2565400"/>
              <a:gd name="connsiteY13" fmla="*/ 177800 h 393700"/>
              <a:gd name="connsiteX14" fmla="*/ 977900 w 2565400"/>
              <a:gd name="connsiteY14" fmla="*/ 203200 h 393700"/>
              <a:gd name="connsiteX15" fmla="*/ 1054100 w 2565400"/>
              <a:gd name="connsiteY15" fmla="*/ 228600 h 393700"/>
              <a:gd name="connsiteX16" fmla="*/ 1143000 w 2565400"/>
              <a:gd name="connsiteY16" fmla="*/ 254000 h 393700"/>
              <a:gd name="connsiteX17" fmla="*/ 1295400 w 2565400"/>
              <a:gd name="connsiteY17" fmla="*/ 241300 h 393700"/>
              <a:gd name="connsiteX18" fmla="*/ 1333500 w 2565400"/>
              <a:gd name="connsiteY18" fmla="*/ 228600 h 393700"/>
              <a:gd name="connsiteX19" fmla="*/ 1371600 w 2565400"/>
              <a:gd name="connsiteY19" fmla="*/ 190500 h 393700"/>
              <a:gd name="connsiteX20" fmla="*/ 1473200 w 2565400"/>
              <a:gd name="connsiteY20" fmla="*/ 127000 h 393700"/>
              <a:gd name="connsiteX21" fmla="*/ 1549400 w 2565400"/>
              <a:gd name="connsiteY21" fmla="*/ 76200 h 393700"/>
              <a:gd name="connsiteX22" fmla="*/ 1638300 w 2565400"/>
              <a:gd name="connsiteY22" fmla="*/ 25400 h 393700"/>
              <a:gd name="connsiteX23" fmla="*/ 1727200 w 2565400"/>
              <a:gd name="connsiteY23" fmla="*/ 0 h 393700"/>
              <a:gd name="connsiteX24" fmla="*/ 2108200 w 2565400"/>
              <a:gd name="connsiteY24" fmla="*/ 25400 h 393700"/>
              <a:gd name="connsiteX25" fmla="*/ 2184400 w 2565400"/>
              <a:gd name="connsiteY25" fmla="*/ 50800 h 393700"/>
              <a:gd name="connsiteX26" fmla="*/ 2298700 w 2565400"/>
              <a:gd name="connsiteY26" fmla="*/ 88900 h 393700"/>
              <a:gd name="connsiteX27" fmla="*/ 2362200 w 2565400"/>
              <a:gd name="connsiteY27" fmla="*/ 101600 h 393700"/>
              <a:gd name="connsiteX28" fmla="*/ 2400300 w 2565400"/>
              <a:gd name="connsiteY28" fmla="*/ 114300 h 393700"/>
              <a:gd name="connsiteX29" fmla="*/ 2565400 w 2565400"/>
              <a:gd name="connsiteY29" fmla="*/ 889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65400" h="393700">
                <a:moveTo>
                  <a:pt x="0" y="393700"/>
                </a:moveTo>
                <a:cubicBezTo>
                  <a:pt x="25400" y="372533"/>
                  <a:pt x="50101" y="350499"/>
                  <a:pt x="76200" y="330200"/>
                </a:cubicBezTo>
                <a:cubicBezTo>
                  <a:pt x="88248" y="320829"/>
                  <a:pt x="103507" y="315593"/>
                  <a:pt x="114300" y="304800"/>
                </a:cubicBezTo>
                <a:cubicBezTo>
                  <a:pt x="125093" y="294007"/>
                  <a:pt x="128213" y="276751"/>
                  <a:pt x="139700" y="266700"/>
                </a:cubicBezTo>
                <a:cubicBezTo>
                  <a:pt x="162674" y="246598"/>
                  <a:pt x="215900" y="215900"/>
                  <a:pt x="215900" y="215900"/>
                </a:cubicBezTo>
                <a:cubicBezTo>
                  <a:pt x="238253" y="148840"/>
                  <a:pt x="217461" y="185226"/>
                  <a:pt x="304800" y="127000"/>
                </a:cubicBezTo>
                <a:cubicBezTo>
                  <a:pt x="365177" y="86748"/>
                  <a:pt x="328420" y="106427"/>
                  <a:pt x="419100" y="76200"/>
                </a:cubicBezTo>
                <a:lnTo>
                  <a:pt x="457200" y="63500"/>
                </a:lnTo>
                <a:cubicBezTo>
                  <a:pt x="469900" y="59267"/>
                  <a:pt x="482173" y="53425"/>
                  <a:pt x="495300" y="50800"/>
                </a:cubicBezTo>
                <a:lnTo>
                  <a:pt x="558800" y="38100"/>
                </a:lnTo>
                <a:cubicBezTo>
                  <a:pt x="618067" y="42333"/>
                  <a:pt x="678086" y="40474"/>
                  <a:pt x="736600" y="50800"/>
                </a:cubicBezTo>
                <a:cubicBezTo>
                  <a:pt x="768896" y="56499"/>
                  <a:pt x="788321" y="100312"/>
                  <a:pt x="812800" y="114300"/>
                </a:cubicBezTo>
                <a:cubicBezTo>
                  <a:pt x="827955" y="122960"/>
                  <a:pt x="846667" y="122767"/>
                  <a:pt x="863600" y="127000"/>
                </a:cubicBezTo>
                <a:lnTo>
                  <a:pt x="939800" y="177800"/>
                </a:lnTo>
                <a:cubicBezTo>
                  <a:pt x="952500" y="186267"/>
                  <a:pt x="963420" y="198373"/>
                  <a:pt x="977900" y="203200"/>
                </a:cubicBezTo>
                <a:cubicBezTo>
                  <a:pt x="1003300" y="211667"/>
                  <a:pt x="1028125" y="222106"/>
                  <a:pt x="1054100" y="228600"/>
                </a:cubicBezTo>
                <a:cubicBezTo>
                  <a:pt x="1117887" y="244547"/>
                  <a:pt x="1088341" y="235780"/>
                  <a:pt x="1143000" y="254000"/>
                </a:cubicBezTo>
                <a:cubicBezTo>
                  <a:pt x="1193800" y="249767"/>
                  <a:pt x="1244871" y="248037"/>
                  <a:pt x="1295400" y="241300"/>
                </a:cubicBezTo>
                <a:cubicBezTo>
                  <a:pt x="1308670" y="239531"/>
                  <a:pt x="1322361" y="236026"/>
                  <a:pt x="1333500" y="228600"/>
                </a:cubicBezTo>
                <a:cubicBezTo>
                  <a:pt x="1348444" y="218637"/>
                  <a:pt x="1357075" y="201064"/>
                  <a:pt x="1371600" y="190500"/>
                </a:cubicBezTo>
                <a:cubicBezTo>
                  <a:pt x="1403899" y="167010"/>
                  <a:pt x="1439970" y="149153"/>
                  <a:pt x="1473200" y="127000"/>
                </a:cubicBezTo>
                <a:lnTo>
                  <a:pt x="1549400" y="76200"/>
                </a:lnTo>
                <a:cubicBezTo>
                  <a:pt x="1587664" y="50691"/>
                  <a:pt x="1593184" y="44736"/>
                  <a:pt x="1638300" y="25400"/>
                </a:cubicBezTo>
                <a:cubicBezTo>
                  <a:pt x="1663807" y="14468"/>
                  <a:pt x="1701421" y="6445"/>
                  <a:pt x="1727200" y="0"/>
                </a:cubicBezTo>
                <a:cubicBezTo>
                  <a:pt x="1750180" y="1277"/>
                  <a:pt x="2051087" y="15881"/>
                  <a:pt x="2108200" y="25400"/>
                </a:cubicBezTo>
                <a:cubicBezTo>
                  <a:pt x="2134610" y="29802"/>
                  <a:pt x="2158425" y="44306"/>
                  <a:pt x="2184400" y="50800"/>
                </a:cubicBezTo>
                <a:cubicBezTo>
                  <a:pt x="2379369" y="99542"/>
                  <a:pt x="2059582" y="17165"/>
                  <a:pt x="2298700" y="88900"/>
                </a:cubicBezTo>
                <a:cubicBezTo>
                  <a:pt x="2319375" y="95103"/>
                  <a:pt x="2341259" y="96365"/>
                  <a:pt x="2362200" y="101600"/>
                </a:cubicBezTo>
                <a:cubicBezTo>
                  <a:pt x="2375187" y="104847"/>
                  <a:pt x="2387600" y="110067"/>
                  <a:pt x="2400300" y="114300"/>
                </a:cubicBezTo>
                <a:cubicBezTo>
                  <a:pt x="2549427" y="100743"/>
                  <a:pt x="2498178" y="122511"/>
                  <a:pt x="25654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B933157-D4A6-42B0-9CA5-BFC03F0E695F}"/>
              </a:ext>
            </a:extLst>
          </p:cNvPr>
          <p:cNvSpPr/>
          <p:nvPr/>
        </p:nvSpPr>
        <p:spPr>
          <a:xfrm>
            <a:off x="4275154" y="3213108"/>
            <a:ext cx="2571436" cy="826133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69B160-120D-44F6-B3EC-D93B4D0A118C}"/>
              </a:ext>
            </a:extLst>
          </p:cNvPr>
          <p:cNvSpPr txBox="1"/>
          <p:nvPr/>
        </p:nvSpPr>
        <p:spPr bwMode="auto">
          <a:xfrm>
            <a:off x="5561812" y="1876666"/>
            <a:ext cx="1313180" cy="32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Active Power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9FDAAE-DFB2-4821-9C41-FA2EB7DEF75C}"/>
              </a:ext>
            </a:extLst>
          </p:cNvPr>
          <p:cNvSpPr txBox="1"/>
          <p:nvPr/>
        </p:nvSpPr>
        <p:spPr bwMode="auto">
          <a:xfrm>
            <a:off x="5561812" y="2258732"/>
            <a:ext cx="1313180" cy="32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Reactive Power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C223B-ACAB-4A9A-880D-2357C758E039}"/>
              </a:ext>
            </a:extLst>
          </p:cNvPr>
          <p:cNvCxnSpPr/>
          <p:nvPr/>
        </p:nvCxnSpPr>
        <p:spPr>
          <a:xfrm>
            <a:off x="5202552" y="2003786"/>
            <a:ext cx="2819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209319-89AB-42FB-87E0-F84E587494F5}"/>
              </a:ext>
            </a:extLst>
          </p:cNvPr>
          <p:cNvCxnSpPr/>
          <p:nvPr/>
        </p:nvCxnSpPr>
        <p:spPr>
          <a:xfrm>
            <a:off x="5190026" y="2412155"/>
            <a:ext cx="2819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2E68553-53B1-4BA4-88D7-371F19F34A2A}"/>
              </a:ext>
            </a:extLst>
          </p:cNvPr>
          <p:cNvSpPr/>
          <p:nvPr/>
        </p:nvSpPr>
        <p:spPr>
          <a:xfrm>
            <a:off x="7620000" y="4152900"/>
            <a:ext cx="2527403" cy="393700"/>
          </a:xfrm>
          <a:custGeom>
            <a:avLst/>
            <a:gdLst>
              <a:gd name="connsiteX0" fmla="*/ 0 w 2527403"/>
              <a:gd name="connsiteY0" fmla="*/ 393700 h 393700"/>
              <a:gd name="connsiteX1" fmla="*/ 101600 w 2527403"/>
              <a:gd name="connsiteY1" fmla="*/ 304800 h 393700"/>
              <a:gd name="connsiteX2" fmla="*/ 190500 w 2527403"/>
              <a:gd name="connsiteY2" fmla="*/ 241300 h 393700"/>
              <a:gd name="connsiteX3" fmla="*/ 228600 w 2527403"/>
              <a:gd name="connsiteY3" fmla="*/ 190500 h 393700"/>
              <a:gd name="connsiteX4" fmla="*/ 279400 w 2527403"/>
              <a:gd name="connsiteY4" fmla="*/ 165100 h 393700"/>
              <a:gd name="connsiteX5" fmla="*/ 368300 w 2527403"/>
              <a:gd name="connsiteY5" fmla="*/ 101600 h 393700"/>
              <a:gd name="connsiteX6" fmla="*/ 444500 w 2527403"/>
              <a:gd name="connsiteY6" fmla="*/ 12700 h 393700"/>
              <a:gd name="connsiteX7" fmla="*/ 482600 w 2527403"/>
              <a:gd name="connsiteY7" fmla="*/ 0 h 393700"/>
              <a:gd name="connsiteX8" fmla="*/ 584200 w 2527403"/>
              <a:gd name="connsiteY8" fmla="*/ 76200 h 393700"/>
              <a:gd name="connsiteX9" fmla="*/ 774700 w 2527403"/>
              <a:gd name="connsiteY9" fmla="*/ 152400 h 393700"/>
              <a:gd name="connsiteX10" fmla="*/ 876300 w 2527403"/>
              <a:gd name="connsiteY10" fmla="*/ 190500 h 393700"/>
              <a:gd name="connsiteX11" fmla="*/ 977900 w 2527403"/>
              <a:gd name="connsiteY11" fmla="*/ 215900 h 393700"/>
              <a:gd name="connsiteX12" fmla="*/ 1130300 w 2527403"/>
              <a:gd name="connsiteY12" fmla="*/ 241300 h 393700"/>
              <a:gd name="connsiteX13" fmla="*/ 1435100 w 2527403"/>
              <a:gd name="connsiteY13" fmla="*/ 228600 h 393700"/>
              <a:gd name="connsiteX14" fmla="*/ 1473200 w 2527403"/>
              <a:gd name="connsiteY14" fmla="*/ 215900 h 393700"/>
              <a:gd name="connsiteX15" fmla="*/ 1524000 w 2527403"/>
              <a:gd name="connsiteY15" fmla="*/ 203200 h 393700"/>
              <a:gd name="connsiteX16" fmla="*/ 1663700 w 2527403"/>
              <a:gd name="connsiteY16" fmla="*/ 139700 h 393700"/>
              <a:gd name="connsiteX17" fmla="*/ 1727200 w 2527403"/>
              <a:gd name="connsiteY17" fmla="*/ 101600 h 393700"/>
              <a:gd name="connsiteX18" fmla="*/ 1816100 w 2527403"/>
              <a:gd name="connsiteY18" fmla="*/ 50800 h 393700"/>
              <a:gd name="connsiteX19" fmla="*/ 1854200 w 2527403"/>
              <a:gd name="connsiteY19" fmla="*/ 38100 h 393700"/>
              <a:gd name="connsiteX20" fmla="*/ 1930400 w 2527403"/>
              <a:gd name="connsiteY20" fmla="*/ 88900 h 393700"/>
              <a:gd name="connsiteX21" fmla="*/ 2108200 w 2527403"/>
              <a:gd name="connsiteY21" fmla="*/ 152400 h 393700"/>
              <a:gd name="connsiteX22" fmla="*/ 2159000 w 2527403"/>
              <a:gd name="connsiteY22" fmla="*/ 177800 h 393700"/>
              <a:gd name="connsiteX23" fmla="*/ 2209800 w 2527403"/>
              <a:gd name="connsiteY23" fmla="*/ 165100 h 393700"/>
              <a:gd name="connsiteX24" fmla="*/ 2349500 w 2527403"/>
              <a:gd name="connsiteY24" fmla="*/ 127000 h 393700"/>
              <a:gd name="connsiteX25" fmla="*/ 2413000 w 2527403"/>
              <a:gd name="connsiteY25" fmla="*/ 139700 h 393700"/>
              <a:gd name="connsiteX26" fmla="*/ 2489200 w 2527403"/>
              <a:gd name="connsiteY26" fmla="*/ 203200 h 393700"/>
              <a:gd name="connsiteX27" fmla="*/ 2527300 w 2527403"/>
              <a:gd name="connsiteY27" fmla="*/ 2286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27403" h="393700">
                <a:moveTo>
                  <a:pt x="0" y="393700"/>
                </a:moveTo>
                <a:cubicBezTo>
                  <a:pt x="33867" y="364067"/>
                  <a:pt x="66771" y="333296"/>
                  <a:pt x="101600" y="304800"/>
                </a:cubicBezTo>
                <a:cubicBezTo>
                  <a:pt x="141261" y="272350"/>
                  <a:pt x="149747" y="282053"/>
                  <a:pt x="190500" y="241300"/>
                </a:cubicBezTo>
                <a:cubicBezTo>
                  <a:pt x="205467" y="226333"/>
                  <a:pt x="212529" y="204275"/>
                  <a:pt x="228600" y="190500"/>
                </a:cubicBezTo>
                <a:cubicBezTo>
                  <a:pt x="242974" y="178179"/>
                  <a:pt x="263994" y="176104"/>
                  <a:pt x="279400" y="165100"/>
                </a:cubicBezTo>
                <a:cubicBezTo>
                  <a:pt x="399536" y="79288"/>
                  <a:pt x="229073" y="171214"/>
                  <a:pt x="368300" y="101600"/>
                </a:cubicBezTo>
                <a:cubicBezTo>
                  <a:pt x="392708" y="64988"/>
                  <a:pt x="405305" y="40697"/>
                  <a:pt x="444500" y="12700"/>
                </a:cubicBezTo>
                <a:cubicBezTo>
                  <a:pt x="455393" y="4919"/>
                  <a:pt x="469900" y="4233"/>
                  <a:pt x="482600" y="0"/>
                </a:cubicBezTo>
                <a:cubicBezTo>
                  <a:pt x="516467" y="25400"/>
                  <a:pt x="546336" y="57268"/>
                  <a:pt x="584200" y="76200"/>
                </a:cubicBezTo>
                <a:cubicBezTo>
                  <a:pt x="709637" y="138919"/>
                  <a:pt x="614627" y="95904"/>
                  <a:pt x="774700" y="152400"/>
                </a:cubicBezTo>
                <a:cubicBezTo>
                  <a:pt x="808808" y="164438"/>
                  <a:pt x="841777" y="179712"/>
                  <a:pt x="876300" y="190500"/>
                </a:cubicBezTo>
                <a:cubicBezTo>
                  <a:pt x="909620" y="200912"/>
                  <a:pt x="943669" y="209054"/>
                  <a:pt x="977900" y="215900"/>
                </a:cubicBezTo>
                <a:cubicBezTo>
                  <a:pt x="1028401" y="226000"/>
                  <a:pt x="1130300" y="241300"/>
                  <a:pt x="1130300" y="241300"/>
                </a:cubicBezTo>
                <a:cubicBezTo>
                  <a:pt x="1231900" y="237067"/>
                  <a:pt x="1333690" y="236112"/>
                  <a:pt x="1435100" y="228600"/>
                </a:cubicBezTo>
                <a:cubicBezTo>
                  <a:pt x="1448450" y="227611"/>
                  <a:pt x="1460328" y="219578"/>
                  <a:pt x="1473200" y="215900"/>
                </a:cubicBezTo>
                <a:cubicBezTo>
                  <a:pt x="1489983" y="211105"/>
                  <a:pt x="1507217" y="207995"/>
                  <a:pt x="1524000" y="203200"/>
                </a:cubicBezTo>
                <a:cubicBezTo>
                  <a:pt x="1574029" y="188906"/>
                  <a:pt x="1617985" y="167129"/>
                  <a:pt x="1663700" y="139700"/>
                </a:cubicBezTo>
                <a:cubicBezTo>
                  <a:pt x="1684867" y="127000"/>
                  <a:pt x="1706268" y="114683"/>
                  <a:pt x="1727200" y="101600"/>
                </a:cubicBezTo>
                <a:cubicBezTo>
                  <a:pt x="1773580" y="72612"/>
                  <a:pt x="1760916" y="74450"/>
                  <a:pt x="1816100" y="50800"/>
                </a:cubicBezTo>
                <a:cubicBezTo>
                  <a:pt x="1828405" y="45527"/>
                  <a:pt x="1841500" y="42333"/>
                  <a:pt x="1854200" y="38100"/>
                </a:cubicBezTo>
                <a:cubicBezTo>
                  <a:pt x="1951883" y="70661"/>
                  <a:pt x="1825755" y="22308"/>
                  <a:pt x="1930400" y="88900"/>
                </a:cubicBezTo>
                <a:cubicBezTo>
                  <a:pt x="2018848" y="145185"/>
                  <a:pt x="2019258" y="137576"/>
                  <a:pt x="2108200" y="152400"/>
                </a:cubicBezTo>
                <a:cubicBezTo>
                  <a:pt x="2125133" y="160867"/>
                  <a:pt x="2140214" y="175452"/>
                  <a:pt x="2159000" y="177800"/>
                </a:cubicBezTo>
                <a:cubicBezTo>
                  <a:pt x="2176320" y="179965"/>
                  <a:pt x="2193082" y="170116"/>
                  <a:pt x="2209800" y="165100"/>
                </a:cubicBezTo>
                <a:cubicBezTo>
                  <a:pt x="2338704" y="126429"/>
                  <a:pt x="2233765" y="150147"/>
                  <a:pt x="2349500" y="127000"/>
                </a:cubicBezTo>
                <a:cubicBezTo>
                  <a:pt x="2370667" y="131233"/>
                  <a:pt x="2392789" y="132121"/>
                  <a:pt x="2413000" y="139700"/>
                </a:cubicBezTo>
                <a:cubicBezTo>
                  <a:pt x="2460487" y="157508"/>
                  <a:pt x="2446846" y="174964"/>
                  <a:pt x="2489200" y="203200"/>
                </a:cubicBezTo>
                <a:cubicBezTo>
                  <a:pt x="2531316" y="231277"/>
                  <a:pt x="2527300" y="198074"/>
                  <a:pt x="2527300" y="228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0AD637-3EC0-4A87-96EE-939701921D15}"/>
              </a:ext>
            </a:extLst>
          </p:cNvPr>
          <p:cNvSpPr/>
          <p:nvPr/>
        </p:nvSpPr>
        <p:spPr>
          <a:xfrm>
            <a:off x="4226860" y="2270214"/>
            <a:ext cx="3951939" cy="179378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61B304-BAFD-42F9-8312-F5DE9FBD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799FC-E96B-4D3F-9FAB-49277FAA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49594F-066B-40F6-B7E9-24E3088259BE}"/>
              </a:ext>
            </a:extLst>
          </p:cNvPr>
          <p:cNvSpPr/>
          <p:nvPr/>
        </p:nvSpPr>
        <p:spPr>
          <a:xfrm>
            <a:off x="4983629" y="5339789"/>
            <a:ext cx="2438400" cy="3657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Update Price Forecast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4EED-7DC3-4F41-9893-B5AB67084D79}"/>
              </a:ext>
            </a:extLst>
          </p:cNvPr>
          <p:cNvSpPr txBox="1"/>
          <p:nvPr/>
        </p:nvSpPr>
        <p:spPr bwMode="auto">
          <a:xfrm>
            <a:off x="4226860" y="4153989"/>
            <a:ext cx="455138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dirty="0">
                <a:solidFill>
                  <a:schemeClr val="accent2"/>
                </a:solidFill>
              </a:rPr>
              <a:t>00:00                   12:00		24:00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8E9969-275E-4183-8C03-3278B292F877}"/>
              </a:ext>
            </a:extLst>
          </p:cNvPr>
          <p:cNvSpPr/>
          <p:nvPr/>
        </p:nvSpPr>
        <p:spPr>
          <a:xfrm>
            <a:off x="4223657" y="2834052"/>
            <a:ext cx="3997234" cy="371320"/>
          </a:xfrm>
          <a:custGeom>
            <a:avLst/>
            <a:gdLst>
              <a:gd name="connsiteX0" fmla="*/ 0 w 3997234"/>
              <a:gd name="connsiteY0" fmla="*/ 292325 h 371320"/>
              <a:gd name="connsiteX1" fmla="*/ 217714 w 3997234"/>
              <a:gd name="connsiteY1" fmla="*/ 292325 h 371320"/>
              <a:gd name="connsiteX2" fmla="*/ 296092 w 3997234"/>
              <a:gd name="connsiteY2" fmla="*/ 309742 h 371320"/>
              <a:gd name="connsiteX3" fmla="*/ 357052 w 3997234"/>
              <a:gd name="connsiteY3" fmla="*/ 318451 h 371320"/>
              <a:gd name="connsiteX4" fmla="*/ 383177 w 3997234"/>
              <a:gd name="connsiteY4" fmla="*/ 327159 h 371320"/>
              <a:gd name="connsiteX5" fmla="*/ 505097 w 3997234"/>
              <a:gd name="connsiteY5" fmla="*/ 344577 h 371320"/>
              <a:gd name="connsiteX6" fmla="*/ 792480 w 3997234"/>
              <a:gd name="connsiteY6" fmla="*/ 344577 h 371320"/>
              <a:gd name="connsiteX7" fmla="*/ 836023 w 3997234"/>
              <a:gd name="connsiteY7" fmla="*/ 335868 h 371320"/>
              <a:gd name="connsiteX8" fmla="*/ 957943 w 3997234"/>
              <a:gd name="connsiteY8" fmla="*/ 318451 h 371320"/>
              <a:gd name="connsiteX9" fmla="*/ 1219200 w 3997234"/>
              <a:gd name="connsiteY9" fmla="*/ 309742 h 371320"/>
              <a:gd name="connsiteX10" fmla="*/ 1271452 w 3997234"/>
              <a:gd name="connsiteY10" fmla="*/ 301034 h 371320"/>
              <a:gd name="connsiteX11" fmla="*/ 1341120 w 3997234"/>
              <a:gd name="connsiteY11" fmla="*/ 292325 h 371320"/>
              <a:gd name="connsiteX12" fmla="*/ 1393372 w 3997234"/>
              <a:gd name="connsiteY12" fmla="*/ 274908 h 371320"/>
              <a:gd name="connsiteX13" fmla="*/ 1471749 w 3997234"/>
              <a:gd name="connsiteY13" fmla="*/ 213948 h 371320"/>
              <a:gd name="connsiteX14" fmla="*/ 1558834 w 3997234"/>
              <a:gd name="connsiteY14" fmla="*/ 135571 h 371320"/>
              <a:gd name="connsiteX15" fmla="*/ 1619794 w 3997234"/>
              <a:gd name="connsiteY15" fmla="*/ 109445 h 371320"/>
              <a:gd name="connsiteX16" fmla="*/ 1654629 w 3997234"/>
              <a:gd name="connsiteY16" fmla="*/ 92028 h 371320"/>
              <a:gd name="connsiteX17" fmla="*/ 1689463 w 3997234"/>
              <a:gd name="connsiteY17" fmla="*/ 83319 h 371320"/>
              <a:gd name="connsiteX18" fmla="*/ 1715589 w 3997234"/>
              <a:gd name="connsiteY18" fmla="*/ 74611 h 371320"/>
              <a:gd name="connsiteX19" fmla="*/ 1759132 w 3997234"/>
              <a:gd name="connsiteY19" fmla="*/ 65902 h 371320"/>
              <a:gd name="connsiteX20" fmla="*/ 1802674 w 3997234"/>
              <a:gd name="connsiteY20" fmla="*/ 48485 h 371320"/>
              <a:gd name="connsiteX21" fmla="*/ 1915886 w 3997234"/>
              <a:gd name="connsiteY21" fmla="*/ 31068 h 371320"/>
              <a:gd name="connsiteX22" fmla="*/ 2882537 w 3997234"/>
              <a:gd name="connsiteY22" fmla="*/ 4942 h 371320"/>
              <a:gd name="connsiteX23" fmla="*/ 3030583 w 3997234"/>
              <a:gd name="connsiteY23" fmla="*/ 22359 h 371320"/>
              <a:gd name="connsiteX24" fmla="*/ 3082834 w 3997234"/>
              <a:gd name="connsiteY24" fmla="*/ 39777 h 371320"/>
              <a:gd name="connsiteX25" fmla="*/ 3100252 w 3997234"/>
              <a:gd name="connsiteY25" fmla="*/ 65902 h 371320"/>
              <a:gd name="connsiteX26" fmla="*/ 3126377 w 3997234"/>
              <a:gd name="connsiteY26" fmla="*/ 100737 h 371320"/>
              <a:gd name="connsiteX27" fmla="*/ 3161212 w 3997234"/>
              <a:gd name="connsiteY27" fmla="*/ 170405 h 371320"/>
              <a:gd name="connsiteX28" fmla="*/ 3187337 w 3997234"/>
              <a:gd name="connsiteY28" fmla="*/ 222657 h 371320"/>
              <a:gd name="connsiteX29" fmla="*/ 3257006 w 3997234"/>
              <a:gd name="connsiteY29" fmla="*/ 266199 h 371320"/>
              <a:gd name="connsiteX30" fmla="*/ 3283132 w 3997234"/>
              <a:gd name="connsiteY30" fmla="*/ 283617 h 371320"/>
              <a:gd name="connsiteX31" fmla="*/ 3326674 w 3997234"/>
              <a:gd name="connsiteY31" fmla="*/ 309742 h 371320"/>
              <a:gd name="connsiteX32" fmla="*/ 3387634 w 3997234"/>
              <a:gd name="connsiteY32" fmla="*/ 353285 h 371320"/>
              <a:gd name="connsiteX33" fmla="*/ 3413760 w 3997234"/>
              <a:gd name="connsiteY33" fmla="*/ 370702 h 371320"/>
              <a:gd name="connsiteX34" fmla="*/ 3657600 w 3997234"/>
              <a:gd name="connsiteY34" fmla="*/ 361994 h 371320"/>
              <a:gd name="connsiteX35" fmla="*/ 3692434 w 3997234"/>
              <a:gd name="connsiteY35" fmla="*/ 353285 h 371320"/>
              <a:gd name="connsiteX36" fmla="*/ 3753394 w 3997234"/>
              <a:gd name="connsiteY36" fmla="*/ 344577 h 371320"/>
              <a:gd name="connsiteX37" fmla="*/ 3997234 w 3997234"/>
              <a:gd name="connsiteY37" fmla="*/ 335868 h 3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997234" h="371320">
                <a:moveTo>
                  <a:pt x="0" y="292325"/>
                </a:moveTo>
                <a:cubicBezTo>
                  <a:pt x="118174" y="282478"/>
                  <a:pt x="95688" y="278767"/>
                  <a:pt x="217714" y="292325"/>
                </a:cubicBezTo>
                <a:cubicBezTo>
                  <a:pt x="262141" y="297261"/>
                  <a:pt x="255673" y="302393"/>
                  <a:pt x="296092" y="309742"/>
                </a:cubicBezTo>
                <a:cubicBezTo>
                  <a:pt x="316287" y="313414"/>
                  <a:pt x="336732" y="315548"/>
                  <a:pt x="357052" y="318451"/>
                </a:cubicBezTo>
                <a:cubicBezTo>
                  <a:pt x="365760" y="321354"/>
                  <a:pt x="374137" y="325564"/>
                  <a:pt x="383177" y="327159"/>
                </a:cubicBezTo>
                <a:cubicBezTo>
                  <a:pt x="423605" y="334293"/>
                  <a:pt x="505097" y="344577"/>
                  <a:pt x="505097" y="344577"/>
                </a:cubicBezTo>
                <a:cubicBezTo>
                  <a:pt x="612149" y="380258"/>
                  <a:pt x="538540" y="359088"/>
                  <a:pt x="792480" y="344577"/>
                </a:cubicBezTo>
                <a:cubicBezTo>
                  <a:pt x="807258" y="343733"/>
                  <a:pt x="821402" y="338177"/>
                  <a:pt x="836023" y="335868"/>
                </a:cubicBezTo>
                <a:cubicBezTo>
                  <a:pt x="876573" y="329465"/>
                  <a:pt x="916913" y="319819"/>
                  <a:pt x="957943" y="318451"/>
                </a:cubicBezTo>
                <a:lnTo>
                  <a:pt x="1219200" y="309742"/>
                </a:lnTo>
                <a:cubicBezTo>
                  <a:pt x="1236617" y="306839"/>
                  <a:pt x="1253972" y="303531"/>
                  <a:pt x="1271452" y="301034"/>
                </a:cubicBezTo>
                <a:cubicBezTo>
                  <a:pt x="1294620" y="297724"/>
                  <a:pt x="1318236" y="297229"/>
                  <a:pt x="1341120" y="292325"/>
                </a:cubicBezTo>
                <a:cubicBezTo>
                  <a:pt x="1359072" y="288478"/>
                  <a:pt x="1375955" y="280714"/>
                  <a:pt x="1393372" y="274908"/>
                </a:cubicBezTo>
                <a:cubicBezTo>
                  <a:pt x="1419498" y="254588"/>
                  <a:pt x="1451073" y="239793"/>
                  <a:pt x="1471749" y="213948"/>
                </a:cubicBezTo>
                <a:cubicBezTo>
                  <a:pt x="1506297" y="170763"/>
                  <a:pt x="1506166" y="161904"/>
                  <a:pt x="1558834" y="135571"/>
                </a:cubicBezTo>
                <a:cubicBezTo>
                  <a:pt x="1674370" y="77805"/>
                  <a:pt x="1530096" y="147887"/>
                  <a:pt x="1619794" y="109445"/>
                </a:cubicBezTo>
                <a:cubicBezTo>
                  <a:pt x="1631726" y="104331"/>
                  <a:pt x="1642473" y="96586"/>
                  <a:pt x="1654629" y="92028"/>
                </a:cubicBezTo>
                <a:cubicBezTo>
                  <a:pt x="1665836" y="87825"/>
                  <a:pt x="1677955" y="86607"/>
                  <a:pt x="1689463" y="83319"/>
                </a:cubicBezTo>
                <a:cubicBezTo>
                  <a:pt x="1698289" y="80797"/>
                  <a:pt x="1706683" y="76837"/>
                  <a:pt x="1715589" y="74611"/>
                </a:cubicBezTo>
                <a:cubicBezTo>
                  <a:pt x="1729949" y="71021"/>
                  <a:pt x="1744954" y="70155"/>
                  <a:pt x="1759132" y="65902"/>
                </a:cubicBezTo>
                <a:cubicBezTo>
                  <a:pt x="1774105" y="61410"/>
                  <a:pt x="1787701" y="52977"/>
                  <a:pt x="1802674" y="48485"/>
                </a:cubicBezTo>
                <a:cubicBezTo>
                  <a:pt x="1832231" y="39618"/>
                  <a:pt x="1889930" y="34607"/>
                  <a:pt x="1915886" y="31068"/>
                </a:cubicBezTo>
                <a:cubicBezTo>
                  <a:pt x="2337201" y="-26385"/>
                  <a:pt x="1855228" y="15533"/>
                  <a:pt x="2882537" y="4942"/>
                </a:cubicBezTo>
                <a:cubicBezTo>
                  <a:pt x="2956946" y="10666"/>
                  <a:pt x="2975074" y="5706"/>
                  <a:pt x="3030583" y="22359"/>
                </a:cubicBezTo>
                <a:cubicBezTo>
                  <a:pt x="3048168" y="27635"/>
                  <a:pt x="3082834" y="39777"/>
                  <a:pt x="3082834" y="39777"/>
                </a:cubicBezTo>
                <a:cubicBezTo>
                  <a:pt x="3088640" y="48485"/>
                  <a:pt x="3094169" y="57385"/>
                  <a:pt x="3100252" y="65902"/>
                </a:cubicBezTo>
                <a:cubicBezTo>
                  <a:pt x="3108688" y="77713"/>
                  <a:pt x="3119886" y="87755"/>
                  <a:pt x="3126377" y="100737"/>
                </a:cubicBezTo>
                <a:cubicBezTo>
                  <a:pt x="3166401" y="180787"/>
                  <a:pt x="3121863" y="131058"/>
                  <a:pt x="3161212" y="170405"/>
                </a:cubicBezTo>
                <a:cubicBezTo>
                  <a:pt x="3168294" y="191654"/>
                  <a:pt x="3170455" y="205775"/>
                  <a:pt x="3187337" y="222657"/>
                </a:cubicBezTo>
                <a:cubicBezTo>
                  <a:pt x="3215087" y="250407"/>
                  <a:pt x="3224816" y="247804"/>
                  <a:pt x="3257006" y="266199"/>
                </a:cubicBezTo>
                <a:cubicBezTo>
                  <a:pt x="3266094" y="271392"/>
                  <a:pt x="3274256" y="278070"/>
                  <a:pt x="3283132" y="283617"/>
                </a:cubicBezTo>
                <a:cubicBezTo>
                  <a:pt x="3297485" y="292588"/>
                  <a:pt x="3313313" y="299350"/>
                  <a:pt x="3326674" y="309742"/>
                </a:cubicBezTo>
                <a:cubicBezTo>
                  <a:pt x="3388662" y="357955"/>
                  <a:pt x="3334380" y="335534"/>
                  <a:pt x="3387634" y="353285"/>
                </a:cubicBezTo>
                <a:cubicBezTo>
                  <a:pt x="3396343" y="359091"/>
                  <a:pt x="3403299" y="370365"/>
                  <a:pt x="3413760" y="370702"/>
                </a:cubicBezTo>
                <a:cubicBezTo>
                  <a:pt x="3495050" y="373324"/>
                  <a:pt x="3576427" y="367067"/>
                  <a:pt x="3657600" y="361994"/>
                </a:cubicBezTo>
                <a:cubicBezTo>
                  <a:pt x="3669545" y="361247"/>
                  <a:pt x="3680658" y="355426"/>
                  <a:pt x="3692434" y="353285"/>
                </a:cubicBezTo>
                <a:cubicBezTo>
                  <a:pt x="3712629" y="349613"/>
                  <a:pt x="3733074" y="347480"/>
                  <a:pt x="3753394" y="344577"/>
                </a:cubicBezTo>
                <a:cubicBezTo>
                  <a:pt x="3848367" y="312918"/>
                  <a:pt x="3770340" y="335868"/>
                  <a:pt x="3997234" y="3358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5B1284-0927-411E-8133-5C5FB601F5FC}"/>
              </a:ext>
            </a:extLst>
          </p:cNvPr>
          <p:cNvSpPr/>
          <p:nvPr/>
        </p:nvSpPr>
        <p:spPr>
          <a:xfrm>
            <a:off x="4367348" y="2842173"/>
            <a:ext cx="3997234" cy="371320"/>
          </a:xfrm>
          <a:custGeom>
            <a:avLst/>
            <a:gdLst>
              <a:gd name="connsiteX0" fmla="*/ 0 w 3997234"/>
              <a:gd name="connsiteY0" fmla="*/ 292325 h 371320"/>
              <a:gd name="connsiteX1" fmla="*/ 217714 w 3997234"/>
              <a:gd name="connsiteY1" fmla="*/ 292325 h 371320"/>
              <a:gd name="connsiteX2" fmla="*/ 296092 w 3997234"/>
              <a:gd name="connsiteY2" fmla="*/ 309742 h 371320"/>
              <a:gd name="connsiteX3" fmla="*/ 357052 w 3997234"/>
              <a:gd name="connsiteY3" fmla="*/ 318451 h 371320"/>
              <a:gd name="connsiteX4" fmla="*/ 383177 w 3997234"/>
              <a:gd name="connsiteY4" fmla="*/ 327159 h 371320"/>
              <a:gd name="connsiteX5" fmla="*/ 505097 w 3997234"/>
              <a:gd name="connsiteY5" fmla="*/ 344577 h 371320"/>
              <a:gd name="connsiteX6" fmla="*/ 792480 w 3997234"/>
              <a:gd name="connsiteY6" fmla="*/ 344577 h 371320"/>
              <a:gd name="connsiteX7" fmla="*/ 836023 w 3997234"/>
              <a:gd name="connsiteY7" fmla="*/ 335868 h 371320"/>
              <a:gd name="connsiteX8" fmla="*/ 957943 w 3997234"/>
              <a:gd name="connsiteY8" fmla="*/ 318451 h 371320"/>
              <a:gd name="connsiteX9" fmla="*/ 1219200 w 3997234"/>
              <a:gd name="connsiteY9" fmla="*/ 309742 h 371320"/>
              <a:gd name="connsiteX10" fmla="*/ 1271452 w 3997234"/>
              <a:gd name="connsiteY10" fmla="*/ 301034 h 371320"/>
              <a:gd name="connsiteX11" fmla="*/ 1341120 w 3997234"/>
              <a:gd name="connsiteY11" fmla="*/ 292325 h 371320"/>
              <a:gd name="connsiteX12" fmla="*/ 1393372 w 3997234"/>
              <a:gd name="connsiteY12" fmla="*/ 274908 h 371320"/>
              <a:gd name="connsiteX13" fmla="*/ 1471749 w 3997234"/>
              <a:gd name="connsiteY13" fmla="*/ 213948 h 371320"/>
              <a:gd name="connsiteX14" fmla="*/ 1558834 w 3997234"/>
              <a:gd name="connsiteY14" fmla="*/ 135571 h 371320"/>
              <a:gd name="connsiteX15" fmla="*/ 1619794 w 3997234"/>
              <a:gd name="connsiteY15" fmla="*/ 109445 h 371320"/>
              <a:gd name="connsiteX16" fmla="*/ 1654629 w 3997234"/>
              <a:gd name="connsiteY16" fmla="*/ 92028 h 371320"/>
              <a:gd name="connsiteX17" fmla="*/ 1689463 w 3997234"/>
              <a:gd name="connsiteY17" fmla="*/ 83319 h 371320"/>
              <a:gd name="connsiteX18" fmla="*/ 1715589 w 3997234"/>
              <a:gd name="connsiteY18" fmla="*/ 74611 h 371320"/>
              <a:gd name="connsiteX19" fmla="*/ 1759132 w 3997234"/>
              <a:gd name="connsiteY19" fmla="*/ 65902 h 371320"/>
              <a:gd name="connsiteX20" fmla="*/ 1802674 w 3997234"/>
              <a:gd name="connsiteY20" fmla="*/ 48485 h 371320"/>
              <a:gd name="connsiteX21" fmla="*/ 1915886 w 3997234"/>
              <a:gd name="connsiteY21" fmla="*/ 31068 h 371320"/>
              <a:gd name="connsiteX22" fmla="*/ 2882537 w 3997234"/>
              <a:gd name="connsiteY22" fmla="*/ 4942 h 371320"/>
              <a:gd name="connsiteX23" fmla="*/ 3030583 w 3997234"/>
              <a:gd name="connsiteY23" fmla="*/ 22359 h 371320"/>
              <a:gd name="connsiteX24" fmla="*/ 3082834 w 3997234"/>
              <a:gd name="connsiteY24" fmla="*/ 39777 h 371320"/>
              <a:gd name="connsiteX25" fmla="*/ 3100252 w 3997234"/>
              <a:gd name="connsiteY25" fmla="*/ 65902 h 371320"/>
              <a:gd name="connsiteX26" fmla="*/ 3126377 w 3997234"/>
              <a:gd name="connsiteY26" fmla="*/ 100737 h 371320"/>
              <a:gd name="connsiteX27" fmla="*/ 3161212 w 3997234"/>
              <a:gd name="connsiteY27" fmla="*/ 170405 h 371320"/>
              <a:gd name="connsiteX28" fmla="*/ 3187337 w 3997234"/>
              <a:gd name="connsiteY28" fmla="*/ 222657 h 371320"/>
              <a:gd name="connsiteX29" fmla="*/ 3257006 w 3997234"/>
              <a:gd name="connsiteY29" fmla="*/ 266199 h 371320"/>
              <a:gd name="connsiteX30" fmla="*/ 3283132 w 3997234"/>
              <a:gd name="connsiteY30" fmla="*/ 283617 h 371320"/>
              <a:gd name="connsiteX31" fmla="*/ 3326674 w 3997234"/>
              <a:gd name="connsiteY31" fmla="*/ 309742 h 371320"/>
              <a:gd name="connsiteX32" fmla="*/ 3387634 w 3997234"/>
              <a:gd name="connsiteY32" fmla="*/ 353285 h 371320"/>
              <a:gd name="connsiteX33" fmla="*/ 3413760 w 3997234"/>
              <a:gd name="connsiteY33" fmla="*/ 370702 h 371320"/>
              <a:gd name="connsiteX34" fmla="*/ 3657600 w 3997234"/>
              <a:gd name="connsiteY34" fmla="*/ 361994 h 371320"/>
              <a:gd name="connsiteX35" fmla="*/ 3692434 w 3997234"/>
              <a:gd name="connsiteY35" fmla="*/ 353285 h 371320"/>
              <a:gd name="connsiteX36" fmla="*/ 3753394 w 3997234"/>
              <a:gd name="connsiteY36" fmla="*/ 344577 h 371320"/>
              <a:gd name="connsiteX37" fmla="*/ 3997234 w 3997234"/>
              <a:gd name="connsiteY37" fmla="*/ 335868 h 3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997234" h="371320">
                <a:moveTo>
                  <a:pt x="0" y="292325"/>
                </a:moveTo>
                <a:cubicBezTo>
                  <a:pt x="118174" y="282478"/>
                  <a:pt x="95688" y="278767"/>
                  <a:pt x="217714" y="292325"/>
                </a:cubicBezTo>
                <a:cubicBezTo>
                  <a:pt x="262141" y="297261"/>
                  <a:pt x="255673" y="302393"/>
                  <a:pt x="296092" y="309742"/>
                </a:cubicBezTo>
                <a:cubicBezTo>
                  <a:pt x="316287" y="313414"/>
                  <a:pt x="336732" y="315548"/>
                  <a:pt x="357052" y="318451"/>
                </a:cubicBezTo>
                <a:cubicBezTo>
                  <a:pt x="365760" y="321354"/>
                  <a:pt x="374137" y="325564"/>
                  <a:pt x="383177" y="327159"/>
                </a:cubicBezTo>
                <a:cubicBezTo>
                  <a:pt x="423605" y="334293"/>
                  <a:pt x="505097" y="344577"/>
                  <a:pt x="505097" y="344577"/>
                </a:cubicBezTo>
                <a:cubicBezTo>
                  <a:pt x="612149" y="380258"/>
                  <a:pt x="538540" y="359088"/>
                  <a:pt x="792480" y="344577"/>
                </a:cubicBezTo>
                <a:cubicBezTo>
                  <a:pt x="807258" y="343733"/>
                  <a:pt x="821402" y="338177"/>
                  <a:pt x="836023" y="335868"/>
                </a:cubicBezTo>
                <a:cubicBezTo>
                  <a:pt x="876573" y="329465"/>
                  <a:pt x="916913" y="319819"/>
                  <a:pt x="957943" y="318451"/>
                </a:cubicBezTo>
                <a:lnTo>
                  <a:pt x="1219200" y="309742"/>
                </a:lnTo>
                <a:cubicBezTo>
                  <a:pt x="1236617" y="306839"/>
                  <a:pt x="1253972" y="303531"/>
                  <a:pt x="1271452" y="301034"/>
                </a:cubicBezTo>
                <a:cubicBezTo>
                  <a:pt x="1294620" y="297724"/>
                  <a:pt x="1318236" y="297229"/>
                  <a:pt x="1341120" y="292325"/>
                </a:cubicBezTo>
                <a:cubicBezTo>
                  <a:pt x="1359072" y="288478"/>
                  <a:pt x="1375955" y="280714"/>
                  <a:pt x="1393372" y="274908"/>
                </a:cubicBezTo>
                <a:cubicBezTo>
                  <a:pt x="1419498" y="254588"/>
                  <a:pt x="1451073" y="239793"/>
                  <a:pt x="1471749" y="213948"/>
                </a:cubicBezTo>
                <a:cubicBezTo>
                  <a:pt x="1506297" y="170763"/>
                  <a:pt x="1506166" y="161904"/>
                  <a:pt x="1558834" y="135571"/>
                </a:cubicBezTo>
                <a:cubicBezTo>
                  <a:pt x="1674370" y="77805"/>
                  <a:pt x="1530096" y="147887"/>
                  <a:pt x="1619794" y="109445"/>
                </a:cubicBezTo>
                <a:cubicBezTo>
                  <a:pt x="1631726" y="104331"/>
                  <a:pt x="1642473" y="96586"/>
                  <a:pt x="1654629" y="92028"/>
                </a:cubicBezTo>
                <a:cubicBezTo>
                  <a:pt x="1665836" y="87825"/>
                  <a:pt x="1677955" y="86607"/>
                  <a:pt x="1689463" y="83319"/>
                </a:cubicBezTo>
                <a:cubicBezTo>
                  <a:pt x="1698289" y="80797"/>
                  <a:pt x="1706683" y="76837"/>
                  <a:pt x="1715589" y="74611"/>
                </a:cubicBezTo>
                <a:cubicBezTo>
                  <a:pt x="1729949" y="71021"/>
                  <a:pt x="1744954" y="70155"/>
                  <a:pt x="1759132" y="65902"/>
                </a:cubicBezTo>
                <a:cubicBezTo>
                  <a:pt x="1774105" y="61410"/>
                  <a:pt x="1787701" y="52977"/>
                  <a:pt x="1802674" y="48485"/>
                </a:cubicBezTo>
                <a:cubicBezTo>
                  <a:pt x="1832231" y="39618"/>
                  <a:pt x="1889930" y="34607"/>
                  <a:pt x="1915886" y="31068"/>
                </a:cubicBezTo>
                <a:cubicBezTo>
                  <a:pt x="2337201" y="-26385"/>
                  <a:pt x="1855228" y="15533"/>
                  <a:pt x="2882537" y="4942"/>
                </a:cubicBezTo>
                <a:cubicBezTo>
                  <a:pt x="2956946" y="10666"/>
                  <a:pt x="2975074" y="5706"/>
                  <a:pt x="3030583" y="22359"/>
                </a:cubicBezTo>
                <a:cubicBezTo>
                  <a:pt x="3048168" y="27635"/>
                  <a:pt x="3082834" y="39777"/>
                  <a:pt x="3082834" y="39777"/>
                </a:cubicBezTo>
                <a:cubicBezTo>
                  <a:pt x="3088640" y="48485"/>
                  <a:pt x="3094169" y="57385"/>
                  <a:pt x="3100252" y="65902"/>
                </a:cubicBezTo>
                <a:cubicBezTo>
                  <a:pt x="3108688" y="77713"/>
                  <a:pt x="3119886" y="87755"/>
                  <a:pt x="3126377" y="100737"/>
                </a:cubicBezTo>
                <a:cubicBezTo>
                  <a:pt x="3166401" y="180787"/>
                  <a:pt x="3121863" y="131058"/>
                  <a:pt x="3161212" y="170405"/>
                </a:cubicBezTo>
                <a:cubicBezTo>
                  <a:pt x="3168294" y="191654"/>
                  <a:pt x="3170455" y="205775"/>
                  <a:pt x="3187337" y="222657"/>
                </a:cubicBezTo>
                <a:cubicBezTo>
                  <a:pt x="3215087" y="250407"/>
                  <a:pt x="3224816" y="247804"/>
                  <a:pt x="3257006" y="266199"/>
                </a:cubicBezTo>
                <a:cubicBezTo>
                  <a:pt x="3266094" y="271392"/>
                  <a:pt x="3274256" y="278070"/>
                  <a:pt x="3283132" y="283617"/>
                </a:cubicBezTo>
                <a:cubicBezTo>
                  <a:pt x="3297485" y="292588"/>
                  <a:pt x="3313313" y="299350"/>
                  <a:pt x="3326674" y="309742"/>
                </a:cubicBezTo>
                <a:cubicBezTo>
                  <a:pt x="3388662" y="357955"/>
                  <a:pt x="3334380" y="335534"/>
                  <a:pt x="3387634" y="353285"/>
                </a:cubicBezTo>
                <a:cubicBezTo>
                  <a:pt x="3396343" y="359091"/>
                  <a:pt x="3403299" y="370365"/>
                  <a:pt x="3413760" y="370702"/>
                </a:cubicBezTo>
                <a:cubicBezTo>
                  <a:pt x="3495050" y="373324"/>
                  <a:pt x="3576427" y="367067"/>
                  <a:pt x="3657600" y="361994"/>
                </a:cubicBezTo>
                <a:cubicBezTo>
                  <a:pt x="3669545" y="361247"/>
                  <a:pt x="3680658" y="355426"/>
                  <a:pt x="3692434" y="353285"/>
                </a:cubicBezTo>
                <a:cubicBezTo>
                  <a:pt x="3712629" y="349613"/>
                  <a:pt x="3733074" y="347480"/>
                  <a:pt x="3753394" y="344577"/>
                </a:cubicBezTo>
                <a:cubicBezTo>
                  <a:pt x="3848367" y="312918"/>
                  <a:pt x="3770340" y="335868"/>
                  <a:pt x="3997234" y="3358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AD8C3E-576E-4AFC-BC94-96471C9CB809}"/>
              </a:ext>
            </a:extLst>
          </p:cNvPr>
          <p:cNvSpPr/>
          <p:nvPr/>
        </p:nvSpPr>
        <p:spPr>
          <a:xfrm>
            <a:off x="4641668" y="2819749"/>
            <a:ext cx="3997234" cy="371320"/>
          </a:xfrm>
          <a:custGeom>
            <a:avLst/>
            <a:gdLst>
              <a:gd name="connsiteX0" fmla="*/ 0 w 3997234"/>
              <a:gd name="connsiteY0" fmla="*/ 292325 h 371320"/>
              <a:gd name="connsiteX1" fmla="*/ 217714 w 3997234"/>
              <a:gd name="connsiteY1" fmla="*/ 292325 h 371320"/>
              <a:gd name="connsiteX2" fmla="*/ 296092 w 3997234"/>
              <a:gd name="connsiteY2" fmla="*/ 309742 h 371320"/>
              <a:gd name="connsiteX3" fmla="*/ 357052 w 3997234"/>
              <a:gd name="connsiteY3" fmla="*/ 318451 h 371320"/>
              <a:gd name="connsiteX4" fmla="*/ 383177 w 3997234"/>
              <a:gd name="connsiteY4" fmla="*/ 327159 h 371320"/>
              <a:gd name="connsiteX5" fmla="*/ 505097 w 3997234"/>
              <a:gd name="connsiteY5" fmla="*/ 344577 h 371320"/>
              <a:gd name="connsiteX6" fmla="*/ 792480 w 3997234"/>
              <a:gd name="connsiteY6" fmla="*/ 344577 h 371320"/>
              <a:gd name="connsiteX7" fmla="*/ 836023 w 3997234"/>
              <a:gd name="connsiteY7" fmla="*/ 335868 h 371320"/>
              <a:gd name="connsiteX8" fmla="*/ 957943 w 3997234"/>
              <a:gd name="connsiteY8" fmla="*/ 318451 h 371320"/>
              <a:gd name="connsiteX9" fmla="*/ 1219200 w 3997234"/>
              <a:gd name="connsiteY9" fmla="*/ 309742 h 371320"/>
              <a:gd name="connsiteX10" fmla="*/ 1271452 w 3997234"/>
              <a:gd name="connsiteY10" fmla="*/ 301034 h 371320"/>
              <a:gd name="connsiteX11" fmla="*/ 1341120 w 3997234"/>
              <a:gd name="connsiteY11" fmla="*/ 292325 h 371320"/>
              <a:gd name="connsiteX12" fmla="*/ 1393372 w 3997234"/>
              <a:gd name="connsiteY12" fmla="*/ 274908 h 371320"/>
              <a:gd name="connsiteX13" fmla="*/ 1471749 w 3997234"/>
              <a:gd name="connsiteY13" fmla="*/ 213948 h 371320"/>
              <a:gd name="connsiteX14" fmla="*/ 1558834 w 3997234"/>
              <a:gd name="connsiteY14" fmla="*/ 135571 h 371320"/>
              <a:gd name="connsiteX15" fmla="*/ 1619794 w 3997234"/>
              <a:gd name="connsiteY15" fmla="*/ 109445 h 371320"/>
              <a:gd name="connsiteX16" fmla="*/ 1654629 w 3997234"/>
              <a:gd name="connsiteY16" fmla="*/ 92028 h 371320"/>
              <a:gd name="connsiteX17" fmla="*/ 1689463 w 3997234"/>
              <a:gd name="connsiteY17" fmla="*/ 83319 h 371320"/>
              <a:gd name="connsiteX18" fmla="*/ 1715589 w 3997234"/>
              <a:gd name="connsiteY18" fmla="*/ 74611 h 371320"/>
              <a:gd name="connsiteX19" fmla="*/ 1759132 w 3997234"/>
              <a:gd name="connsiteY19" fmla="*/ 65902 h 371320"/>
              <a:gd name="connsiteX20" fmla="*/ 1802674 w 3997234"/>
              <a:gd name="connsiteY20" fmla="*/ 48485 h 371320"/>
              <a:gd name="connsiteX21" fmla="*/ 1915886 w 3997234"/>
              <a:gd name="connsiteY21" fmla="*/ 31068 h 371320"/>
              <a:gd name="connsiteX22" fmla="*/ 2882537 w 3997234"/>
              <a:gd name="connsiteY22" fmla="*/ 4942 h 371320"/>
              <a:gd name="connsiteX23" fmla="*/ 3030583 w 3997234"/>
              <a:gd name="connsiteY23" fmla="*/ 22359 h 371320"/>
              <a:gd name="connsiteX24" fmla="*/ 3082834 w 3997234"/>
              <a:gd name="connsiteY24" fmla="*/ 39777 h 371320"/>
              <a:gd name="connsiteX25" fmla="*/ 3100252 w 3997234"/>
              <a:gd name="connsiteY25" fmla="*/ 65902 h 371320"/>
              <a:gd name="connsiteX26" fmla="*/ 3126377 w 3997234"/>
              <a:gd name="connsiteY26" fmla="*/ 100737 h 371320"/>
              <a:gd name="connsiteX27" fmla="*/ 3161212 w 3997234"/>
              <a:gd name="connsiteY27" fmla="*/ 170405 h 371320"/>
              <a:gd name="connsiteX28" fmla="*/ 3187337 w 3997234"/>
              <a:gd name="connsiteY28" fmla="*/ 222657 h 371320"/>
              <a:gd name="connsiteX29" fmla="*/ 3257006 w 3997234"/>
              <a:gd name="connsiteY29" fmla="*/ 266199 h 371320"/>
              <a:gd name="connsiteX30" fmla="*/ 3283132 w 3997234"/>
              <a:gd name="connsiteY30" fmla="*/ 283617 h 371320"/>
              <a:gd name="connsiteX31" fmla="*/ 3326674 w 3997234"/>
              <a:gd name="connsiteY31" fmla="*/ 309742 h 371320"/>
              <a:gd name="connsiteX32" fmla="*/ 3387634 w 3997234"/>
              <a:gd name="connsiteY32" fmla="*/ 353285 h 371320"/>
              <a:gd name="connsiteX33" fmla="*/ 3413760 w 3997234"/>
              <a:gd name="connsiteY33" fmla="*/ 370702 h 371320"/>
              <a:gd name="connsiteX34" fmla="*/ 3657600 w 3997234"/>
              <a:gd name="connsiteY34" fmla="*/ 361994 h 371320"/>
              <a:gd name="connsiteX35" fmla="*/ 3692434 w 3997234"/>
              <a:gd name="connsiteY35" fmla="*/ 353285 h 371320"/>
              <a:gd name="connsiteX36" fmla="*/ 3753394 w 3997234"/>
              <a:gd name="connsiteY36" fmla="*/ 344577 h 371320"/>
              <a:gd name="connsiteX37" fmla="*/ 3997234 w 3997234"/>
              <a:gd name="connsiteY37" fmla="*/ 335868 h 3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997234" h="371320">
                <a:moveTo>
                  <a:pt x="0" y="292325"/>
                </a:moveTo>
                <a:cubicBezTo>
                  <a:pt x="118174" y="282478"/>
                  <a:pt x="95688" y="278767"/>
                  <a:pt x="217714" y="292325"/>
                </a:cubicBezTo>
                <a:cubicBezTo>
                  <a:pt x="262141" y="297261"/>
                  <a:pt x="255673" y="302393"/>
                  <a:pt x="296092" y="309742"/>
                </a:cubicBezTo>
                <a:cubicBezTo>
                  <a:pt x="316287" y="313414"/>
                  <a:pt x="336732" y="315548"/>
                  <a:pt x="357052" y="318451"/>
                </a:cubicBezTo>
                <a:cubicBezTo>
                  <a:pt x="365760" y="321354"/>
                  <a:pt x="374137" y="325564"/>
                  <a:pt x="383177" y="327159"/>
                </a:cubicBezTo>
                <a:cubicBezTo>
                  <a:pt x="423605" y="334293"/>
                  <a:pt x="505097" y="344577"/>
                  <a:pt x="505097" y="344577"/>
                </a:cubicBezTo>
                <a:cubicBezTo>
                  <a:pt x="612149" y="380258"/>
                  <a:pt x="538540" y="359088"/>
                  <a:pt x="792480" y="344577"/>
                </a:cubicBezTo>
                <a:cubicBezTo>
                  <a:pt x="807258" y="343733"/>
                  <a:pt x="821402" y="338177"/>
                  <a:pt x="836023" y="335868"/>
                </a:cubicBezTo>
                <a:cubicBezTo>
                  <a:pt x="876573" y="329465"/>
                  <a:pt x="916913" y="319819"/>
                  <a:pt x="957943" y="318451"/>
                </a:cubicBezTo>
                <a:lnTo>
                  <a:pt x="1219200" y="309742"/>
                </a:lnTo>
                <a:cubicBezTo>
                  <a:pt x="1236617" y="306839"/>
                  <a:pt x="1253972" y="303531"/>
                  <a:pt x="1271452" y="301034"/>
                </a:cubicBezTo>
                <a:cubicBezTo>
                  <a:pt x="1294620" y="297724"/>
                  <a:pt x="1318236" y="297229"/>
                  <a:pt x="1341120" y="292325"/>
                </a:cubicBezTo>
                <a:cubicBezTo>
                  <a:pt x="1359072" y="288478"/>
                  <a:pt x="1375955" y="280714"/>
                  <a:pt x="1393372" y="274908"/>
                </a:cubicBezTo>
                <a:cubicBezTo>
                  <a:pt x="1419498" y="254588"/>
                  <a:pt x="1451073" y="239793"/>
                  <a:pt x="1471749" y="213948"/>
                </a:cubicBezTo>
                <a:cubicBezTo>
                  <a:pt x="1506297" y="170763"/>
                  <a:pt x="1506166" y="161904"/>
                  <a:pt x="1558834" y="135571"/>
                </a:cubicBezTo>
                <a:cubicBezTo>
                  <a:pt x="1674370" y="77805"/>
                  <a:pt x="1530096" y="147887"/>
                  <a:pt x="1619794" y="109445"/>
                </a:cubicBezTo>
                <a:cubicBezTo>
                  <a:pt x="1631726" y="104331"/>
                  <a:pt x="1642473" y="96586"/>
                  <a:pt x="1654629" y="92028"/>
                </a:cubicBezTo>
                <a:cubicBezTo>
                  <a:pt x="1665836" y="87825"/>
                  <a:pt x="1677955" y="86607"/>
                  <a:pt x="1689463" y="83319"/>
                </a:cubicBezTo>
                <a:cubicBezTo>
                  <a:pt x="1698289" y="80797"/>
                  <a:pt x="1706683" y="76837"/>
                  <a:pt x="1715589" y="74611"/>
                </a:cubicBezTo>
                <a:cubicBezTo>
                  <a:pt x="1729949" y="71021"/>
                  <a:pt x="1744954" y="70155"/>
                  <a:pt x="1759132" y="65902"/>
                </a:cubicBezTo>
                <a:cubicBezTo>
                  <a:pt x="1774105" y="61410"/>
                  <a:pt x="1787701" y="52977"/>
                  <a:pt x="1802674" y="48485"/>
                </a:cubicBezTo>
                <a:cubicBezTo>
                  <a:pt x="1832231" y="39618"/>
                  <a:pt x="1889930" y="34607"/>
                  <a:pt x="1915886" y="31068"/>
                </a:cubicBezTo>
                <a:cubicBezTo>
                  <a:pt x="2337201" y="-26385"/>
                  <a:pt x="1855228" y="15533"/>
                  <a:pt x="2882537" y="4942"/>
                </a:cubicBezTo>
                <a:cubicBezTo>
                  <a:pt x="2956946" y="10666"/>
                  <a:pt x="2975074" y="5706"/>
                  <a:pt x="3030583" y="22359"/>
                </a:cubicBezTo>
                <a:cubicBezTo>
                  <a:pt x="3048168" y="27635"/>
                  <a:pt x="3082834" y="39777"/>
                  <a:pt x="3082834" y="39777"/>
                </a:cubicBezTo>
                <a:cubicBezTo>
                  <a:pt x="3088640" y="48485"/>
                  <a:pt x="3094169" y="57385"/>
                  <a:pt x="3100252" y="65902"/>
                </a:cubicBezTo>
                <a:cubicBezTo>
                  <a:pt x="3108688" y="77713"/>
                  <a:pt x="3119886" y="87755"/>
                  <a:pt x="3126377" y="100737"/>
                </a:cubicBezTo>
                <a:cubicBezTo>
                  <a:pt x="3166401" y="180787"/>
                  <a:pt x="3121863" y="131058"/>
                  <a:pt x="3161212" y="170405"/>
                </a:cubicBezTo>
                <a:cubicBezTo>
                  <a:pt x="3168294" y="191654"/>
                  <a:pt x="3170455" y="205775"/>
                  <a:pt x="3187337" y="222657"/>
                </a:cubicBezTo>
                <a:cubicBezTo>
                  <a:pt x="3215087" y="250407"/>
                  <a:pt x="3224816" y="247804"/>
                  <a:pt x="3257006" y="266199"/>
                </a:cubicBezTo>
                <a:cubicBezTo>
                  <a:pt x="3266094" y="271392"/>
                  <a:pt x="3274256" y="278070"/>
                  <a:pt x="3283132" y="283617"/>
                </a:cubicBezTo>
                <a:cubicBezTo>
                  <a:pt x="3297485" y="292588"/>
                  <a:pt x="3313313" y="299350"/>
                  <a:pt x="3326674" y="309742"/>
                </a:cubicBezTo>
                <a:cubicBezTo>
                  <a:pt x="3388662" y="357955"/>
                  <a:pt x="3334380" y="335534"/>
                  <a:pt x="3387634" y="353285"/>
                </a:cubicBezTo>
                <a:cubicBezTo>
                  <a:pt x="3396343" y="359091"/>
                  <a:pt x="3403299" y="370365"/>
                  <a:pt x="3413760" y="370702"/>
                </a:cubicBezTo>
                <a:cubicBezTo>
                  <a:pt x="3495050" y="373324"/>
                  <a:pt x="3576427" y="367067"/>
                  <a:pt x="3657600" y="361994"/>
                </a:cubicBezTo>
                <a:cubicBezTo>
                  <a:pt x="3669545" y="361247"/>
                  <a:pt x="3680658" y="355426"/>
                  <a:pt x="3692434" y="353285"/>
                </a:cubicBezTo>
                <a:cubicBezTo>
                  <a:pt x="3712629" y="349613"/>
                  <a:pt x="3733074" y="347480"/>
                  <a:pt x="3753394" y="344577"/>
                </a:cubicBezTo>
                <a:cubicBezTo>
                  <a:pt x="3848367" y="312918"/>
                  <a:pt x="3770340" y="335868"/>
                  <a:pt x="3997234" y="3358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NNL_Option_3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 xmlns:p="http://schemas.openxmlformats.org/presentationml/2006/main" xmlns:r="http://schemas.openxmlformats.org/officeDocument/2006/relationships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xmlns:p="http://schemas.openxmlformats.org/presentationml/2006/main" xmlns:r="http://schemas.openxmlformats.org/officeDocument/2006/relationships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normAutofit lnSpcReduction="10000"/>
      </a:bodyPr>
      <a:lstStyle>
        <a:defPPr algn="l">
          <a:spcBef>
            <a:spcPts val="600"/>
          </a:spcBef>
          <a:spcAft>
            <a:spcPts val="600"/>
          </a:spcAft>
          <a:buClr>
            <a:schemeClr val="accent1"/>
          </a:buClr>
          <a:defRPr sz="1700" u="sng" dirty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NNL_2018_Presentation_Template_with_Options.potx" id="{CEF1FAA4-19DA-4568-98BE-781D0C9E4348}" vid="{70ECCBE7-D54A-4F08-B871-932423EDDBA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837EA164BF0D4D9E6B96B30B72F56C" ma:contentTypeVersion="11" ma:contentTypeDescription="Create a new document." ma:contentTypeScope="" ma:versionID="d2379a97b0b1ed532b2c8498ad5cf532">
  <xsd:schema xmlns:xsd="http://www.w3.org/2001/XMLSchema" xmlns:xs="http://www.w3.org/2001/XMLSchema" xmlns:p="http://schemas.microsoft.com/office/2006/metadata/properties" xmlns:ns3="a9307db5-a10f-4591-aeef-fc8a1fa38b1e" xmlns:ns4="fcf4638a-8e7d-4091-9357-53a8b78e0f7b" targetNamespace="http://schemas.microsoft.com/office/2006/metadata/properties" ma:root="true" ma:fieldsID="0e6868277bb03aa0fbd5ada699131d2e" ns3:_="" ns4:_="">
    <xsd:import namespace="a9307db5-a10f-4591-aeef-fc8a1fa38b1e"/>
    <xsd:import namespace="fcf4638a-8e7d-4091-9357-53a8b78e0f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07db5-a10f-4591-aeef-fc8a1fa38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4638a-8e7d-4091-9357-53a8b78e0f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84C3F6-B553-4D03-9805-DC82AC2045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42FCF-2DE2-43CA-AE5E-1CC2F06FDDC5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a9307db5-a10f-4591-aeef-fc8a1fa38b1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cf4638a-8e7d-4091-9357-53a8b78e0f7b"/>
  </ds:schemaRefs>
</ds:datastoreItem>
</file>

<file path=customXml/itemProps3.xml><?xml version="1.0" encoding="utf-8"?>
<ds:datastoreItem xmlns:ds="http://schemas.openxmlformats.org/officeDocument/2006/customXml" ds:itemID="{64CEE494-9BFD-4BD0-AFC0-12E4E888C8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07db5-a10f-4591-aeef-fc8a1fa38b1e"/>
    <ds:schemaRef ds:uri="fcf4638a-8e7d-4091-9357-53a8b78e0f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302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PNNL_Option_3</vt:lpstr>
      <vt:lpstr>Tutorial Enhanced Control Dashboard</vt:lpstr>
      <vt:lpstr>PowerPoint Presentation</vt:lpstr>
      <vt:lpstr>Complete Configuration Tab layout</vt:lpstr>
      <vt:lpstr>User Inputting Data – Load Profile/Price</vt:lpstr>
      <vt:lpstr>Complete Configuration Tab layout</vt:lpstr>
      <vt:lpstr>Complete Configuration Tab layout</vt:lpstr>
      <vt:lpstr>Complete Configuration Tab layout</vt:lpstr>
      <vt:lpstr>PowerPoint Presentation</vt:lpstr>
      <vt:lpstr>Plotting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Hanif, Sarmad</dc:creator>
  <cp:lastModifiedBy>Hanif, Sarmad</cp:lastModifiedBy>
  <cp:revision>8</cp:revision>
  <dcterms:created xsi:type="dcterms:W3CDTF">2020-11-12T19:15:45Z</dcterms:created>
  <dcterms:modified xsi:type="dcterms:W3CDTF">2020-12-01T22:33:39Z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0x010100CE837EA164BF0D4D9E6B96B30B72F56C</vt:lpwstr>
  </property>
</Properties>
</file>