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D6AC1-FCCC-44D7-A9DC-171444DE3E91}" v="7" dt="2020-11-12T19:29:28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63C1-3F70-4C97-878C-A4D6FB19B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85B75-9D3C-4C57-83AF-B2DD11A3D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467C-B35F-4155-81EF-7749F0B3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C993-7804-46B6-8542-6F4A45F0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156C6-4733-4CFF-B2E0-CEB0731B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0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9939-8124-4296-89D5-4AFFFBC2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7F447-09ED-478C-95A5-B558FB8BC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4F352-FCF4-4670-A85E-0E04E400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DD986-8419-47BC-8C0B-2EC1088C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AAD8E-8804-4968-ADA3-AE892200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1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B5608-6BE4-4BA1-AB21-0F5E5FCEF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88373-102E-4615-B8EB-AAD7263FC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CD76-81BC-4A19-8C63-84623F67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12AC2-547A-441C-8E99-AEABE677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2E846-A29A-4311-838F-6ED27FA5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6DE0-CB03-472A-A211-CAD1A374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DDF9-23F2-4989-8757-46FAD8F24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807C-2569-41A4-9413-7D53A4B3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16B34-66D8-4E76-BE99-15592110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0B829-1895-49E5-AFA3-F08D363A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937F-12EC-4C0E-B16E-63A4D7AC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08E1-BEFB-4463-9E7A-29ED04638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EE5B9-4DF3-4F95-A4EA-B741BAED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E3B60-D97E-4389-9B17-FBE412E8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EEB58-3F55-4D7F-9ACA-970A0089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6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7944-BE86-4A83-9367-FD167C34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AC198-F3C7-471E-95FF-D4929ACEA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70CE4-4201-4D41-85F6-60DD866EF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7CFF6-293C-45D2-BAC4-0573419E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02ED6-958B-4887-A5D8-E600F9CC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A5614-164A-41A1-B26C-0DC681C9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4FDF-988D-4A48-95DE-9E31618B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B80B-2A20-481F-AF6E-8971E3CB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C478A-D9AE-468B-B159-00875FD9A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84AE6-AF44-43D0-AD78-3DC1CDE61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6ACB6-EDAB-4CD5-A94E-75384E206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23347-3D01-42B5-87A4-DD17BEB2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91E2C-ADD0-431A-992D-D3E3D981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D86B3-87F2-489D-8A3F-4C972E49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8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248A-A7D1-4F40-BC65-97752E0E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8DB4B-AB06-4060-870E-4B5146A5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E5AD7-6279-46C7-87F8-C7DB154A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1A00-2C17-4E8D-AEB0-7514766A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1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AAFB8-3320-408C-B9B1-2B09CD27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3F35D-DEE1-4A6D-AC7C-B6215AAD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8DFC1-2CE4-4177-A153-78762CDB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6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C19F-9702-4881-9C48-6AFB48C4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4F4D5-4C13-4649-B61D-3478D281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7883B-0407-4D42-9AF7-75CAF08CD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78148-B70E-41E8-93FC-950E819A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4BAFA-F3BC-46E0-BDB1-7DB7DCF3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A78D6-B10B-4B33-A39A-614D2FAD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9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4BAC-9C5B-47CF-968A-CA44D998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60A12-3AB1-412A-A764-9B19D9231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2FB29-DFF6-4B93-BF4D-04B51DEC5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BB3C6-4C57-4745-AD52-F95C33B1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420E-BA8F-4B7D-A9E7-4DE10E8B221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3DFE-FB1A-4B1A-9702-F1C8C781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0FD4B-2512-41AA-8124-15856B26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0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46234-46AF-4220-90C4-C7B5ED9E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4DF2D-C81B-414D-82B9-9EB0EC000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C5AF3-D7C9-449B-A445-54406BBE5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2420E-BA8F-4B7D-A9E7-4DE10E8B2218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CC191-7BBA-4102-885B-915EBAB93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6150-C736-4EDB-B94A-821FD4FC9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0AE98-3FF9-45A1-88D7-87284956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8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4CA5-69B1-4AC3-9C93-E89CB137D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Enhanced Control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F69F1-4EAF-494A-A072-51C2281CA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0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B67A3B-52F4-4EEF-BEEF-B056A23B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79" y="485775"/>
            <a:ext cx="9583946" cy="5772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8FD441-495D-4523-8472-3A1D0FD5CD41}"/>
              </a:ext>
            </a:extLst>
          </p:cNvPr>
          <p:cNvSpPr txBox="1"/>
          <p:nvPr/>
        </p:nvSpPr>
        <p:spPr>
          <a:xfrm>
            <a:off x="1602377" y="775063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t=hour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1D94B-D15D-43E5-82CF-C155997426E8}"/>
              </a:ext>
            </a:extLst>
          </p:cNvPr>
          <p:cNvSpPr txBox="1"/>
          <p:nvPr/>
        </p:nvSpPr>
        <p:spPr>
          <a:xfrm>
            <a:off x="2956560" y="3627120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t=hour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32BD7-78C8-43BE-9441-8B7283977073}"/>
              </a:ext>
            </a:extLst>
          </p:cNvPr>
          <p:cNvSpPr txBox="1"/>
          <p:nvPr/>
        </p:nvSpPr>
        <p:spPr>
          <a:xfrm>
            <a:off x="4563291" y="5817326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t=hour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60BDA-72ED-451C-AC87-2B791D6504DA}"/>
              </a:ext>
            </a:extLst>
          </p:cNvPr>
          <p:cNvSpPr txBox="1"/>
          <p:nvPr/>
        </p:nvSpPr>
        <p:spPr>
          <a:xfrm>
            <a:off x="444137" y="174171"/>
            <a:ext cx="863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Ultimate Operation</a:t>
            </a:r>
          </a:p>
        </p:txBody>
      </p:sp>
    </p:spTree>
    <p:extLst>
      <p:ext uri="{BB962C8B-B14F-4D97-AF65-F5344CB8AC3E}">
        <p14:creationId xmlns:p14="http://schemas.microsoft.com/office/powerpoint/2010/main" val="387721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11E3-94BD-4D9E-939A-3445701F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3D91-A9AC-4F47-ADA9-AA64207C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tells start-time/end-time, number of days/months. (1 month)</a:t>
            </a:r>
          </a:p>
          <a:p>
            <a:r>
              <a:rPr lang="en-US" dirty="0"/>
              <a:t>User Uploads file with a specified data</a:t>
            </a:r>
          </a:p>
          <a:p>
            <a:pPr lvl="1"/>
            <a:r>
              <a:rPr lang="en-US" dirty="0"/>
              <a:t>Values, Timestamps (hourly)</a:t>
            </a:r>
          </a:p>
          <a:p>
            <a:pPr lvl="2"/>
            <a:r>
              <a:rPr lang="en-US" dirty="0"/>
              <a:t>We will check length </a:t>
            </a:r>
            <a:r>
              <a:rPr lang="en-US" dirty="0">
                <a:sym typeface="Wingdings" panose="05000000000000000000" pitchFamily="2" charset="2"/>
              </a:rPr>
              <a:t> invalid if not equal to month, valid if it is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We will interpolate to 5 minutes data.</a:t>
            </a:r>
            <a:endParaRPr lang="en-US" dirty="0"/>
          </a:p>
          <a:p>
            <a:pPr lvl="1"/>
            <a:r>
              <a:rPr lang="en-US" dirty="0"/>
              <a:t>Values, Timestamp (5 minutes resolution)</a:t>
            </a:r>
          </a:p>
          <a:p>
            <a:pPr lvl="2"/>
            <a:r>
              <a:rPr lang="en-US" dirty="0"/>
              <a:t>We will check length </a:t>
            </a:r>
            <a:r>
              <a:rPr lang="en-US" dirty="0">
                <a:sym typeface="Wingdings" panose="05000000000000000000" pitchFamily="2" charset="2"/>
              </a:rPr>
              <a:t> invalid if not equal to month, valid if it is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Implement a function which displays this every 5 minute rolling window of one hour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0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B927-E9E7-4873-A93D-991B6B2E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78D8-828F-45BC-9885-0FBF0EBB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837EA164BF0D4D9E6B96B30B72F56C" ma:contentTypeVersion="11" ma:contentTypeDescription="Create a new document." ma:contentTypeScope="" ma:versionID="d2379a97b0b1ed532b2c8498ad5cf532">
  <xsd:schema xmlns:xsd="http://www.w3.org/2001/XMLSchema" xmlns:xs="http://www.w3.org/2001/XMLSchema" xmlns:p="http://schemas.microsoft.com/office/2006/metadata/properties" xmlns:ns3="a9307db5-a10f-4591-aeef-fc8a1fa38b1e" xmlns:ns4="fcf4638a-8e7d-4091-9357-53a8b78e0f7b" targetNamespace="http://schemas.microsoft.com/office/2006/metadata/properties" ma:root="true" ma:fieldsID="0e6868277bb03aa0fbd5ada699131d2e" ns3:_="" ns4:_="">
    <xsd:import namespace="a9307db5-a10f-4591-aeef-fc8a1fa38b1e"/>
    <xsd:import namespace="fcf4638a-8e7d-4091-9357-53a8b78e0f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07db5-a10f-4591-aeef-fc8a1fa38b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f4638a-8e7d-4091-9357-53a8b78e0f7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CEE494-9BFD-4BD0-AFC0-12E4E888C8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307db5-a10f-4591-aeef-fc8a1fa38b1e"/>
    <ds:schemaRef ds:uri="fcf4638a-8e7d-4091-9357-53a8b78e0f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84C3F6-B553-4D03-9805-DC82AC2045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342FCF-2DE2-43CA-AE5E-1CC2F06FDDC5}">
  <ds:schemaRefs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a9307db5-a10f-4591-aeef-fc8a1fa38b1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fcf4638a-8e7d-4091-9357-53a8b78e0f7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Tutorial Enhanced Control Dashboard</vt:lpstr>
      <vt:lpstr>PowerPoint Presentation</vt:lpstr>
      <vt:lpstr>User Inputting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Hanif, Sarmad</dc:creator>
  <cp:lastModifiedBy>Hanif, Sarmad</cp:lastModifiedBy>
  <cp:revision>1</cp:revision>
  <dcterms:created xsi:type="dcterms:W3CDTF">2020-11-12T19:15:45Z</dcterms:created>
  <dcterms:modified xsi:type="dcterms:W3CDTF">2020-11-12T19:40:55Z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0x010100CE837EA164BF0D4D9E6B96B30B72F56C</vt:lpwstr>
  </property>
</Properties>
</file>