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3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7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24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6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4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0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5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5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4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9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CF37815-F79D-41CB-A455-3F27271C7BE0}" type="datetimeFigureOut">
              <a:rPr lang="en-US" smtClean="0"/>
              <a:t>18/01/2022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83D46B-6DF2-4963-AC28-334EBEB7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E3DB-4CB4-4FE9-831F-3D27FCEEA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583096"/>
            <a:ext cx="6086429" cy="874643"/>
          </a:xfrm>
        </p:spPr>
        <p:txBody>
          <a:bodyPr/>
          <a:lstStyle/>
          <a:p>
            <a:pPr algn="ctr"/>
            <a:r>
              <a:rPr lang="en-US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SPARK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AE8E1-CFFD-4E9F-BF94-693C77E2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13113"/>
            <a:ext cx="7742950" cy="2584174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#Task1: Basic Banking Website</a:t>
            </a:r>
          </a:p>
          <a:p>
            <a:pPr algn="l"/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Name: Khushboo Surendra kanojiya</a:t>
            </a:r>
          </a:p>
          <a:p>
            <a:pPr algn="l"/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development and Design – Intern</a:t>
            </a:r>
          </a:p>
          <a:p>
            <a:pPr algn="l"/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@GRIPJANUARY2022</a:t>
            </a:r>
          </a:p>
          <a:p>
            <a:pPr algn="l"/>
            <a:endParaRPr lang="en-US" sz="20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59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Century Gothic</vt:lpstr>
      <vt:lpstr>Wingdings 3</vt:lpstr>
      <vt:lpstr>Ion Boardroom</vt:lpstr>
      <vt:lpstr>THE SPARK FOUNDATION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 FOUNDATION</dc:title>
  <dc:creator>Khushboo kanojiya</dc:creator>
  <cp:lastModifiedBy>Khushboo kanojiya</cp:lastModifiedBy>
  <cp:revision>1</cp:revision>
  <dcterms:created xsi:type="dcterms:W3CDTF">2022-01-18T05:09:00Z</dcterms:created>
  <dcterms:modified xsi:type="dcterms:W3CDTF">2022-01-18T05:19:32Z</dcterms:modified>
</cp:coreProperties>
</file>