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CCCB"/>
          </a:solidFill>
        </a:fill>
      </a:tcStyle>
    </a:wholeTbl>
    <a:band2H>
      <a:tcTxStyle b="def" i="def"/>
      <a:tcStyle>
        <a:tcBdr/>
        <a:fill>
          <a:solidFill>
            <a:srgbClr val="F9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8CC"/>
          </a:solidFill>
        </a:fill>
      </a:tcStyle>
    </a:wholeTbl>
    <a:band2H>
      <a:tcTxStyle b="def" i="def"/>
      <a:tcStyle>
        <a:tcBdr/>
        <a:fill>
          <a:solidFill>
            <a:srgbClr val="FB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EF2"/>
          </a:solidFill>
        </a:fill>
      </a:tcStyle>
    </a:wholeTbl>
    <a:band2H>
      <a:tcTxStyle b="def" i="def"/>
      <a:tcStyle>
        <a:tcBdr/>
        <a:fill>
          <a:solidFill>
            <a:srgbClr val="E8EF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n-lt"/>
        <a:ea typeface="+mn-ea"/>
        <a:cs typeface="+mn-cs"/>
        <a:sym typeface="Century Gothic"/>
      </a:defRPr>
    </a:lvl1pPr>
    <a:lvl2pPr indent="228600" defTabSz="457200" latinLnBrk="0">
      <a:defRPr sz="1200">
        <a:solidFill>
          <a:srgbClr val="FFFFFF"/>
        </a:solidFill>
        <a:latin typeface="+mn-lt"/>
        <a:ea typeface="+mn-ea"/>
        <a:cs typeface="+mn-cs"/>
        <a:sym typeface="Century Gothic"/>
      </a:defRPr>
    </a:lvl2pPr>
    <a:lvl3pPr indent="457200" defTabSz="457200" latinLnBrk="0">
      <a:defRPr sz="1200">
        <a:solidFill>
          <a:srgbClr val="FFFFFF"/>
        </a:solidFill>
        <a:latin typeface="+mn-lt"/>
        <a:ea typeface="+mn-ea"/>
        <a:cs typeface="+mn-cs"/>
        <a:sym typeface="Century Gothic"/>
      </a:defRPr>
    </a:lvl3pPr>
    <a:lvl4pPr indent="685800" defTabSz="457200" latinLnBrk="0">
      <a:defRPr sz="1200">
        <a:solidFill>
          <a:srgbClr val="FFFFFF"/>
        </a:solidFill>
        <a:latin typeface="+mn-lt"/>
        <a:ea typeface="+mn-ea"/>
        <a:cs typeface="+mn-cs"/>
        <a:sym typeface="Century Gothic"/>
      </a:defRPr>
    </a:lvl4pPr>
    <a:lvl5pPr indent="914400" defTabSz="457200" latinLnBrk="0">
      <a:defRPr sz="1200">
        <a:solidFill>
          <a:srgbClr val="FFFFFF"/>
        </a:solidFill>
        <a:latin typeface="+mn-lt"/>
        <a:ea typeface="+mn-ea"/>
        <a:cs typeface="+mn-cs"/>
        <a:sym typeface="Century Gothic"/>
      </a:defRPr>
    </a:lvl5pPr>
    <a:lvl6pPr indent="1143000" defTabSz="457200" latinLnBrk="0">
      <a:defRPr sz="1200">
        <a:solidFill>
          <a:srgbClr val="FFFFFF"/>
        </a:solidFill>
        <a:latin typeface="+mn-lt"/>
        <a:ea typeface="+mn-ea"/>
        <a:cs typeface="+mn-cs"/>
        <a:sym typeface="Century Gothic"/>
      </a:defRPr>
    </a:lvl6pPr>
    <a:lvl7pPr indent="1371600" defTabSz="457200" latinLnBrk="0">
      <a:defRPr sz="1200">
        <a:solidFill>
          <a:srgbClr val="FFFFFF"/>
        </a:solidFill>
        <a:latin typeface="+mn-lt"/>
        <a:ea typeface="+mn-ea"/>
        <a:cs typeface="+mn-cs"/>
        <a:sym typeface="Century Gothic"/>
      </a:defRPr>
    </a:lvl7pPr>
    <a:lvl8pPr indent="1600200" defTabSz="457200" latinLnBrk="0">
      <a:defRPr sz="1200">
        <a:solidFill>
          <a:srgbClr val="FFFFFF"/>
        </a:solidFill>
        <a:latin typeface="+mn-lt"/>
        <a:ea typeface="+mn-ea"/>
        <a:cs typeface="+mn-cs"/>
        <a:sym typeface="Century Gothic"/>
      </a:defRPr>
    </a:lvl8pPr>
    <a:lvl9pPr indent="1828800" defTabSz="457200" latinLnBrk="0">
      <a:defRPr sz="1200">
        <a:solidFill>
          <a:srgbClr val="FFFFFF"/>
        </a:solidFill>
        <a:latin typeface="+mn-lt"/>
        <a:ea typeface="+mn-ea"/>
        <a:cs typeface="+mn-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3" name="Title Text"/>
          <p:cNvSpPr txBox="1"/>
          <p:nvPr>
            <p:ph type="title"/>
          </p:nvPr>
        </p:nvSpPr>
        <p:spPr>
          <a:xfrm>
            <a:off x="1371600" y="1803405"/>
            <a:ext cx="9448800" cy="1825097"/>
          </a:xfrm>
          <a:prstGeom prst="rect">
            <a:avLst/>
          </a:prstGeom>
        </p:spPr>
        <p:txBody>
          <a:bodyPr anchor="b"/>
          <a:lstStyle>
            <a:lvl1pPr algn="l">
              <a:defRPr sz="6000"/>
            </a:lvl1pPr>
          </a:lstStyle>
          <a:p>
            <a:pPr/>
            <a:r>
              <a:t>Title Text</a:t>
            </a:r>
          </a:p>
        </p:txBody>
      </p:sp>
      <p:sp>
        <p:nvSpPr>
          <p:cNvPr id="14" name="Body Level One…"/>
          <p:cNvSpPr txBox="1"/>
          <p:nvPr>
            <p:ph type="body" sz="quarter" idx="1"/>
          </p:nvPr>
        </p:nvSpPr>
        <p:spPr>
          <a:xfrm>
            <a:off x="1371600" y="3632201"/>
            <a:ext cx="9448800" cy="685801"/>
          </a:xfrm>
          <a:prstGeom prst="rect">
            <a:avLst/>
          </a:prstGeom>
        </p:spPr>
        <p:txBody>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0575493" y="1491508"/>
            <a:ext cx="244907" cy="243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pic>
        <p:nvPicPr>
          <p:cNvPr id="100"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101" name="Title Text"/>
          <p:cNvSpPr txBox="1"/>
          <p:nvPr>
            <p:ph type="title"/>
          </p:nvPr>
        </p:nvSpPr>
        <p:spPr>
          <a:xfrm>
            <a:off x="685776" y="4697360"/>
            <a:ext cx="10822035" cy="819356"/>
          </a:xfrm>
          <a:prstGeom prst="rect">
            <a:avLst/>
          </a:prstGeom>
        </p:spPr>
        <p:txBody>
          <a:bodyPr anchor="b"/>
          <a:lstStyle>
            <a:lvl1pPr algn="l">
              <a:defRPr sz="3200"/>
            </a:lvl1pPr>
          </a:lstStyle>
          <a:p>
            <a:pPr/>
            <a:r>
              <a:t>Title Text</a:t>
            </a:r>
          </a:p>
        </p:txBody>
      </p:sp>
      <p:sp>
        <p:nvSpPr>
          <p:cNvPr id="102" name="Picture Placeholder 2"/>
          <p:cNvSpPr/>
          <p:nvPr>
            <p:ph type="pic" idx="21"/>
          </p:nvPr>
        </p:nvSpPr>
        <p:spPr>
          <a:xfrm>
            <a:off x="681726" y="941439"/>
            <a:ext cx="10821842" cy="3478161"/>
          </a:xfrm>
          <a:prstGeom prst="rect">
            <a:avLst/>
          </a:prstGeom>
        </p:spPr>
        <p:txBody>
          <a:bodyPr lIns="91439" rIns="91439">
            <a:noAutofit/>
          </a:bodyPr>
          <a:lstStyle/>
          <a:p>
            <a:pPr/>
          </a:p>
        </p:txBody>
      </p:sp>
      <p:sp>
        <p:nvSpPr>
          <p:cNvPr id="103" name="Body Level One…"/>
          <p:cNvSpPr txBox="1"/>
          <p:nvPr>
            <p:ph type="body" sz="quarter" idx="1"/>
          </p:nvPr>
        </p:nvSpPr>
        <p:spPr>
          <a:xfrm>
            <a:off x="685800" y="5516714"/>
            <a:ext cx="10820400" cy="701970"/>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111" name="Picture 7" descr="Picture 7"/>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12" name="Title Text"/>
          <p:cNvSpPr txBox="1"/>
          <p:nvPr>
            <p:ph type="title"/>
          </p:nvPr>
        </p:nvSpPr>
        <p:spPr>
          <a:xfrm>
            <a:off x="685800" y="753532"/>
            <a:ext cx="10820400" cy="2802467"/>
          </a:xfrm>
          <a:prstGeom prst="rect">
            <a:avLst/>
          </a:prstGeom>
        </p:spPr>
        <p:txBody>
          <a:bodyPr/>
          <a:lstStyle>
            <a:lvl1pPr algn="l">
              <a:defRPr sz="3200"/>
            </a:lvl1pPr>
          </a:lstStyle>
          <a:p>
            <a:pPr/>
            <a:r>
              <a:t>Title Text</a:t>
            </a:r>
          </a:p>
        </p:txBody>
      </p:sp>
      <p:sp>
        <p:nvSpPr>
          <p:cNvPr id="113" name="Body Level One…"/>
          <p:cNvSpPr txBox="1"/>
          <p:nvPr>
            <p:ph type="body" sz="quarter" idx="1"/>
          </p:nvPr>
        </p:nvSpPr>
        <p:spPr>
          <a:xfrm>
            <a:off x="1024467" y="3649133"/>
            <a:ext cx="10130516" cy="999068"/>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121" name="Picture 12" descr="Picture 12"/>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22" name="Title Text"/>
          <p:cNvSpPr txBox="1"/>
          <p:nvPr>
            <p:ph type="title"/>
          </p:nvPr>
        </p:nvSpPr>
        <p:spPr>
          <a:xfrm>
            <a:off x="1024467" y="753532"/>
            <a:ext cx="10151534" cy="2604497"/>
          </a:xfrm>
          <a:prstGeom prst="rect">
            <a:avLst/>
          </a:prstGeom>
        </p:spPr>
        <p:txBody>
          <a:bodyPr/>
          <a:lstStyle>
            <a:lvl1pPr algn="l">
              <a:defRPr sz="3200"/>
            </a:lvl1pPr>
          </a:lstStyle>
          <a:p>
            <a:pPr/>
            <a:r>
              <a:t>Title Text</a:t>
            </a:r>
          </a:p>
        </p:txBody>
      </p:sp>
      <p:sp>
        <p:nvSpPr>
          <p:cNvPr id="123" name="Body Level One…"/>
          <p:cNvSpPr txBox="1"/>
          <p:nvPr>
            <p:ph type="body" sz="quarter" idx="1"/>
          </p:nvPr>
        </p:nvSpPr>
        <p:spPr>
          <a:xfrm>
            <a:off x="1303864" y="3365555"/>
            <a:ext cx="9592738" cy="444444"/>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24" name="Text Placeholder 3"/>
          <p:cNvSpPr/>
          <p:nvPr>
            <p:ph type="body" sz="quarter" idx="21"/>
          </p:nvPr>
        </p:nvSpPr>
        <p:spPr>
          <a:xfrm>
            <a:off x="1024467" y="3959862"/>
            <a:ext cx="10151534" cy="679872"/>
          </a:xfrm>
          <a:prstGeom prst="rect">
            <a:avLst/>
          </a:prstGeom>
        </p:spPr>
        <p:txBody>
          <a:bodyPr anchor="ctr"/>
          <a:lstStyle/>
          <a:p>
            <a:pPr marL="0" indent="0">
              <a:buSzTx/>
              <a:buFontTx/>
              <a:buNone/>
              <a:defRPr sz="1600"/>
            </a:pPr>
          </a:p>
        </p:txBody>
      </p:sp>
      <p:sp>
        <p:nvSpPr>
          <p:cNvPr id="125" name="TextBox 8"/>
          <p:cNvSpPr txBox="1"/>
          <p:nvPr/>
        </p:nvSpPr>
        <p:spPr>
          <a:xfrm>
            <a:off x="521969" y="557817"/>
            <a:ext cx="518161" cy="1336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8000">
                <a:solidFill>
                  <a:srgbClr val="FFFFFF"/>
                </a:solidFill>
              </a:defRPr>
            </a:lvl1pPr>
          </a:lstStyle>
          <a:p>
            <a:pPr/>
            <a:r>
              <a:t>“</a:t>
            </a:r>
          </a:p>
        </p:txBody>
      </p:sp>
      <p:sp>
        <p:nvSpPr>
          <p:cNvPr id="126" name="TextBox 9"/>
          <p:cNvSpPr txBox="1"/>
          <p:nvPr/>
        </p:nvSpPr>
        <p:spPr>
          <a:xfrm>
            <a:off x="11029950" y="2325657"/>
            <a:ext cx="518160" cy="1336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134" name="Picture 8" descr="Picture 8"/>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35" name="Title Text"/>
          <p:cNvSpPr txBox="1"/>
          <p:nvPr>
            <p:ph type="title"/>
          </p:nvPr>
        </p:nvSpPr>
        <p:spPr>
          <a:xfrm>
            <a:off x="1024495" y="1124701"/>
            <a:ext cx="10146187" cy="2511836"/>
          </a:xfrm>
          <a:prstGeom prst="rect">
            <a:avLst/>
          </a:prstGeom>
        </p:spPr>
        <p:txBody>
          <a:bodyPr anchor="b"/>
          <a:lstStyle>
            <a:lvl1pPr algn="l">
              <a:defRPr sz="3200"/>
            </a:lvl1pPr>
          </a:lstStyle>
          <a:p>
            <a:pPr/>
            <a:r>
              <a:t>Title Text</a:t>
            </a:r>
          </a:p>
        </p:txBody>
      </p:sp>
      <p:sp>
        <p:nvSpPr>
          <p:cNvPr id="136" name="Body Level One…"/>
          <p:cNvSpPr txBox="1"/>
          <p:nvPr>
            <p:ph type="body" sz="quarter" idx="1"/>
          </p:nvPr>
        </p:nvSpPr>
        <p:spPr>
          <a:xfrm>
            <a:off x="1024467" y="3648314"/>
            <a:ext cx="10144654" cy="99988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144"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145" name="Title Text"/>
          <p:cNvSpPr txBox="1"/>
          <p:nvPr>
            <p:ph type="title"/>
          </p:nvPr>
        </p:nvSpPr>
        <p:spPr>
          <a:xfrm>
            <a:off x="2895600" y="761998"/>
            <a:ext cx="8610600" cy="1303869"/>
          </a:xfrm>
          <a:prstGeom prst="rect">
            <a:avLst/>
          </a:prstGeom>
        </p:spPr>
        <p:txBody>
          <a:bodyPr/>
          <a:lstStyle/>
          <a:p>
            <a:pPr/>
            <a:r>
              <a:t>Title Text</a:t>
            </a:r>
          </a:p>
        </p:txBody>
      </p:sp>
      <p:sp>
        <p:nvSpPr>
          <p:cNvPr id="146" name="Body Level One…"/>
          <p:cNvSpPr txBox="1"/>
          <p:nvPr>
            <p:ph type="body" sz="quarter" idx="1"/>
          </p:nvPr>
        </p:nvSpPr>
        <p:spPr>
          <a:xfrm>
            <a:off x="685800" y="2202079"/>
            <a:ext cx="3456433" cy="617321"/>
          </a:xfrm>
          <a:prstGeom prst="rect">
            <a:avLst/>
          </a:prstGeom>
        </p:spPr>
        <p:txBody>
          <a:bodyPr anchor="b"/>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7" name="Text Placeholder 3"/>
          <p:cNvSpPr/>
          <p:nvPr>
            <p:ph type="body" sz="quarter" idx="21"/>
          </p:nvPr>
        </p:nvSpPr>
        <p:spPr>
          <a:xfrm>
            <a:off x="685798" y="2904564"/>
            <a:ext cx="3456434" cy="3314132"/>
          </a:xfrm>
          <a:prstGeom prst="rect">
            <a:avLst/>
          </a:prstGeom>
        </p:spPr>
        <p:txBody>
          <a:bodyPr/>
          <a:lstStyle/>
          <a:p>
            <a:pPr marL="0" indent="0">
              <a:buSzTx/>
              <a:buFontTx/>
              <a:buNone/>
              <a:defRPr sz="1400"/>
            </a:pPr>
          </a:p>
        </p:txBody>
      </p:sp>
      <p:sp>
        <p:nvSpPr>
          <p:cNvPr id="148" name="Text Placeholder 4"/>
          <p:cNvSpPr/>
          <p:nvPr>
            <p:ph type="body" sz="quarter" idx="22"/>
          </p:nvPr>
        </p:nvSpPr>
        <p:spPr>
          <a:xfrm>
            <a:off x="4368800" y="2201333"/>
            <a:ext cx="3456433" cy="626535"/>
          </a:xfrm>
          <a:prstGeom prst="rect">
            <a:avLst/>
          </a:prstGeom>
        </p:spPr>
        <p:txBody>
          <a:bodyPr anchor="b"/>
          <a:lstStyle/>
          <a:p>
            <a:pPr marL="0" indent="0">
              <a:buSzTx/>
              <a:buFontTx/>
              <a:buNone/>
              <a:defRPr sz="2400"/>
            </a:pPr>
          </a:p>
        </p:txBody>
      </p:sp>
      <p:sp>
        <p:nvSpPr>
          <p:cNvPr id="149" name="Text Placeholder 3"/>
          <p:cNvSpPr/>
          <p:nvPr>
            <p:ph type="body" sz="quarter" idx="23"/>
          </p:nvPr>
        </p:nvSpPr>
        <p:spPr>
          <a:xfrm>
            <a:off x="4366857" y="2904066"/>
            <a:ext cx="3456433" cy="3314618"/>
          </a:xfrm>
          <a:prstGeom prst="rect">
            <a:avLst/>
          </a:prstGeom>
        </p:spPr>
        <p:txBody>
          <a:bodyPr/>
          <a:lstStyle/>
          <a:p>
            <a:pPr marL="0" indent="0">
              <a:buSzTx/>
              <a:buFontTx/>
              <a:buNone/>
              <a:defRPr sz="1400"/>
            </a:pPr>
          </a:p>
        </p:txBody>
      </p:sp>
      <p:sp>
        <p:nvSpPr>
          <p:cNvPr id="150" name="Text Placeholder 4"/>
          <p:cNvSpPr/>
          <p:nvPr>
            <p:ph type="body" sz="quarter" idx="24"/>
          </p:nvPr>
        </p:nvSpPr>
        <p:spPr>
          <a:xfrm>
            <a:off x="8051800" y="2192865"/>
            <a:ext cx="3456433" cy="626535"/>
          </a:xfrm>
          <a:prstGeom prst="rect">
            <a:avLst/>
          </a:prstGeom>
        </p:spPr>
        <p:txBody>
          <a:bodyPr anchor="b"/>
          <a:lstStyle/>
          <a:p>
            <a:pPr marL="0" indent="0">
              <a:buSzTx/>
              <a:buFontTx/>
              <a:buNone/>
              <a:defRPr sz="2400"/>
            </a:pPr>
          </a:p>
        </p:txBody>
      </p:sp>
      <p:sp>
        <p:nvSpPr>
          <p:cNvPr id="151" name="Text Placeholder 3"/>
          <p:cNvSpPr/>
          <p:nvPr>
            <p:ph type="body" sz="quarter" idx="25"/>
          </p:nvPr>
        </p:nvSpPr>
        <p:spPr>
          <a:xfrm>
            <a:off x="8051800" y="2904564"/>
            <a:ext cx="3456433" cy="3314132"/>
          </a:xfrm>
          <a:prstGeom prst="rect">
            <a:avLst/>
          </a:prstGeom>
        </p:spPr>
        <p:txBody>
          <a:bodyPr/>
          <a:lstStyle/>
          <a:p>
            <a:pPr marL="0" indent="0">
              <a:buSzTx/>
              <a:buFontTx/>
              <a:buNone/>
              <a:defRPr sz="1400"/>
            </a:pP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159" name="Title Text"/>
          <p:cNvSpPr txBox="1"/>
          <p:nvPr>
            <p:ph type="title"/>
          </p:nvPr>
        </p:nvSpPr>
        <p:spPr>
          <a:xfrm>
            <a:off x="2895600" y="762000"/>
            <a:ext cx="8610600" cy="1295400"/>
          </a:xfrm>
          <a:prstGeom prst="rect">
            <a:avLst/>
          </a:prstGeom>
        </p:spPr>
        <p:txBody>
          <a:bodyPr/>
          <a:lstStyle/>
          <a:p>
            <a:pPr/>
            <a:r>
              <a:t>Title Text</a:t>
            </a:r>
          </a:p>
        </p:txBody>
      </p:sp>
      <p:sp>
        <p:nvSpPr>
          <p:cNvPr id="160" name="Body Level One…"/>
          <p:cNvSpPr txBox="1"/>
          <p:nvPr>
            <p:ph type="body" sz="quarter" idx="1"/>
          </p:nvPr>
        </p:nvSpPr>
        <p:spPr>
          <a:xfrm>
            <a:off x="688617" y="4191000"/>
            <a:ext cx="3451583" cy="682766"/>
          </a:xfrm>
          <a:prstGeom prst="rect">
            <a:avLst/>
          </a:prstGeom>
        </p:spPr>
        <p:txBody>
          <a:bodyPr anchor="b"/>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1" name="Picture Placeholder 2"/>
          <p:cNvSpPr/>
          <p:nvPr>
            <p:ph type="pic" sz="quarter" idx="21"/>
          </p:nvPr>
        </p:nvSpPr>
        <p:spPr>
          <a:xfrm>
            <a:off x="688617" y="2362200"/>
            <a:ext cx="3451583" cy="1524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62" name="Text Placeholder 3"/>
          <p:cNvSpPr/>
          <p:nvPr>
            <p:ph type="body" sz="quarter" idx="22"/>
          </p:nvPr>
        </p:nvSpPr>
        <p:spPr>
          <a:xfrm>
            <a:off x="688617" y="4873764"/>
            <a:ext cx="3451583" cy="1344922"/>
          </a:xfrm>
          <a:prstGeom prst="rect">
            <a:avLst/>
          </a:prstGeom>
        </p:spPr>
        <p:txBody>
          <a:bodyPr/>
          <a:lstStyle/>
          <a:p>
            <a:pPr marL="0" indent="0">
              <a:buSzTx/>
              <a:buFontTx/>
              <a:buNone/>
              <a:defRPr sz="1400"/>
            </a:pPr>
          </a:p>
        </p:txBody>
      </p:sp>
      <p:sp>
        <p:nvSpPr>
          <p:cNvPr id="163" name="Text Placeholder 4"/>
          <p:cNvSpPr/>
          <p:nvPr>
            <p:ph type="body" sz="quarter" idx="23"/>
          </p:nvPr>
        </p:nvSpPr>
        <p:spPr>
          <a:xfrm>
            <a:off x="4374262" y="4191000"/>
            <a:ext cx="3448935" cy="682766"/>
          </a:xfrm>
          <a:prstGeom prst="rect">
            <a:avLst/>
          </a:prstGeom>
        </p:spPr>
        <p:txBody>
          <a:bodyPr anchor="b"/>
          <a:lstStyle/>
          <a:p>
            <a:pPr marL="0" indent="0">
              <a:buSzTx/>
              <a:buFontTx/>
              <a:buNone/>
              <a:defRPr sz="2400"/>
            </a:pPr>
          </a:p>
        </p:txBody>
      </p:sp>
      <p:sp>
        <p:nvSpPr>
          <p:cNvPr id="164" name="Picture Placeholder 2"/>
          <p:cNvSpPr/>
          <p:nvPr>
            <p:ph type="pic" sz="quarter" idx="24"/>
          </p:nvPr>
        </p:nvSpPr>
        <p:spPr>
          <a:xfrm>
            <a:off x="4374262" y="2362200"/>
            <a:ext cx="3448937" cy="1524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65" name="Text Placeholder 3"/>
          <p:cNvSpPr/>
          <p:nvPr>
            <p:ph type="body" sz="quarter" idx="25"/>
          </p:nvPr>
        </p:nvSpPr>
        <p:spPr>
          <a:xfrm>
            <a:off x="4374264" y="4873762"/>
            <a:ext cx="3448935" cy="1344922"/>
          </a:xfrm>
          <a:prstGeom prst="rect">
            <a:avLst/>
          </a:prstGeom>
        </p:spPr>
        <p:txBody>
          <a:bodyPr/>
          <a:lstStyle/>
          <a:p>
            <a:pPr marL="0" indent="0">
              <a:buSzTx/>
              <a:buFontTx/>
              <a:buNone/>
              <a:defRPr sz="1400"/>
            </a:pPr>
          </a:p>
        </p:txBody>
      </p:sp>
      <p:sp>
        <p:nvSpPr>
          <p:cNvPr id="166" name="Text Placeholder 4"/>
          <p:cNvSpPr/>
          <p:nvPr>
            <p:ph type="body" sz="quarter" idx="26"/>
          </p:nvPr>
        </p:nvSpPr>
        <p:spPr>
          <a:xfrm>
            <a:off x="8049731" y="4191000"/>
            <a:ext cx="3456469" cy="682766"/>
          </a:xfrm>
          <a:prstGeom prst="rect">
            <a:avLst/>
          </a:prstGeom>
        </p:spPr>
        <p:txBody>
          <a:bodyPr anchor="b"/>
          <a:lstStyle/>
          <a:p>
            <a:pPr marL="0" indent="0">
              <a:buSzTx/>
              <a:buFontTx/>
              <a:buNone/>
              <a:defRPr sz="2400"/>
            </a:pPr>
          </a:p>
        </p:txBody>
      </p:sp>
      <p:sp>
        <p:nvSpPr>
          <p:cNvPr id="167" name="Picture Placeholder 2"/>
          <p:cNvSpPr/>
          <p:nvPr>
            <p:ph type="pic" sz="quarter" idx="27"/>
          </p:nvPr>
        </p:nvSpPr>
        <p:spPr>
          <a:xfrm>
            <a:off x="8049855" y="2362200"/>
            <a:ext cx="3447879" cy="1524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68" name="Text Placeholder 3"/>
          <p:cNvSpPr/>
          <p:nvPr>
            <p:ph type="body" sz="quarter" idx="28"/>
          </p:nvPr>
        </p:nvSpPr>
        <p:spPr>
          <a:xfrm>
            <a:off x="8049731" y="4873761"/>
            <a:ext cx="3452446" cy="1344922"/>
          </a:xfrm>
          <a:prstGeom prst="rect">
            <a:avLst/>
          </a:prstGeom>
        </p:spPr>
        <p:txBody>
          <a:bodyPr/>
          <a:lstStyle/>
          <a:p>
            <a:pPr marL="0" indent="0">
              <a:buSzTx/>
              <a:buFontTx/>
              <a:buNone/>
              <a:defRPr sz="1400"/>
            </a:pP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xfrm>
            <a:off x="2895600" y="764373"/>
            <a:ext cx="8610600" cy="1293028"/>
          </a:xfrm>
          <a:prstGeom prst="rect">
            <a:avLst/>
          </a:prstGeom>
        </p:spPr>
        <p:txBody>
          <a:bodyPr/>
          <a:lstStyle/>
          <a:p>
            <a:pPr/>
            <a:r>
              <a:t>Title Text</a:t>
            </a:r>
          </a:p>
        </p:txBody>
      </p:sp>
      <p:sp>
        <p:nvSpPr>
          <p:cNvPr id="23" name="Body Level One…"/>
          <p:cNvSpPr txBox="1"/>
          <p:nvPr>
            <p:ph type="body" idx="1"/>
          </p:nvPr>
        </p:nvSpPr>
        <p:spPr>
          <a:xfrm>
            <a:off x="685800" y="2194560"/>
            <a:ext cx="10820400" cy="402412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31" name="Picture 8" descr="Picture 8"/>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32" name="Title Text"/>
          <p:cNvSpPr txBox="1"/>
          <p:nvPr>
            <p:ph type="title"/>
          </p:nvPr>
        </p:nvSpPr>
        <p:spPr>
          <a:xfrm>
            <a:off x="685800" y="753532"/>
            <a:ext cx="10820400" cy="2801936"/>
          </a:xfrm>
          <a:prstGeom prst="rect">
            <a:avLst/>
          </a:prstGeom>
        </p:spPr>
        <p:txBody>
          <a:bodyPr anchor="b"/>
          <a:lstStyle/>
          <a:p>
            <a:pPr/>
            <a:r>
              <a:t>Title Text</a:t>
            </a:r>
          </a:p>
        </p:txBody>
      </p:sp>
      <p:sp>
        <p:nvSpPr>
          <p:cNvPr id="33" name="Body Level One…"/>
          <p:cNvSpPr txBox="1"/>
          <p:nvPr>
            <p:ph type="body" sz="quarter" idx="1"/>
          </p:nvPr>
        </p:nvSpPr>
        <p:spPr>
          <a:xfrm>
            <a:off x="1024467" y="3641725"/>
            <a:ext cx="10490201" cy="955675"/>
          </a:xfrm>
          <a:prstGeom prst="rect">
            <a:avLst/>
          </a:prstGeom>
        </p:spPr>
        <p:txBody>
          <a:bodyPr/>
          <a:lstStyle>
            <a:lvl1pPr marL="0" indent="0" algn="r">
              <a:buSzTx/>
              <a:buFontTx/>
              <a:buNone/>
            </a:lvl1pPr>
            <a:lvl2pPr marL="0" indent="457200" algn="r">
              <a:buSzTx/>
              <a:buFontTx/>
              <a:buNone/>
            </a:lvl2pPr>
            <a:lvl3pPr marL="0" indent="914400" algn="r">
              <a:buSzTx/>
              <a:buFontTx/>
              <a:buNone/>
            </a:lvl3pPr>
            <a:lvl4pPr marL="0" indent="1371600" algn="r">
              <a:buSzTx/>
              <a:buFontTx/>
              <a:buNone/>
            </a:lvl4pPr>
            <a:lvl5pPr marL="0" indent="1828800" algn="r">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1"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42" name="Title Text"/>
          <p:cNvSpPr txBox="1"/>
          <p:nvPr>
            <p:ph type="title"/>
          </p:nvPr>
        </p:nvSpPr>
        <p:spPr>
          <a:xfrm>
            <a:off x="2895600" y="764373"/>
            <a:ext cx="8610600" cy="1293028"/>
          </a:xfrm>
          <a:prstGeom prst="rect">
            <a:avLst/>
          </a:prstGeom>
        </p:spPr>
        <p:txBody>
          <a:bodyPr/>
          <a:lstStyle/>
          <a:p>
            <a:pPr/>
            <a:r>
              <a:t>Title Text</a:t>
            </a:r>
          </a:p>
        </p:txBody>
      </p:sp>
      <p:sp>
        <p:nvSpPr>
          <p:cNvPr id="43" name="Body Level One…"/>
          <p:cNvSpPr txBox="1"/>
          <p:nvPr>
            <p:ph type="body" sz="half" idx="1"/>
          </p:nvPr>
        </p:nvSpPr>
        <p:spPr>
          <a:xfrm>
            <a:off x="685800" y="2194559"/>
            <a:ext cx="5334000" cy="402412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51"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52" name="Title Text"/>
          <p:cNvSpPr txBox="1"/>
          <p:nvPr>
            <p:ph type="title"/>
          </p:nvPr>
        </p:nvSpPr>
        <p:spPr>
          <a:xfrm>
            <a:off x="2895600" y="762000"/>
            <a:ext cx="8610600" cy="1295400"/>
          </a:xfrm>
          <a:prstGeom prst="rect">
            <a:avLst/>
          </a:prstGeom>
        </p:spPr>
        <p:txBody>
          <a:bodyPr/>
          <a:lstStyle/>
          <a:p>
            <a:pPr/>
            <a:r>
              <a:t>Title Text</a:t>
            </a:r>
          </a:p>
        </p:txBody>
      </p:sp>
      <p:sp>
        <p:nvSpPr>
          <p:cNvPr id="53" name="Body Level One…"/>
          <p:cNvSpPr txBox="1"/>
          <p:nvPr>
            <p:ph type="body" sz="quarter" idx="1"/>
          </p:nvPr>
        </p:nvSpPr>
        <p:spPr>
          <a:xfrm>
            <a:off x="914409" y="2183801"/>
            <a:ext cx="5079992" cy="823913"/>
          </a:xfrm>
          <a:prstGeom prst="rect">
            <a:avLst/>
          </a:prstGeom>
        </p:spPr>
        <p:txBody>
          <a:bodyPr anchor="b"/>
          <a:lstStyle>
            <a:lvl1pPr marL="0" indent="0">
              <a:buSzTx/>
              <a:buFontTx/>
              <a:buNone/>
              <a:defRPr sz="2800"/>
            </a:lvl1pPr>
            <a:lvl2pPr marL="0" indent="457200">
              <a:buSzTx/>
              <a:buFontTx/>
              <a:buNone/>
              <a:defRPr sz="2800"/>
            </a:lvl2pPr>
            <a:lvl3pPr marL="0" indent="914400">
              <a:buSzTx/>
              <a:buFontTx/>
              <a:buNone/>
              <a:defRPr sz="2800"/>
            </a:lvl3pPr>
            <a:lvl4pPr marL="0" indent="1371600">
              <a:buSzTx/>
              <a:buFontTx/>
              <a:buNone/>
              <a:defRPr sz="2800"/>
            </a:lvl4pPr>
            <a:lvl5pPr marL="0" indent="1828800">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21"/>
          </p:nvPr>
        </p:nvSpPr>
        <p:spPr>
          <a:xfrm>
            <a:off x="6400800" y="2183801"/>
            <a:ext cx="5105400" cy="823913"/>
          </a:xfrm>
          <a:prstGeom prst="rect">
            <a:avLst/>
          </a:prstGeom>
        </p:spPr>
        <p:txBody>
          <a:bodyPr anchor="b"/>
          <a:lstStyle/>
          <a:p>
            <a:pPr marL="0" indent="0">
              <a:buSzTx/>
              <a:buFontTx/>
              <a:buNone/>
              <a:defRPr sz="28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62"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63" name="Title Text"/>
          <p:cNvSpPr txBox="1"/>
          <p:nvPr>
            <p:ph type="title"/>
          </p:nvPr>
        </p:nvSpPr>
        <p:spPr>
          <a:xfrm>
            <a:off x="2895600" y="764373"/>
            <a:ext cx="8610600" cy="1293028"/>
          </a:xfrm>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78"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79" name="Title Text"/>
          <p:cNvSpPr txBox="1"/>
          <p:nvPr>
            <p:ph type="title"/>
          </p:nvPr>
        </p:nvSpPr>
        <p:spPr>
          <a:xfrm>
            <a:off x="685800" y="1524000"/>
            <a:ext cx="4114800" cy="1600200"/>
          </a:xfrm>
          <a:prstGeom prst="rect">
            <a:avLst/>
          </a:prstGeom>
        </p:spPr>
        <p:txBody>
          <a:bodyPr anchor="b"/>
          <a:lstStyle>
            <a:lvl1pPr algn="l">
              <a:defRPr sz="3200"/>
            </a:lvl1pPr>
          </a:lstStyle>
          <a:p>
            <a:pPr/>
            <a:r>
              <a:t>Title Text</a:t>
            </a:r>
          </a:p>
        </p:txBody>
      </p:sp>
      <p:sp>
        <p:nvSpPr>
          <p:cNvPr id="80" name="Body Level One…"/>
          <p:cNvSpPr txBox="1"/>
          <p:nvPr>
            <p:ph type="body" idx="1"/>
          </p:nvPr>
        </p:nvSpPr>
        <p:spPr>
          <a:xfrm>
            <a:off x="4995581" y="746759"/>
            <a:ext cx="6510619" cy="5471925"/>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81" name="Text Placeholder 3"/>
          <p:cNvSpPr/>
          <p:nvPr>
            <p:ph type="body" sz="quarter" idx="21"/>
          </p:nvPr>
        </p:nvSpPr>
        <p:spPr>
          <a:xfrm>
            <a:off x="685800" y="3124199"/>
            <a:ext cx="4114800" cy="3094485"/>
          </a:xfrm>
          <a:prstGeom prst="rect">
            <a:avLst/>
          </a:prstGeom>
        </p:spPr>
        <p:txBody>
          <a:bodyPr/>
          <a:lstStyle/>
          <a:p>
            <a:pPr marL="0" indent="0">
              <a:buSzTx/>
              <a:buFontTx/>
              <a:buNone/>
              <a:defRPr sz="1600"/>
            </a:pP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89"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90" name="Title Text"/>
          <p:cNvSpPr txBox="1"/>
          <p:nvPr>
            <p:ph type="title"/>
          </p:nvPr>
        </p:nvSpPr>
        <p:spPr>
          <a:xfrm>
            <a:off x="685800" y="1524000"/>
            <a:ext cx="6873241" cy="1600200"/>
          </a:xfrm>
          <a:prstGeom prst="rect">
            <a:avLst/>
          </a:prstGeom>
        </p:spPr>
        <p:txBody>
          <a:bodyPr anchor="b"/>
          <a:lstStyle>
            <a:lvl1pPr algn="l">
              <a:defRPr sz="3200"/>
            </a:lvl1pPr>
          </a:lstStyle>
          <a:p>
            <a:pPr/>
            <a:r>
              <a:t>Title Text</a:t>
            </a:r>
          </a:p>
        </p:txBody>
      </p:sp>
      <p:sp>
        <p:nvSpPr>
          <p:cNvPr id="91" name="Picture Placeholder 2"/>
          <p:cNvSpPr/>
          <p:nvPr>
            <p:ph type="pic" sz="half" idx="21"/>
          </p:nvPr>
        </p:nvSpPr>
        <p:spPr>
          <a:xfrm>
            <a:off x="7861237" y="751241"/>
            <a:ext cx="3644963" cy="5467444"/>
          </a:xfrm>
          <a:prstGeom prst="rect">
            <a:avLst/>
          </a:prstGeom>
        </p:spPr>
        <p:txBody>
          <a:bodyPr lIns="91439" rIns="91439">
            <a:noAutofit/>
          </a:bodyPr>
          <a:lstStyle/>
          <a:p>
            <a:pPr/>
          </a:p>
        </p:txBody>
      </p:sp>
      <p:sp>
        <p:nvSpPr>
          <p:cNvPr id="92" name="Body Level One…"/>
          <p:cNvSpPr txBox="1"/>
          <p:nvPr>
            <p:ph type="body" sz="half" idx="1"/>
          </p:nvPr>
        </p:nvSpPr>
        <p:spPr>
          <a:xfrm>
            <a:off x="685800" y="3124199"/>
            <a:ext cx="6873241" cy="3094485"/>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3"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261293" y="441642"/>
            <a:ext cx="244907" cy="24384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1pPr>
      <a:lvl2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2pPr>
      <a:lvl3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3pPr>
      <a:lvl4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4pPr>
      <a:lvl5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5pPr>
      <a:lvl6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6pPr>
      <a:lvl7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7pPr>
      <a:lvl8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8pPr>
      <a:lvl9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n-lt"/>
          <a:ea typeface="+mn-ea"/>
          <a:cs typeface="+mn-cs"/>
          <a:sym typeface="Century Gothic"/>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1pPr>
      <a:lvl2pPr marL="708659" marR="0" indent="-251459"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2pPr>
      <a:lvl3pPr marL="1193800" marR="0" indent="-279400"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3pPr>
      <a:lvl4pPr marL="1685925" marR="0" indent="-314325"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4pPr>
      <a:lvl5pPr marL="2143125" marR="0" indent="-314325"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5pPr>
      <a:lvl6pPr marL="2600325" marR="0" indent="-314325"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6pPr>
      <a:lvl7pPr marL="3057525" marR="0" indent="-314325"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7pPr>
      <a:lvl8pPr marL="3514725" marR="0" indent="-314325"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8pPr>
      <a:lvl9pPr marL="3971925" marR="0" indent="-314325" algn="l" defTabSz="914400" rtl="0" latinLnBrk="0">
        <a:lnSpc>
          <a:spcPct val="90000"/>
        </a:lnSpc>
        <a:spcBef>
          <a:spcPts val="1000"/>
        </a:spcBef>
        <a:spcAft>
          <a:spcPts val="0"/>
        </a:spcAft>
        <a:buClrTx/>
        <a:buSzPct val="100000"/>
        <a:buFont typeface="Arial"/>
        <a:buChar char="•"/>
        <a:tabLst/>
        <a:defRPr b="0" baseline="0" cap="none" i="0" spc="0" strike="noStrike" sz="2200" u="none">
          <a:solidFill>
            <a:srgbClr val="FFFFFF"/>
          </a:solidFill>
          <a:uFillTx/>
          <a:latin typeface="+mn-lt"/>
          <a:ea typeface="+mn-ea"/>
          <a:cs typeface="+mn-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ctrTitle"/>
          </p:nvPr>
        </p:nvSpPr>
        <p:spPr>
          <a:prstGeom prst="rect">
            <a:avLst/>
          </a:prstGeom>
        </p:spPr>
        <p:txBody>
          <a:bodyPr/>
          <a:lstStyle/>
          <a:p>
            <a:pPr/>
            <a:r>
              <a:t>Summer training</a:t>
            </a:r>
          </a:p>
        </p:txBody>
      </p:sp>
      <p:sp>
        <p:nvSpPr>
          <p:cNvPr id="179" name="Subtitle 2"/>
          <p:cNvSpPr txBox="1"/>
          <p:nvPr>
            <p:ph type="subTitle" sz="quarter" idx="1"/>
          </p:nvPr>
        </p:nvSpPr>
        <p:spPr>
          <a:xfrm>
            <a:off x="1371600" y="3632201"/>
            <a:ext cx="9448800" cy="1441451"/>
          </a:xfrm>
          <a:prstGeom prst="rect">
            <a:avLst/>
          </a:prstGeom>
        </p:spPr>
        <p:txBody>
          <a:bodyPr/>
          <a:lstStyle>
            <a:lvl1pPr>
              <a:defRPr b="1" sz="2200">
                <a:latin typeface="Times New Roman"/>
                <a:ea typeface="Times New Roman"/>
                <a:cs typeface="Times New Roman"/>
                <a:sym typeface="Times New Roman"/>
              </a:defRPr>
            </a:lvl1pPr>
          </a:lstStyle>
          <a:p>
            <a:pPr>
              <a:defRPr b="0">
                <a:latin typeface="+mn-lt"/>
                <a:ea typeface="+mn-ea"/>
                <a:cs typeface="+mn-cs"/>
                <a:sym typeface="Century Gothic"/>
              </a:defRPr>
            </a:pPr>
            <a:r>
              <a:rPr b="1">
                <a:latin typeface="Times New Roman"/>
                <a:ea typeface="Times New Roman"/>
                <a:cs typeface="Times New Roman"/>
                <a:sym typeface="Times New Roman"/>
              </a:rPr>
              <a:t>OBJECT ORIENTED PROGRAMMING USING C++</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I7" descr="I7"/>
          <p:cNvPicPr>
            <a:picLocks noChangeAspect="1"/>
          </p:cNvPicPr>
          <p:nvPr/>
        </p:nvPicPr>
        <p:blipFill>
          <a:blip r:embed="rId2">
            <a:extLst/>
          </a:blip>
          <a:stretch>
            <a:fillRect/>
          </a:stretch>
        </p:blipFill>
        <p:spPr>
          <a:xfrm>
            <a:off x="1336786" y="679244"/>
            <a:ext cx="4896513" cy="3172639"/>
          </a:xfrm>
          <a:prstGeom prst="rect">
            <a:avLst/>
          </a:prstGeom>
          <a:ln w="12700">
            <a:miter lim="400000"/>
          </a:ln>
        </p:spPr>
      </p:pic>
      <p:pic>
        <p:nvPicPr>
          <p:cNvPr id="217" name="283" descr="283"/>
          <p:cNvPicPr>
            <a:picLocks noChangeAspect="1"/>
          </p:cNvPicPr>
          <p:nvPr/>
        </p:nvPicPr>
        <p:blipFill>
          <a:blip r:embed="rId3">
            <a:extLst/>
          </a:blip>
          <a:srcRect l="0" t="0" r="0" b="0"/>
          <a:stretch>
            <a:fillRect/>
          </a:stretch>
        </p:blipFill>
        <p:spPr>
          <a:xfrm>
            <a:off x="6288628" y="2513079"/>
            <a:ext cx="5239730" cy="393540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289" descr="289"/>
          <p:cNvPicPr>
            <a:picLocks noChangeAspect="1"/>
          </p:cNvPicPr>
          <p:nvPr/>
        </p:nvPicPr>
        <p:blipFill>
          <a:blip r:embed="rId2">
            <a:extLst/>
          </a:blip>
          <a:stretch>
            <a:fillRect/>
          </a:stretch>
        </p:blipFill>
        <p:spPr>
          <a:xfrm>
            <a:off x="1325285" y="597092"/>
            <a:ext cx="5174616" cy="3710941"/>
          </a:xfrm>
          <a:prstGeom prst="rect">
            <a:avLst/>
          </a:prstGeom>
          <a:ln w="12700">
            <a:miter lim="400000"/>
          </a:ln>
        </p:spPr>
      </p:pic>
      <p:pic>
        <p:nvPicPr>
          <p:cNvPr id="220" name="230" descr="230"/>
          <p:cNvPicPr>
            <a:picLocks noChangeAspect="1"/>
          </p:cNvPicPr>
          <p:nvPr/>
        </p:nvPicPr>
        <p:blipFill>
          <a:blip r:embed="rId3">
            <a:extLst/>
          </a:blip>
          <a:stretch>
            <a:fillRect/>
          </a:stretch>
        </p:blipFill>
        <p:spPr>
          <a:xfrm>
            <a:off x="6488046" y="2682516"/>
            <a:ext cx="5427110" cy="393459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2" name="231" descr="231"/>
          <p:cNvPicPr>
            <a:picLocks noChangeAspect="1"/>
          </p:cNvPicPr>
          <p:nvPr/>
        </p:nvPicPr>
        <p:blipFill>
          <a:blip r:embed="rId2">
            <a:extLst/>
          </a:blip>
          <a:stretch>
            <a:fillRect/>
          </a:stretch>
        </p:blipFill>
        <p:spPr>
          <a:xfrm>
            <a:off x="3699809" y="1439351"/>
            <a:ext cx="5637318" cy="438947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Rectangle 14"/>
          <p:cNvSpPr/>
          <p:nvPr/>
        </p:nvSpPr>
        <p:spPr>
          <a:xfrm>
            <a:off x="0" y="-146280"/>
            <a:ext cx="12192001" cy="6858001"/>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225" name="Picture 16" descr="Picture 16"/>
          <p:cNvPicPr>
            <a:picLocks noChangeAspect="1"/>
          </p:cNvPicPr>
          <p:nvPr/>
        </p:nvPicPr>
        <p:blipFill>
          <a:blip r:embed="rId2">
            <a:alphaModFix amt="75000"/>
            <a:extLst/>
          </a:blip>
          <a:srcRect l="0" t="0" r="62945" b="15804"/>
          <a:stretch>
            <a:fillRect/>
          </a:stretch>
        </p:blipFill>
        <p:spPr>
          <a:xfrm rot="16200000">
            <a:off x="8959913" y="3525221"/>
            <a:ext cx="4517572" cy="2090449"/>
          </a:xfrm>
          <a:prstGeom prst="rect">
            <a:avLst/>
          </a:prstGeom>
          <a:ln w="12700">
            <a:miter lim="400000"/>
          </a:ln>
        </p:spPr>
      </p:pic>
      <p:sp>
        <p:nvSpPr>
          <p:cNvPr id="226" name="Content Placeholder 2"/>
          <p:cNvSpPr txBox="1"/>
          <p:nvPr/>
        </p:nvSpPr>
        <p:spPr>
          <a:xfrm>
            <a:off x="1257204" y="419396"/>
            <a:ext cx="10285015" cy="6026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lnSpc>
                <a:spcPct val="90000"/>
              </a:lnSpc>
              <a:defRPr cap="all" sz="3200">
                <a:solidFill>
                  <a:srgbClr val="FFFFFF"/>
                </a:solidFill>
              </a:defRPr>
            </a:lvl1pPr>
          </a:lstStyle>
          <a:p>
            <a:pPr/>
            <a:r>
              <a:t>1)Adding  user information        </a:t>
            </a:r>
          </a:p>
        </p:txBody>
      </p:sp>
      <p:pic>
        <p:nvPicPr>
          <p:cNvPr id="227" name="O1" descr="O1"/>
          <p:cNvPicPr>
            <a:picLocks noChangeAspect="1"/>
          </p:cNvPicPr>
          <p:nvPr/>
        </p:nvPicPr>
        <p:blipFill>
          <a:blip r:embed="rId3">
            <a:extLst/>
          </a:blip>
          <a:srcRect l="0" t="0" r="0" b="0"/>
          <a:stretch>
            <a:fillRect/>
          </a:stretch>
        </p:blipFill>
        <p:spPr>
          <a:xfrm>
            <a:off x="1446642" y="1696720"/>
            <a:ext cx="5726431" cy="3464560"/>
          </a:xfrm>
          <a:prstGeom prst="rect">
            <a:avLst/>
          </a:prstGeom>
          <a:ln w="12700">
            <a:miter lim="400000"/>
          </a:ln>
        </p:spPr>
      </p:pic>
      <p:sp>
        <p:nvSpPr>
          <p:cNvPr id="228" name="In this section we need of the  information of the student which likes: Name, Roll Number. After taking these details to the Student"/>
          <p:cNvSpPr txBox="1"/>
          <p:nvPr/>
        </p:nvSpPr>
        <p:spPr>
          <a:xfrm>
            <a:off x="7675395" y="2434825"/>
            <a:ext cx="3356219" cy="14286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spc="33" sz="2000">
                <a:solidFill>
                  <a:srgbClr val="FFFFFF"/>
                </a:solidFill>
                <a:latin typeface="Times New Roman"/>
                <a:ea typeface="Times New Roman"/>
                <a:cs typeface="Times New Roman"/>
                <a:sym typeface="Times New Roman"/>
              </a:defRPr>
            </a:lvl1pPr>
          </a:lstStyle>
          <a:p>
            <a:pPr>
              <a:defRPr spc="0">
                <a:latin typeface="+mn-lt"/>
                <a:ea typeface="+mn-ea"/>
                <a:cs typeface="+mn-cs"/>
                <a:sym typeface="Century Gothic"/>
              </a:defRPr>
            </a:pPr>
            <a:r>
              <a:rPr spc="33">
                <a:latin typeface="Times New Roman"/>
                <a:ea typeface="Times New Roman"/>
                <a:cs typeface="Times New Roman"/>
                <a:sym typeface="Times New Roman"/>
              </a:rPr>
              <a:t>In this section we need of the  information of the student which likes: Name, Roll Number. After taking these details to the Student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ectangle 14"/>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231" name="Picture 16" descr="Picture 16"/>
          <p:cNvPicPr>
            <a:picLocks noChangeAspect="1"/>
          </p:cNvPicPr>
          <p:nvPr/>
        </p:nvPicPr>
        <p:blipFill>
          <a:blip r:embed="rId2">
            <a:alphaModFix amt="75000"/>
            <a:extLst/>
          </a:blip>
          <a:srcRect l="0" t="0" r="62945" b="15804"/>
          <a:stretch>
            <a:fillRect/>
          </a:stretch>
        </p:blipFill>
        <p:spPr>
          <a:xfrm rot="16200000">
            <a:off x="8887990" y="3553990"/>
            <a:ext cx="4517572" cy="2090449"/>
          </a:xfrm>
          <a:prstGeom prst="rect">
            <a:avLst/>
          </a:prstGeom>
          <a:ln w="12700">
            <a:miter lim="400000"/>
          </a:ln>
        </p:spPr>
      </p:pic>
      <p:sp>
        <p:nvSpPr>
          <p:cNvPr id="232" name="Title 1"/>
          <p:cNvSpPr txBox="1"/>
          <p:nvPr>
            <p:ph type="title"/>
          </p:nvPr>
        </p:nvSpPr>
        <p:spPr>
          <a:xfrm>
            <a:off x="1113932" y="144573"/>
            <a:ext cx="5725161" cy="1799932"/>
          </a:xfrm>
          <a:prstGeom prst="rect">
            <a:avLst/>
          </a:prstGeom>
        </p:spPr>
        <p:txBody>
          <a:bodyPr/>
          <a:lstStyle>
            <a:lvl1pPr algn="l">
              <a:defRPr sz="3200"/>
            </a:lvl1pPr>
          </a:lstStyle>
          <a:p>
            <a:pPr/>
            <a:r>
              <a:t>2) SUBJECT SELECTION</a:t>
            </a:r>
          </a:p>
        </p:txBody>
      </p:sp>
      <p:pic>
        <p:nvPicPr>
          <p:cNvPr id="233" name="O2" descr="O2"/>
          <p:cNvPicPr>
            <a:picLocks noChangeAspect="1"/>
          </p:cNvPicPr>
          <p:nvPr/>
        </p:nvPicPr>
        <p:blipFill>
          <a:blip r:embed="rId3">
            <a:extLst/>
          </a:blip>
          <a:stretch>
            <a:fillRect/>
          </a:stretch>
        </p:blipFill>
        <p:spPr>
          <a:xfrm>
            <a:off x="1250626" y="2033310"/>
            <a:ext cx="5725161" cy="3459481"/>
          </a:xfrm>
          <a:prstGeom prst="rect">
            <a:avLst/>
          </a:prstGeom>
          <a:ln w="12700">
            <a:miter lim="400000"/>
          </a:ln>
        </p:spPr>
      </p:pic>
      <p:sp>
        <p:nvSpPr>
          <p:cNvPr id="234" name="We can select subject in which we want to give the quiz after giving user information to quiz system."/>
          <p:cNvSpPr txBox="1"/>
          <p:nvPr/>
        </p:nvSpPr>
        <p:spPr>
          <a:xfrm>
            <a:off x="7358048" y="2783171"/>
            <a:ext cx="3961755" cy="12916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spc="33" sz="2000">
                <a:solidFill>
                  <a:srgbClr val="FFFFFF"/>
                </a:solidFill>
                <a:latin typeface="Times New Roman"/>
                <a:ea typeface="Times New Roman"/>
                <a:cs typeface="Times New Roman"/>
                <a:sym typeface="Times New Roman"/>
              </a:defRPr>
            </a:lvl1pPr>
          </a:lstStyle>
          <a:p>
            <a:pPr>
              <a:defRPr spc="0">
                <a:latin typeface="+mn-lt"/>
                <a:ea typeface="+mn-ea"/>
                <a:cs typeface="+mn-cs"/>
                <a:sym typeface="Century Gothic"/>
              </a:defRPr>
            </a:pPr>
            <a:r>
              <a:rPr spc="33">
                <a:latin typeface="Times New Roman"/>
                <a:ea typeface="Times New Roman"/>
                <a:cs typeface="Times New Roman"/>
                <a:sym typeface="Times New Roman"/>
              </a:rPr>
              <a:t>We can select subject in which we want to give the quiz after giving user information to quiz system.</a:t>
            </a:r>
            <a:endParaRPr spc="33">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Rectangle 14"/>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237" name="Picture 16" descr="Picture 16"/>
          <p:cNvPicPr>
            <a:picLocks noChangeAspect="1"/>
          </p:cNvPicPr>
          <p:nvPr/>
        </p:nvPicPr>
        <p:blipFill>
          <a:blip r:embed="rId2">
            <a:alphaModFix amt="75000"/>
            <a:extLst/>
          </a:blip>
          <a:srcRect l="0" t="0" r="62945" b="15804"/>
          <a:stretch>
            <a:fillRect/>
          </a:stretch>
        </p:blipFill>
        <p:spPr>
          <a:xfrm rot="16200000">
            <a:off x="8887990" y="3553990"/>
            <a:ext cx="4517572" cy="2090449"/>
          </a:xfrm>
          <a:prstGeom prst="rect">
            <a:avLst/>
          </a:prstGeom>
          <a:ln w="12700">
            <a:miter lim="400000"/>
          </a:ln>
        </p:spPr>
      </p:pic>
      <p:sp>
        <p:nvSpPr>
          <p:cNvPr id="238" name="Title 1"/>
          <p:cNvSpPr txBox="1"/>
          <p:nvPr>
            <p:ph type="title"/>
          </p:nvPr>
        </p:nvSpPr>
        <p:spPr>
          <a:xfrm>
            <a:off x="1240932" y="531368"/>
            <a:ext cx="4042341" cy="792149"/>
          </a:xfrm>
          <a:prstGeom prst="rect">
            <a:avLst/>
          </a:prstGeom>
        </p:spPr>
        <p:txBody>
          <a:bodyPr/>
          <a:lstStyle>
            <a:lvl1pPr algn="l">
              <a:defRPr sz="3000"/>
            </a:lvl1pPr>
          </a:lstStyle>
          <a:p>
            <a:pPr/>
            <a:r>
              <a:t>3) MCQ Selection</a:t>
            </a:r>
          </a:p>
        </p:txBody>
      </p:sp>
      <p:pic>
        <p:nvPicPr>
          <p:cNvPr id="239" name="O3" descr="O3"/>
          <p:cNvPicPr>
            <a:picLocks noChangeAspect="1"/>
          </p:cNvPicPr>
          <p:nvPr/>
        </p:nvPicPr>
        <p:blipFill>
          <a:blip r:embed="rId3">
            <a:extLst/>
          </a:blip>
          <a:stretch>
            <a:fillRect/>
          </a:stretch>
        </p:blipFill>
        <p:spPr>
          <a:xfrm>
            <a:off x="1110925" y="1650722"/>
            <a:ext cx="5064426" cy="2685332"/>
          </a:xfrm>
          <a:prstGeom prst="rect">
            <a:avLst/>
          </a:prstGeom>
          <a:ln w="12700">
            <a:miter lim="400000"/>
          </a:ln>
        </p:spPr>
      </p:pic>
      <p:sp>
        <p:nvSpPr>
          <p:cNvPr id="240" name="Text"/>
          <p:cNvSpPr txBox="1"/>
          <p:nvPr/>
        </p:nvSpPr>
        <p:spPr>
          <a:xfrm>
            <a:off x="5959966" y="3370579"/>
            <a:ext cx="526068" cy="370841"/>
          </a:xfrm>
          <a:prstGeom prst="rect">
            <a:avLst/>
          </a:prstGeom>
          <a:ln w="12700">
            <a:miter lim="400000"/>
          </a:ln>
        </p:spPr>
        <p:txBody>
          <a:bodyPr wrap="none" lIns="45719" rIns="45719">
            <a:spAutoFit/>
          </a:bodyPr>
          <a:lstStyle/>
          <a:p>
            <a:pPr/>
          </a:p>
        </p:txBody>
      </p:sp>
      <p:sp>
        <p:nvSpPr>
          <p:cNvPr id="241" name="There will be various kind of MCQ in this section related to the subject you have chosen ."/>
          <p:cNvSpPr txBox="1"/>
          <p:nvPr/>
        </p:nvSpPr>
        <p:spPr>
          <a:xfrm>
            <a:off x="6651329" y="2081156"/>
            <a:ext cx="4249661" cy="900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spc="33" sz="2000">
                <a:solidFill>
                  <a:srgbClr val="FFFFFF"/>
                </a:solidFill>
                <a:latin typeface="Times New Roman"/>
                <a:ea typeface="Times New Roman"/>
                <a:cs typeface="Times New Roman"/>
                <a:sym typeface="Times New Roman"/>
              </a:defRPr>
            </a:lvl1pPr>
          </a:lstStyle>
          <a:p>
            <a:pPr>
              <a:defRPr spc="0">
                <a:latin typeface="+mn-lt"/>
                <a:ea typeface="+mn-ea"/>
                <a:cs typeface="+mn-cs"/>
                <a:sym typeface="Century Gothic"/>
              </a:defRPr>
            </a:pPr>
            <a:r>
              <a:rPr spc="33">
                <a:latin typeface="Times New Roman"/>
                <a:ea typeface="Times New Roman"/>
                <a:cs typeface="Times New Roman"/>
                <a:sym typeface="Times New Roman"/>
              </a:rPr>
              <a:t>There will be various kind of MCQ in this section related to the subject you have chosen .</a:t>
            </a:r>
          </a:p>
        </p:txBody>
      </p:sp>
      <p:pic>
        <p:nvPicPr>
          <p:cNvPr id="242" name="O4" descr="O4"/>
          <p:cNvPicPr>
            <a:picLocks noChangeAspect="1"/>
          </p:cNvPicPr>
          <p:nvPr/>
        </p:nvPicPr>
        <p:blipFill>
          <a:blip r:embed="rId4">
            <a:extLst/>
          </a:blip>
          <a:stretch>
            <a:fillRect/>
          </a:stretch>
        </p:blipFill>
        <p:spPr>
          <a:xfrm>
            <a:off x="6497946" y="3621551"/>
            <a:ext cx="5299664" cy="282260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Rectangle 14"/>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245" name="Picture 16" descr="Picture 16"/>
          <p:cNvPicPr>
            <a:picLocks noChangeAspect="1"/>
          </p:cNvPicPr>
          <p:nvPr/>
        </p:nvPicPr>
        <p:blipFill>
          <a:blip r:embed="rId2">
            <a:alphaModFix amt="75000"/>
            <a:extLst/>
          </a:blip>
          <a:srcRect l="0" t="0" r="62945" b="15804"/>
          <a:stretch>
            <a:fillRect/>
          </a:stretch>
        </p:blipFill>
        <p:spPr>
          <a:xfrm rot="16200000">
            <a:off x="8887990" y="3553990"/>
            <a:ext cx="4517572" cy="2090449"/>
          </a:xfrm>
          <a:prstGeom prst="rect">
            <a:avLst/>
          </a:prstGeom>
          <a:ln w="12700">
            <a:miter lim="400000"/>
          </a:ln>
        </p:spPr>
      </p:pic>
      <p:sp>
        <p:nvSpPr>
          <p:cNvPr id="246" name="Title 1"/>
          <p:cNvSpPr txBox="1"/>
          <p:nvPr>
            <p:ph type="title"/>
          </p:nvPr>
        </p:nvSpPr>
        <p:spPr>
          <a:xfrm>
            <a:off x="977208" y="337971"/>
            <a:ext cx="7397888" cy="1106351"/>
          </a:xfrm>
          <a:prstGeom prst="rect">
            <a:avLst/>
          </a:prstGeom>
        </p:spPr>
        <p:txBody>
          <a:bodyPr/>
          <a:lstStyle>
            <a:lvl1pPr algn="l">
              <a:defRPr sz="3000"/>
            </a:lvl1pPr>
          </a:lstStyle>
          <a:p>
            <a:pPr/>
            <a:r>
              <a:t>4) Marks calculator and status</a:t>
            </a:r>
          </a:p>
        </p:txBody>
      </p:sp>
      <p:pic>
        <p:nvPicPr>
          <p:cNvPr id="247" name="O5" descr="O5"/>
          <p:cNvPicPr>
            <a:picLocks noChangeAspect="1"/>
          </p:cNvPicPr>
          <p:nvPr/>
        </p:nvPicPr>
        <p:blipFill>
          <a:blip r:embed="rId3">
            <a:extLst/>
          </a:blip>
          <a:stretch>
            <a:fillRect/>
          </a:stretch>
        </p:blipFill>
        <p:spPr>
          <a:xfrm>
            <a:off x="1023351" y="1929447"/>
            <a:ext cx="5723256" cy="2999106"/>
          </a:xfrm>
          <a:prstGeom prst="rect">
            <a:avLst/>
          </a:prstGeom>
          <a:ln w="12700">
            <a:miter lim="400000"/>
          </a:ln>
        </p:spPr>
      </p:pic>
      <p:sp>
        <p:nvSpPr>
          <p:cNvPr id="248" name="Text"/>
          <p:cNvSpPr txBox="1"/>
          <p:nvPr/>
        </p:nvSpPr>
        <p:spPr>
          <a:xfrm>
            <a:off x="5959966" y="3370579"/>
            <a:ext cx="526068" cy="370841"/>
          </a:xfrm>
          <a:prstGeom prst="rect">
            <a:avLst/>
          </a:prstGeom>
          <a:ln w="12700">
            <a:miter lim="400000"/>
          </a:ln>
        </p:spPr>
        <p:txBody>
          <a:bodyPr wrap="none" lIns="45719" rIns="45719">
            <a:spAutoFit/>
          </a:bodyPr>
          <a:lstStyle/>
          <a:p>
            <a:pPr/>
          </a:p>
        </p:txBody>
      </p:sp>
      <p:sp>
        <p:nvSpPr>
          <p:cNvPr id="249" name="With this feature you can calculate the marks and percentage of that subject in which we have given the quiz This feature allows users to see the pass and fail status of the quiz."/>
          <p:cNvSpPr txBox="1"/>
          <p:nvPr/>
        </p:nvSpPr>
        <p:spPr>
          <a:xfrm>
            <a:off x="6944193" y="2360462"/>
            <a:ext cx="5093821" cy="14935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sz="2000">
                <a:solidFill>
                  <a:srgbClr val="FFFFFF"/>
                </a:solidFill>
              </a:defRPr>
            </a:lvl1pPr>
          </a:lstStyle>
          <a:p>
            <a:pPr/>
            <a:r>
              <a:t>With this feature you can calculate the marks and percentage of that subject in which we have given the quiz This feature allows users to see the pass and fail status of the quiz.</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Rectangle 14"/>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252" name="Picture 16" descr="Picture 16"/>
          <p:cNvPicPr>
            <a:picLocks noChangeAspect="1"/>
          </p:cNvPicPr>
          <p:nvPr/>
        </p:nvPicPr>
        <p:blipFill>
          <a:blip r:embed="rId2">
            <a:alphaModFix amt="75000"/>
            <a:extLst/>
          </a:blip>
          <a:srcRect l="0" t="0" r="62945" b="15804"/>
          <a:stretch>
            <a:fillRect/>
          </a:stretch>
        </p:blipFill>
        <p:spPr>
          <a:xfrm rot="16200000">
            <a:off x="8887990" y="3553990"/>
            <a:ext cx="4517572" cy="2090449"/>
          </a:xfrm>
          <a:prstGeom prst="rect">
            <a:avLst/>
          </a:prstGeom>
          <a:ln w="12700">
            <a:miter lim="400000"/>
          </a:ln>
        </p:spPr>
      </p:pic>
      <p:sp>
        <p:nvSpPr>
          <p:cNvPr id="253" name="Title 1"/>
          <p:cNvSpPr txBox="1"/>
          <p:nvPr>
            <p:ph type="title"/>
          </p:nvPr>
        </p:nvSpPr>
        <p:spPr>
          <a:xfrm>
            <a:off x="942044" y="737132"/>
            <a:ext cx="1903909" cy="424308"/>
          </a:xfrm>
          <a:prstGeom prst="rect">
            <a:avLst/>
          </a:prstGeom>
        </p:spPr>
        <p:txBody>
          <a:bodyPr/>
          <a:lstStyle>
            <a:lvl1pPr algn="l" defTabSz="694944">
              <a:defRPr sz="2128"/>
            </a:lvl1pPr>
          </a:lstStyle>
          <a:p>
            <a:pPr/>
            <a:r>
              <a:t>5) EXIt</a:t>
            </a:r>
          </a:p>
        </p:txBody>
      </p:sp>
      <p:pic>
        <p:nvPicPr>
          <p:cNvPr id="254" name="O6" descr="O6"/>
          <p:cNvPicPr>
            <a:picLocks noChangeAspect="1"/>
          </p:cNvPicPr>
          <p:nvPr/>
        </p:nvPicPr>
        <p:blipFill>
          <a:blip r:embed="rId3">
            <a:extLst/>
          </a:blip>
          <a:stretch>
            <a:fillRect/>
          </a:stretch>
        </p:blipFill>
        <p:spPr>
          <a:xfrm>
            <a:off x="969955" y="1694099"/>
            <a:ext cx="5723891" cy="2950211"/>
          </a:xfrm>
          <a:prstGeom prst="rect">
            <a:avLst/>
          </a:prstGeom>
          <a:ln w="12700">
            <a:miter lim="400000"/>
          </a:ln>
        </p:spPr>
      </p:pic>
      <p:sp>
        <p:nvSpPr>
          <p:cNvPr id="255" name="Text"/>
          <p:cNvSpPr txBox="1"/>
          <p:nvPr/>
        </p:nvSpPr>
        <p:spPr>
          <a:xfrm>
            <a:off x="5959966" y="3370579"/>
            <a:ext cx="526068" cy="370841"/>
          </a:xfrm>
          <a:prstGeom prst="rect">
            <a:avLst/>
          </a:prstGeom>
          <a:ln w="12700">
            <a:miter lim="400000"/>
          </a:ln>
        </p:spPr>
        <p:txBody>
          <a:bodyPr wrap="none" lIns="45719" rIns="45719">
            <a:spAutoFit/>
          </a:bodyPr>
          <a:lstStyle/>
          <a:p>
            <a:pPr/>
          </a:p>
        </p:txBody>
      </p:sp>
      <p:sp>
        <p:nvSpPr>
          <p:cNvPr id="256" name="Its Section specially made for Quitting the Quiz Software the when do we complete with our all the activity then we can easily go out of the software after using this option."/>
          <p:cNvSpPr txBox="1"/>
          <p:nvPr/>
        </p:nvSpPr>
        <p:spPr>
          <a:xfrm>
            <a:off x="6893304" y="2651187"/>
            <a:ext cx="5065275" cy="15556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spc="33" sz="2000">
                <a:solidFill>
                  <a:srgbClr val="FFFFFF"/>
                </a:solidFill>
                <a:latin typeface="Times New Roman"/>
                <a:ea typeface="Times New Roman"/>
                <a:cs typeface="Times New Roman"/>
                <a:sym typeface="Times New Roman"/>
              </a:defRPr>
            </a:lvl1pPr>
          </a:lstStyle>
          <a:p>
            <a:pPr>
              <a:defRPr spc="0">
                <a:latin typeface="+mn-lt"/>
                <a:ea typeface="+mn-ea"/>
                <a:cs typeface="+mn-cs"/>
                <a:sym typeface="Century Gothic"/>
              </a:defRPr>
            </a:pPr>
            <a:r>
              <a:rPr spc="33">
                <a:latin typeface="Times New Roman"/>
                <a:ea typeface="Times New Roman"/>
                <a:cs typeface="Times New Roman"/>
                <a:sym typeface="Times New Roman"/>
              </a:rPr>
              <a:t>Its Section specially made for Quitting the Quiz Software the when do we complete with our all the activity then we can easily go out of the software after using this option.</a:t>
            </a:r>
            <a:endParaRPr spc="33">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Rectangle 14"/>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259" name="Picture 16" descr="Picture 16"/>
          <p:cNvPicPr>
            <a:picLocks noChangeAspect="1"/>
          </p:cNvPicPr>
          <p:nvPr/>
        </p:nvPicPr>
        <p:blipFill>
          <a:blip r:embed="rId2">
            <a:alphaModFix amt="75000"/>
            <a:extLst/>
          </a:blip>
          <a:srcRect l="0" t="0" r="62945" b="15804"/>
          <a:stretch>
            <a:fillRect/>
          </a:stretch>
        </p:blipFill>
        <p:spPr>
          <a:xfrm rot="16200000">
            <a:off x="8887990" y="3553990"/>
            <a:ext cx="4517572" cy="2090449"/>
          </a:xfrm>
          <a:prstGeom prst="rect">
            <a:avLst/>
          </a:prstGeom>
          <a:ln w="12700">
            <a:miter lim="400000"/>
          </a:ln>
        </p:spPr>
      </p:pic>
      <p:sp>
        <p:nvSpPr>
          <p:cNvPr id="260" name="Rectangle 1"/>
          <p:cNvSpPr txBox="1"/>
          <p:nvPr/>
        </p:nvSpPr>
        <p:spPr>
          <a:xfrm>
            <a:off x="3061961" y="2340429"/>
            <a:ext cx="6068078" cy="146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800">
                <a:gradFill flip="none" rotWithShape="1">
                  <a:gsLst>
                    <a:gs pos="0">
                      <a:srgbClr val="196455"/>
                    </a:gs>
                    <a:gs pos="50000">
                      <a:schemeClr val="accent5"/>
                    </a:gs>
                    <a:gs pos="100000">
                      <a:srgbClr val="82E0CD"/>
                    </a:gs>
                  </a:gsLst>
                  <a:lin ang="5400000" scaled="0"/>
                </a:gra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4D4D4D"/>
            </a:gs>
            <a:gs pos="50000">
              <a:srgbClr val="2A2A2A"/>
            </a:gs>
            <a:gs pos="100000">
              <a:srgbClr val="000000"/>
            </a:gs>
          </a:gsLst>
          <a:lin ang="5400000" scaled="0"/>
        </a:gradFill>
      </p:bgPr>
    </p:bg>
    <p:spTree>
      <p:nvGrpSpPr>
        <p:cNvPr id="1" name=""/>
        <p:cNvGrpSpPr/>
        <p:nvPr/>
      </p:nvGrpSpPr>
      <p:grpSpPr>
        <a:xfrm>
          <a:off x="0" y="0"/>
          <a:ext cx="0" cy="0"/>
          <a:chOff x="0" y="0"/>
          <a:chExt cx="0" cy="0"/>
        </a:xfrm>
      </p:grpSpPr>
      <p:sp>
        <p:nvSpPr>
          <p:cNvPr id="181" name="Rectangle 14"/>
          <p:cNvSpPr/>
          <p:nvPr/>
        </p:nvSpPr>
        <p:spPr>
          <a:xfrm>
            <a:off x="12699" y="0"/>
            <a:ext cx="12192001" cy="6858001"/>
          </a:xfrm>
          <a:prstGeom prst="rect">
            <a:avLst/>
          </a:prstGeom>
          <a:ln w="12700">
            <a:miter lim="400000"/>
          </a:ln>
        </p:spPr>
        <p:txBody>
          <a:bodyPr lIns="45719" rIns="45719" anchor="ctr"/>
          <a:lstStyle/>
          <a:p>
            <a:pPr algn="ctr">
              <a:defRPr>
                <a:solidFill>
                  <a:srgbClr val="FFFFFF"/>
                </a:solidFill>
              </a:defRPr>
            </a:pPr>
          </a:p>
        </p:txBody>
      </p:sp>
      <p:sp>
        <p:nvSpPr>
          <p:cNvPr id="182" name="Title 1"/>
          <p:cNvSpPr txBox="1"/>
          <p:nvPr>
            <p:ph type="title"/>
          </p:nvPr>
        </p:nvSpPr>
        <p:spPr>
          <a:xfrm>
            <a:off x="683608" y="764371"/>
            <a:ext cx="3173690" cy="5216015"/>
          </a:xfrm>
          <a:prstGeom prst="rect">
            <a:avLst/>
          </a:prstGeom>
        </p:spPr>
        <p:txBody>
          <a:bodyPr/>
          <a:lstStyle/>
          <a:p>
            <a:pPr/>
            <a:r>
              <a:t>Certificate</a:t>
            </a:r>
          </a:p>
        </p:txBody>
      </p:sp>
      <p:sp>
        <p:nvSpPr>
          <p:cNvPr id="183" name="Straight Connector 16"/>
          <p:cNvSpPr/>
          <p:nvPr/>
        </p:nvSpPr>
        <p:spPr>
          <a:xfrm flipH="1">
            <a:off x="4079286" y="1252698"/>
            <a:ext cx="1" cy="4352604"/>
          </a:xfrm>
          <a:prstGeom prst="line">
            <a:avLst/>
          </a:prstGeom>
          <a:ln w="19050">
            <a:solidFill>
              <a:schemeClr val="accent1"/>
            </a:solidFill>
          </a:ln>
        </p:spPr>
        <p:txBody>
          <a:bodyPr lIns="45719" rIns="45719"/>
          <a:lstStyle/>
          <a:p>
            <a:pPr>
              <a:defRPr>
                <a:solidFill>
                  <a:srgbClr val="FFFFFF"/>
                </a:solidFill>
              </a:defRPr>
            </a:pPr>
          </a:p>
        </p:txBody>
      </p:sp>
      <p:pic>
        <p:nvPicPr>
          <p:cNvPr id="184" name="LPU11907150_page-0001" descr="LPU11907150_page-0001"/>
          <p:cNvPicPr>
            <a:picLocks noChangeAspect="1"/>
          </p:cNvPicPr>
          <p:nvPr/>
        </p:nvPicPr>
        <p:blipFill>
          <a:blip r:embed="rId2">
            <a:extLst/>
          </a:blip>
          <a:srcRect l="6607" t="0" r="0" b="0"/>
          <a:stretch>
            <a:fillRect/>
          </a:stretch>
        </p:blipFill>
        <p:spPr>
          <a:xfrm>
            <a:off x="4301276" y="1252735"/>
            <a:ext cx="6286107" cy="435260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4D4D4D"/>
            </a:gs>
            <a:gs pos="50000">
              <a:srgbClr val="2A2A2A"/>
            </a:gs>
            <a:gs pos="100000">
              <a:srgbClr val="000000"/>
            </a:gs>
          </a:gsLst>
          <a:lin ang="5400000" scaled="0"/>
        </a:gradFill>
      </p:bgPr>
    </p:bg>
    <p:spTree>
      <p:nvGrpSpPr>
        <p:cNvPr id="1" name=""/>
        <p:cNvGrpSpPr/>
        <p:nvPr/>
      </p:nvGrpSpPr>
      <p:grpSpPr>
        <a:xfrm>
          <a:off x="0" y="0"/>
          <a:ext cx="0" cy="0"/>
          <a:chOff x="0" y="0"/>
          <a:chExt cx="0" cy="0"/>
        </a:xfrm>
      </p:grpSpPr>
      <p:sp>
        <p:nvSpPr>
          <p:cNvPr id="186" name="Rectangle 14"/>
          <p:cNvSpPr/>
          <p:nvPr/>
        </p:nvSpPr>
        <p:spPr>
          <a:xfrm>
            <a:off x="25400" y="0"/>
            <a:ext cx="12192001" cy="6858000"/>
          </a:xfrm>
          <a:prstGeom prst="rect">
            <a:avLst/>
          </a:prstGeom>
          <a:ln w="12700">
            <a:miter lim="400000"/>
          </a:ln>
        </p:spPr>
        <p:txBody>
          <a:bodyPr lIns="45719" rIns="45719" anchor="ctr"/>
          <a:lstStyle/>
          <a:p>
            <a:pPr algn="ctr">
              <a:defRPr>
                <a:solidFill>
                  <a:srgbClr val="FFFFFF"/>
                </a:solidFill>
              </a:defRPr>
            </a:pPr>
          </a:p>
        </p:txBody>
      </p:sp>
      <p:sp>
        <p:nvSpPr>
          <p:cNvPr id="187" name="Title 1"/>
          <p:cNvSpPr txBox="1"/>
          <p:nvPr>
            <p:ph type="title"/>
          </p:nvPr>
        </p:nvSpPr>
        <p:spPr>
          <a:xfrm>
            <a:off x="683608" y="764371"/>
            <a:ext cx="3173690" cy="5216015"/>
          </a:xfrm>
          <a:prstGeom prst="rect">
            <a:avLst/>
          </a:prstGeom>
        </p:spPr>
        <p:txBody>
          <a:bodyPr/>
          <a:lstStyle/>
          <a:p>
            <a:pPr/>
            <a:r>
              <a:t>Experience</a:t>
            </a:r>
          </a:p>
        </p:txBody>
      </p:sp>
      <p:sp>
        <p:nvSpPr>
          <p:cNvPr id="188" name="Straight Connector 16"/>
          <p:cNvSpPr/>
          <p:nvPr/>
        </p:nvSpPr>
        <p:spPr>
          <a:xfrm flipH="1">
            <a:off x="4127196" y="1923563"/>
            <a:ext cx="1" cy="3017521"/>
          </a:xfrm>
          <a:prstGeom prst="line">
            <a:avLst/>
          </a:prstGeom>
          <a:ln w="19050">
            <a:solidFill>
              <a:schemeClr val="accent1"/>
            </a:solidFill>
          </a:ln>
        </p:spPr>
        <p:txBody>
          <a:bodyPr lIns="45719" rIns="45719"/>
          <a:lstStyle/>
          <a:p>
            <a:pPr>
              <a:defRPr>
                <a:solidFill>
                  <a:srgbClr val="FFFFFF"/>
                </a:solidFill>
              </a:defRPr>
            </a:pPr>
          </a:p>
        </p:txBody>
      </p:sp>
      <p:sp>
        <p:nvSpPr>
          <p:cNvPr id="189" name="Content Placeholder 3"/>
          <p:cNvSpPr txBox="1"/>
          <p:nvPr>
            <p:ph type="body" sz="quarter" idx="1"/>
          </p:nvPr>
        </p:nvSpPr>
        <p:spPr>
          <a:xfrm>
            <a:off x="4894729" y="2579515"/>
            <a:ext cx="5809127" cy="1831122"/>
          </a:xfrm>
          <a:prstGeom prst="rect">
            <a:avLst/>
          </a:prstGeom>
        </p:spPr>
        <p:txBody>
          <a:bodyPr/>
          <a:lstStyle/>
          <a:p>
            <a:pPr/>
            <a:r>
              <a:t>Learned </a:t>
            </a:r>
            <a:r>
              <a:rPr>
                <a:uFill>
                  <a:solidFill>
                    <a:srgbClr val="333333"/>
                  </a:solidFill>
                </a:uFill>
              </a:rPr>
              <a:t>OOPs Concepts.</a:t>
            </a:r>
            <a:endParaRPr>
              <a:uFill>
                <a:solidFill>
                  <a:srgbClr val="333333"/>
                </a:solidFill>
              </a:uFill>
            </a:endParaRPr>
          </a:p>
          <a:p>
            <a:pPr/>
            <a:r>
              <a:rPr>
                <a:uFill>
                  <a:solidFill>
                    <a:srgbClr val="333333"/>
                  </a:solidFill>
                </a:uFill>
              </a:rPr>
              <a:t>Solved lots of real life problem.</a:t>
            </a:r>
          </a:p>
          <a:p>
            <a:pPr/>
            <a:r>
              <a:t>Hands-on projects.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4D4D4D"/>
            </a:gs>
            <a:gs pos="50000">
              <a:srgbClr val="2A2A2A"/>
            </a:gs>
            <a:gs pos="100000">
              <a:srgbClr val="000000"/>
            </a:gs>
          </a:gsLst>
          <a:lin ang="5400000" scaled="0"/>
        </a:gradFill>
      </p:bgPr>
    </p:bg>
    <p:spTree>
      <p:nvGrpSpPr>
        <p:cNvPr id="1" name=""/>
        <p:cNvGrpSpPr/>
        <p:nvPr/>
      </p:nvGrpSpPr>
      <p:grpSpPr>
        <a:xfrm>
          <a:off x="0" y="0"/>
          <a:ext cx="0" cy="0"/>
          <a:chOff x="0" y="0"/>
          <a:chExt cx="0" cy="0"/>
        </a:xfrm>
      </p:grpSpPr>
      <p:sp>
        <p:nvSpPr>
          <p:cNvPr id="191" name="Rectangle 7"/>
          <p:cNvSpPr/>
          <p:nvPr/>
        </p:nvSpPr>
        <p:spPr>
          <a:xfrm>
            <a:off x="1" y="0"/>
            <a:ext cx="12192001" cy="6858000"/>
          </a:xfrm>
          <a:prstGeom prst="rect">
            <a:avLst/>
          </a:prstGeom>
          <a:ln w="12700">
            <a:miter lim="400000"/>
          </a:ln>
        </p:spPr>
        <p:txBody>
          <a:bodyPr lIns="45719" rIns="45719" anchor="ctr"/>
          <a:lstStyle/>
          <a:p>
            <a:pPr algn="ctr">
              <a:defRPr>
                <a:solidFill>
                  <a:srgbClr val="FFFFFF"/>
                </a:solidFill>
              </a:defRPr>
            </a:pPr>
          </a:p>
        </p:txBody>
      </p:sp>
      <p:sp>
        <p:nvSpPr>
          <p:cNvPr id="192" name="Title 1"/>
          <p:cNvSpPr txBox="1"/>
          <p:nvPr>
            <p:ph type="title"/>
          </p:nvPr>
        </p:nvSpPr>
        <p:spPr>
          <a:xfrm>
            <a:off x="245198" y="764371"/>
            <a:ext cx="3173689" cy="5216015"/>
          </a:xfrm>
          <a:prstGeom prst="rect">
            <a:avLst/>
          </a:prstGeom>
        </p:spPr>
        <p:txBody>
          <a:bodyPr/>
          <a:lstStyle/>
          <a:p>
            <a:pPr/>
            <a:r>
              <a:t>Learned </a:t>
            </a:r>
            <a:br/>
            <a:r>
              <a:t>skills</a:t>
            </a:r>
          </a:p>
        </p:txBody>
      </p:sp>
      <p:sp>
        <p:nvSpPr>
          <p:cNvPr id="193" name="Straight Connector 9"/>
          <p:cNvSpPr/>
          <p:nvPr/>
        </p:nvSpPr>
        <p:spPr>
          <a:xfrm flipH="1">
            <a:off x="3894511" y="1372591"/>
            <a:ext cx="1" cy="4112818"/>
          </a:xfrm>
          <a:prstGeom prst="line">
            <a:avLst/>
          </a:prstGeom>
          <a:ln w="19050">
            <a:solidFill>
              <a:schemeClr val="accent1"/>
            </a:solidFill>
          </a:ln>
        </p:spPr>
        <p:txBody>
          <a:bodyPr lIns="45719" rIns="45719"/>
          <a:lstStyle/>
          <a:p>
            <a:pPr>
              <a:defRPr>
                <a:solidFill>
                  <a:srgbClr val="FFFFFF"/>
                </a:solidFill>
              </a:defRPr>
            </a:pPr>
          </a:p>
        </p:txBody>
      </p:sp>
      <p:sp>
        <p:nvSpPr>
          <p:cNvPr id="194" name="Content Placeholder 2"/>
          <p:cNvSpPr txBox="1"/>
          <p:nvPr>
            <p:ph type="body" idx="1"/>
          </p:nvPr>
        </p:nvSpPr>
        <p:spPr>
          <a:xfrm>
            <a:off x="4036110" y="631405"/>
            <a:ext cx="7880650" cy="5481947"/>
          </a:xfrm>
          <a:prstGeom prst="rect">
            <a:avLst/>
          </a:prstGeom>
        </p:spPr>
        <p:txBody>
          <a:bodyPr anchor="ctr"/>
          <a:lstStyle/>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understand how C++ improves C with object-oriented features.</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how to write inline functions for efficiency and performance.</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the syntax and semantics of the C++ programming language.</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how to design C++ classes for code reuse.</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how to implement copy constructors and class member functions.</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understand the concept of data abstraction and encapsulation.</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how to overload functions and operators in C++.</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how containment and inheritance promote code reuse in C++.</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how inheritance and virtual functions implement dynamic binding with polymorphism.</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how to design and implement generic classes with C++ templates.</a:t>
            </a:r>
          </a:p>
          <a:p>
            <a:pPr marL="363817" indent="-224117" defTabSz="457200">
              <a:lnSpc>
                <a:spcPct val="100000"/>
              </a:lnSpc>
              <a:spcBef>
                <a:spcPts val="0"/>
              </a:spcBef>
              <a:buClr>
                <a:srgbClr val="666666"/>
              </a:buClr>
              <a:buFont typeface="Helvetica Neue"/>
              <a:buChar char="▪"/>
              <a:defRPr sz="2000">
                <a:latin typeface="+mj-lt"/>
                <a:ea typeface="+mj-ea"/>
                <a:cs typeface="+mj-cs"/>
                <a:sym typeface="Helvetica"/>
              </a:defRPr>
            </a:pPr>
            <a:r>
              <a:t>To learn how to use exception handling in C++ programs.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4D4D4D"/>
            </a:gs>
            <a:gs pos="50000">
              <a:srgbClr val="2A2A2A"/>
            </a:gs>
            <a:gs pos="100000">
              <a:srgbClr val="000000"/>
            </a:gs>
          </a:gsLst>
          <a:lin ang="5400000" scaled="0"/>
        </a:gradFill>
      </p:bgPr>
    </p:bg>
    <p:spTree>
      <p:nvGrpSpPr>
        <p:cNvPr id="1" name=""/>
        <p:cNvGrpSpPr/>
        <p:nvPr/>
      </p:nvGrpSpPr>
      <p:grpSpPr>
        <a:xfrm>
          <a:off x="0" y="0"/>
          <a:ext cx="0" cy="0"/>
          <a:chOff x="0" y="0"/>
          <a:chExt cx="0" cy="0"/>
        </a:xfrm>
      </p:grpSpPr>
      <p:sp>
        <p:nvSpPr>
          <p:cNvPr id="196" name="Rectangle 7"/>
          <p:cNvSpPr/>
          <p:nvPr/>
        </p:nvSpPr>
        <p:spPr>
          <a:xfrm>
            <a:off x="1" y="0"/>
            <a:ext cx="12192001" cy="6858000"/>
          </a:xfrm>
          <a:prstGeom prst="rect">
            <a:avLst/>
          </a:prstGeom>
          <a:ln w="12700">
            <a:miter lim="400000"/>
          </a:ln>
        </p:spPr>
        <p:txBody>
          <a:bodyPr lIns="45719" rIns="45719" anchor="ctr"/>
          <a:lstStyle/>
          <a:p>
            <a:pPr algn="ctr">
              <a:defRPr>
                <a:solidFill>
                  <a:srgbClr val="FFFFFF"/>
                </a:solidFill>
              </a:defRPr>
            </a:pPr>
          </a:p>
        </p:txBody>
      </p:sp>
      <p:sp>
        <p:nvSpPr>
          <p:cNvPr id="197" name="Title 1"/>
          <p:cNvSpPr txBox="1"/>
          <p:nvPr>
            <p:ph type="title"/>
          </p:nvPr>
        </p:nvSpPr>
        <p:spPr>
          <a:xfrm>
            <a:off x="683608" y="764371"/>
            <a:ext cx="3173690" cy="5216015"/>
          </a:xfrm>
          <a:prstGeom prst="rect">
            <a:avLst/>
          </a:prstGeom>
        </p:spPr>
        <p:txBody>
          <a:bodyPr/>
          <a:lstStyle/>
          <a:p>
            <a:pPr/>
            <a:r>
              <a:t>projects</a:t>
            </a:r>
          </a:p>
        </p:txBody>
      </p:sp>
      <p:sp>
        <p:nvSpPr>
          <p:cNvPr id="198" name="Straight Connector 9"/>
          <p:cNvSpPr/>
          <p:nvPr/>
        </p:nvSpPr>
        <p:spPr>
          <a:xfrm flipH="1">
            <a:off x="4127196" y="1923563"/>
            <a:ext cx="1" cy="3017521"/>
          </a:xfrm>
          <a:prstGeom prst="line">
            <a:avLst/>
          </a:prstGeom>
          <a:ln w="19050">
            <a:solidFill>
              <a:schemeClr val="accent1"/>
            </a:solidFill>
          </a:ln>
        </p:spPr>
        <p:txBody>
          <a:bodyPr lIns="45719" rIns="45719"/>
          <a:lstStyle/>
          <a:p>
            <a:pPr>
              <a:defRPr>
                <a:solidFill>
                  <a:srgbClr val="FFFFFF"/>
                </a:solidFill>
              </a:defRPr>
            </a:pPr>
          </a:p>
        </p:txBody>
      </p:sp>
      <p:sp>
        <p:nvSpPr>
          <p:cNvPr id="199" name="Content Placeholder 2"/>
          <p:cNvSpPr txBox="1"/>
          <p:nvPr>
            <p:ph type="body" sz="half" idx="1"/>
          </p:nvPr>
        </p:nvSpPr>
        <p:spPr>
          <a:xfrm>
            <a:off x="4346397" y="820993"/>
            <a:ext cx="7086601" cy="4602353"/>
          </a:xfrm>
          <a:prstGeom prst="rect">
            <a:avLst/>
          </a:prstGeom>
        </p:spPr>
        <p:txBody>
          <a:bodyPr anchor="ctr"/>
          <a:lstStyle/>
          <a:p>
            <a:pPr marL="124690" indent="-124690" defTabSz="457200">
              <a:lnSpc>
                <a:spcPct val="100000"/>
              </a:lnSpc>
              <a:spcBef>
                <a:spcPts val="0"/>
              </a:spcBef>
              <a:defRPr sz="3300"/>
            </a:pPr>
          </a:p>
          <a:p>
            <a:pPr marL="0" indent="0" defTabSz="457200">
              <a:lnSpc>
                <a:spcPct val="100000"/>
              </a:lnSpc>
              <a:spcBef>
                <a:spcPts val="0"/>
              </a:spcBef>
              <a:buSzTx/>
              <a:buFontTx/>
              <a:buNone/>
              <a:defRPr sz="3300"/>
            </a:pPr>
            <a:r>
              <a:rPr b="1">
                <a:uFill>
                  <a:solidFill>
                    <a:srgbClr val="000000"/>
                  </a:solidFill>
                </a:uFill>
                <a:latin typeface="Times New Roman"/>
                <a:ea typeface="Times New Roman"/>
                <a:cs typeface="Times New Roman"/>
                <a:sym typeface="Times New Roman"/>
              </a:rPr>
              <a:t>QUIZ SYSTEM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4D4D4D"/>
            </a:gs>
            <a:gs pos="50000">
              <a:srgbClr val="2A2A2A"/>
            </a:gs>
            <a:gs pos="100000">
              <a:srgbClr val="000000"/>
            </a:gs>
          </a:gsLst>
          <a:lin ang="5400000" scaled="0"/>
        </a:gradFill>
      </p:bgPr>
    </p:bg>
    <p:spTree>
      <p:nvGrpSpPr>
        <p:cNvPr id="1" name=""/>
        <p:cNvGrpSpPr/>
        <p:nvPr/>
      </p:nvGrpSpPr>
      <p:grpSpPr>
        <a:xfrm>
          <a:off x="0" y="0"/>
          <a:ext cx="0" cy="0"/>
          <a:chOff x="0" y="0"/>
          <a:chExt cx="0" cy="0"/>
        </a:xfrm>
      </p:grpSpPr>
      <p:sp>
        <p:nvSpPr>
          <p:cNvPr id="201" name="Rectangle 7"/>
          <p:cNvSpPr/>
          <p:nvPr/>
        </p:nvSpPr>
        <p:spPr>
          <a:xfrm>
            <a:off x="12701" y="0"/>
            <a:ext cx="12192001" cy="6858000"/>
          </a:xfrm>
          <a:prstGeom prst="rect">
            <a:avLst/>
          </a:prstGeom>
          <a:ln w="12700">
            <a:miter lim="400000"/>
          </a:ln>
        </p:spPr>
        <p:txBody>
          <a:bodyPr lIns="45719" rIns="45719" anchor="ctr"/>
          <a:lstStyle/>
          <a:p>
            <a:pPr algn="ctr">
              <a:defRPr>
                <a:solidFill>
                  <a:srgbClr val="FFFFFF"/>
                </a:solidFill>
              </a:defRPr>
            </a:pPr>
          </a:p>
        </p:txBody>
      </p:sp>
      <p:sp>
        <p:nvSpPr>
          <p:cNvPr id="202" name="Title 1"/>
          <p:cNvSpPr txBox="1"/>
          <p:nvPr>
            <p:ph type="title"/>
          </p:nvPr>
        </p:nvSpPr>
        <p:spPr>
          <a:xfrm>
            <a:off x="683608" y="764371"/>
            <a:ext cx="3173690" cy="5216015"/>
          </a:xfrm>
          <a:prstGeom prst="rect">
            <a:avLst/>
          </a:prstGeom>
        </p:spPr>
        <p:txBody>
          <a:bodyPr/>
          <a:lstStyle/>
          <a:p>
            <a:pPr/>
            <a:r>
              <a:t>project </a:t>
            </a:r>
          </a:p>
        </p:txBody>
      </p:sp>
      <p:sp>
        <p:nvSpPr>
          <p:cNvPr id="203" name="Straight Connector 9"/>
          <p:cNvSpPr/>
          <p:nvPr/>
        </p:nvSpPr>
        <p:spPr>
          <a:xfrm flipH="1">
            <a:off x="4127196" y="1923563"/>
            <a:ext cx="1" cy="3017521"/>
          </a:xfrm>
          <a:prstGeom prst="line">
            <a:avLst/>
          </a:prstGeom>
          <a:ln w="19050">
            <a:solidFill>
              <a:schemeClr val="accent1"/>
            </a:solidFill>
          </a:ln>
        </p:spPr>
        <p:txBody>
          <a:bodyPr lIns="45719" rIns="45719"/>
          <a:lstStyle/>
          <a:p>
            <a:pPr>
              <a:defRPr>
                <a:solidFill>
                  <a:srgbClr val="FFFFFF"/>
                </a:solidFill>
              </a:defRPr>
            </a:pPr>
          </a:p>
        </p:txBody>
      </p:sp>
      <p:sp>
        <p:nvSpPr>
          <p:cNvPr id="204" name="Content Placeholder 2"/>
          <p:cNvSpPr txBox="1"/>
          <p:nvPr>
            <p:ph type="body" idx="1"/>
          </p:nvPr>
        </p:nvSpPr>
        <p:spPr>
          <a:xfrm>
            <a:off x="4370137" y="764371"/>
            <a:ext cx="7086601" cy="5216015"/>
          </a:xfrm>
          <a:prstGeom prst="rect">
            <a:avLst/>
          </a:prstGeom>
        </p:spPr>
        <p:txBody>
          <a:bodyPr anchor="ctr"/>
          <a:lstStyle/>
          <a:p>
            <a:pPr/>
            <a:r>
              <a:t>What is Quiz System?</a:t>
            </a:r>
          </a:p>
          <a:p>
            <a:pPr>
              <a:defRPr sz="2000"/>
            </a:pPr>
          </a:p>
          <a:p>
            <a:pPr marL="0" indent="0">
              <a:buSzTx/>
              <a:buNone/>
            </a:pPr>
            <a:r>
              <a:t>Quiz System refers to service as conduct online examination or test. It will use for students progress evaluation using modern computer technology. It replaced the paperwork and overcome the outcomes of traditional way of examinations using paper or pen.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I1" descr="I1"/>
          <p:cNvPicPr>
            <a:picLocks noChangeAspect="1"/>
          </p:cNvPicPr>
          <p:nvPr/>
        </p:nvPicPr>
        <p:blipFill>
          <a:blip r:embed="rId2">
            <a:extLst/>
          </a:blip>
          <a:stretch>
            <a:fillRect/>
          </a:stretch>
        </p:blipFill>
        <p:spPr>
          <a:xfrm>
            <a:off x="2323511" y="1017866"/>
            <a:ext cx="4334981" cy="3741761"/>
          </a:xfrm>
          <a:prstGeom prst="rect">
            <a:avLst/>
          </a:prstGeom>
          <a:ln w="12700">
            <a:miter lim="400000"/>
          </a:ln>
        </p:spPr>
      </p:pic>
      <p:pic>
        <p:nvPicPr>
          <p:cNvPr id="207" name="I2" descr="I2"/>
          <p:cNvPicPr>
            <a:picLocks noChangeAspect="1"/>
          </p:cNvPicPr>
          <p:nvPr/>
        </p:nvPicPr>
        <p:blipFill>
          <a:blip r:embed="rId3">
            <a:extLst/>
          </a:blip>
          <a:stretch>
            <a:fillRect/>
          </a:stretch>
        </p:blipFill>
        <p:spPr>
          <a:xfrm>
            <a:off x="6756979" y="2910605"/>
            <a:ext cx="4334982" cy="3747359"/>
          </a:xfrm>
          <a:prstGeom prst="rect">
            <a:avLst/>
          </a:prstGeom>
          <a:ln w="12700">
            <a:miter lim="400000"/>
          </a:ln>
        </p:spPr>
      </p:pic>
      <p:sp>
        <p:nvSpPr>
          <p:cNvPr id="208" name="CODE"/>
          <p:cNvSpPr txBox="1"/>
          <p:nvPr/>
        </p:nvSpPr>
        <p:spPr>
          <a:xfrm>
            <a:off x="4918722" y="236417"/>
            <a:ext cx="1568810"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solidFill>
                  <a:srgbClr val="FFFFFF"/>
                </a:solidFill>
              </a:defRPr>
            </a:lvl1pPr>
          </a:lstStyle>
          <a:p>
            <a:pPr/>
            <a:r>
              <a:t>CODE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I3" descr="I3"/>
          <p:cNvPicPr>
            <a:picLocks noChangeAspect="1"/>
          </p:cNvPicPr>
          <p:nvPr/>
        </p:nvPicPr>
        <p:blipFill>
          <a:blip r:embed="rId2">
            <a:extLst/>
          </a:blip>
          <a:stretch>
            <a:fillRect/>
          </a:stretch>
        </p:blipFill>
        <p:spPr>
          <a:xfrm>
            <a:off x="1873941" y="667263"/>
            <a:ext cx="4519296" cy="3895091"/>
          </a:xfrm>
          <a:prstGeom prst="rect">
            <a:avLst/>
          </a:prstGeom>
          <a:ln w="12700">
            <a:miter lim="400000"/>
          </a:ln>
        </p:spPr>
      </p:pic>
      <p:pic>
        <p:nvPicPr>
          <p:cNvPr id="211" name="I4" descr="I4"/>
          <p:cNvPicPr>
            <a:picLocks noChangeAspect="1"/>
          </p:cNvPicPr>
          <p:nvPr/>
        </p:nvPicPr>
        <p:blipFill>
          <a:blip r:embed="rId3">
            <a:extLst/>
          </a:blip>
          <a:stretch>
            <a:fillRect/>
          </a:stretch>
        </p:blipFill>
        <p:spPr>
          <a:xfrm>
            <a:off x="6405992" y="2778610"/>
            <a:ext cx="4658066" cy="356676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I5" descr="I5"/>
          <p:cNvPicPr>
            <a:picLocks noChangeAspect="1"/>
          </p:cNvPicPr>
          <p:nvPr/>
        </p:nvPicPr>
        <p:blipFill>
          <a:blip r:embed="rId2">
            <a:extLst/>
          </a:blip>
          <a:stretch>
            <a:fillRect/>
          </a:stretch>
        </p:blipFill>
        <p:spPr>
          <a:xfrm>
            <a:off x="1141007" y="422220"/>
            <a:ext cx="5003029" cy="3389039"/>
          </a:xfrm>
          <a:prstGeom prst="rect">
            <a:avLst/>
          </a:prstGeom>
          <a:ln w="12700">
            <a:miter lim="400000"/>
          </a:ln>
        </p:spPr>
      </p:pic>
      <p:pic>
        <p:nvPicPr>
          <p:cNvPr id="214" name="I6" descr="I6"/>
          <p:cNvPicPr>
            <a:picLocks noChangeAspect="1"/>
          </p:cNvPicPr>
          <p:nvPr/>
        </p:nvPicPr>
        <p:blipFill>
          <a:blip r:embed="rId3">
            <a:extLst/>
          </a:blip>
          <a:stretch>
            <a:fillRect/>
          </a:stretch>
        </p:blipFill>
        <p:spPr>
          <a:xfrm>
            <a:off x="6282045" y="2298974"/>
            <a:ext cx="5379721" cy="41605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000000"/>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Helvetica"/>
        <a:ea typeface="Helvetica"/>
        <a:cs typeface="Helvetica"/>
      </a:majorFont>
      <a:minorFont>
        <a:latin typeface="Century Gothic"/>
        <a:ea typeface="Century Gothic"/>
        <a:cs typeface="Century Gothic"/>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Helvetica"/>
        <a:ea typeface="Helvetica"/>
        <a:cs typeface="Helvetica"/>
      </a:majorFont>
      <a:minorFont>
        <a:latin typeface="Century Gothic"/>
        <a:ea typeface="Century Gothic"/>
        <a:cs typeface="Century Gothic"/>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