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4"/>
  </p:sldMasterIdLst>
  <p:notesMasterIdLst>
    <p:notesMasterId r:id="rId20"/>
  </p:notesMasterIdLst>
  <p:handoutMasterIdLst>
    <p:handoutMasterId r:id="rId21"/>
  </p:handoutMasterIdLst>
  <p:sldIdLst>
    <p:sldId id="2147327973" r:id="rId5"/>
    <p:sldId id="2147327996" r:id="rId6"/>
    <p:sldId id="2147327997" r:id="rId7"/>
    <p:sldId id="2147327998" r:id="rId8"/>
    <p:sldId id="2147328013" r:id="rId9"/>
    <p:sldId id="2147328006" r:id="rId10"/>
    <p:sldId id="2147328012" r:id="rId11"/>
    <p:sldId id="2147328015" r:id="rId12"/>
    <p:sldId id="2147328016" r:id="rId13"/>
    <p:sldId id="2147328017" r:id="rId14"/>
    <p:sldId id="2147328014" r:id="rId15"/>
    <p:sldId id="2147328018" r:id="rId16"/>
    <p:sldId id="2147327999" r:id="rId17"/>
    <p:sldId id="2147328003" r:id="rId18"/>
    <p:sldId id="21473280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16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8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  <p:cmAuthor id="3" name="Horne, Jason" initials="HJ" lastIdx="6" clrIdx="2">
    <p:extLst>
      <p:ext uri="{19B8F6BF-5375-455C-9EA6-DF929625EA0E}">
        <p15:presenceInfo xmlns:p15="http://schemas.microsoft.com/office/powerpoint/2012/main" userId="S::jason.horne@cgi.com::789564e2-614f-452d-b3c6-3581189e9d13" providerId="AD"/>
      </p:ext>
    </p:extLst>
  </p:cmAuthor>
  <p:cmAuthor id="4" name="Monica Kitto" initials="MK" lastIdx="16" clrIdx="3">
    <p:extLst>
      <p:ext uri="{19B8F6BF-5375-455C-9EA6-DF929625EA0E}">
        <p15:presenceInfo xmlns:p15="http://schemas.microsoft.com/office/powerpoint/2012/main" userId="Monica Kit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E31937"/>
    <a:srgbClr val="0040C0"/>
    <a:srgbClr val="FFFF66"/>
    <a:srgbClr val="FFFFCC"/>
    <a:srgbClr val="CCECFF"/>
    <a:srgbClr val="FFAC25"/>
    <a:srgbClr val="D7A5B1"/>
    <a:srgbClr val="F5F5F5"/>
    <a:srgbClr val="EF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59C62-8E3E-6313-B5CB-6BE28D30E499}" v="345" dt="2022-08-11T03:29:30.787"/>
    <p1510:client id="{2983994D-5720-D1AC-C55E-FD1B0925E36B}" v="43" dt="2022-08-15T12:05:11.267"/>
    <p1510:client id="{4D62AE1C-1644-5B81-9393-D8FE588C4B6B}" v="183" dt="2022-08-11T05:45:41.163"/>
    <p1510:client id="{59338C81-3506-AE54-A708-37B5456C09D8}" v="66" dt="2022-08-11T12:50:15.764"/>
    <p1510:client id="{9C92438E-F789-3AE2-93BF-C74E87830815}" v="26" dt="2022-08-11T15:27:30.352"/>
    <p1510:client id="{B19CF1E9-4962-2983-86DD-8CF747EB4A15}" v="2" dt="2022-08-11T17:48:36.874"/>
    <p1510:client id="{B6A2606B-D841-B424-6C1D-D0F1495F3E9C}" v="6" dt="2022-08-08T19:30:07.113"/>
    <p1510:client id="{BD43C61B-3087-97F2-06C7-97441BD81181}" v="994" dt="2022-08-11T01:45:44.821"/>
    <p1510:client id="{C417A148-F49C-9464-0AEE-5B587E39800B}" v="10" dt="2022-08-08T19:30:31.763"/>
    <p1510:client id="{E249A9FC-4B0B-4BE5-E30D-94935109129F}" v="507" dt="2022-08-15T13:25:13.174"/>
    <p1510:client id="{EDC437F8-4FB6-7174-C28E-BF75CBFB630A}" v="8" dt="2022-08-12T12:14:40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B5270-E00D-4628-BA1E-B38F313DE77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9D486D-3E96-4C84-8C37-8295E0CA80A0}">
      <dgm:prSet/>
      <dgm:spPr/>
      <dgm:t>
        <a:bodyPr/>
        <a:lstStyle/>
        <a:p>
          <a:r>
            <a:rPr lang="en-US"/>
            <a:t>What is Evidently AI ?</a:t>
          </a:r>
        </a:p>
      </dgm:t>
    </dgm:pt>
    <dgm:pt modelId="{F5D761F0-0DFF-4B50-BBC0-4D716AD08D4E}" type="parTrans" cxnId="{B62F0B54-F92F-4682-BEEB-1EA41D68B1FB}">
      <dgm:prSet/>
      <dgm:spPr/>
      <dgm:t>
        <a:bodyPr/>
        <a:lstStyle/>
        <a:p>
          <a:endParaRPr lang="en-US"/>
        </a:p>
      </dgm:t>
    </dgm:pt>
    <dgm:pt modelId="{B286AE47-EDCF-432F-8992-3473416B0D27}" type="sibTrans" cxnId="{B62F0B54-F92F-4682-BEEB-1EA41D68B1FB}">
      <dgm:prSet/>
      <dgm:spPr/>
      <dgm:t>
        <a:bodyPr/>
        <a:lstStyle/>
        <a:p>
          <a:endParaRPr lang="en-US"/>
        </a:p>
      </dgm:t>
    </dgm:pt>
    <dgm:pt modelId="{963DAFB6-BC81-4775-922D-694840006B86}">
      <dgm:prSet/>
      <dgm:spPr/>
      <dgm:t>
        <a:bodyPr/>
        <a:lstStyle/>
        <a:p>
          <a:r>
            <a:rPr lang="en-US"/>
            <a:t>Evidently Capabilities</a:t>
          </a:r>
        </a:p>
      </dgm:t>
    </dgm:pt>
    <dgm:pt modelId="{C6C69F36-D244-44B5-92E5-FF54F501EFFB}" type="parTrans" cxnId="{0EA4B127-753D-4FE5-AF5C-9D93FF90FD88}">
      <dgm:prSet/>
      <dgm:spPr/>
      <dgm:t>
        <a:bodyPr/>
        <a:lstStyle/>
        <a:p>
          <a:endParaRPr lang="en-US"/>
        </a:p>
      </dgm:t>
    </dgm:pt>
    <dgm:pt modelId="{24335FF0-4FFD-434B-B41F-6D067C944B0A}" type="sibTrans" cxnId="{0EA4B127-753D-4FE5-AF5C-9D93FF90FD88}">
      <dgm:prSet/>
      <dgm:spPr/>
      <dgm:t>
        <a:bodyPr/>
        <a:lstStyle/>
        <a:p>
          <a:endParaRPr lang="en-US"/>
        </a:p>
      </dgm:t>
    </dgm:pt>
    <dgm:pt modelId="{B9F8347F-E131-490D-A20F-8711C8A29DF0}">
      <dgm:prSet/>
      <dgm:spPr/>
      <dgm:t>
        <a:bodyPr/>
        <a:lstStyle/>
        <a:p>
          <a:r>
            <a:rPr lang="en-US"/>
            <a:t>Evidently Features </a:t>
          </a:r>
        </a:p>
      </dgm:t>
    </dgm:pt>
    <dgm:pt modelId="{0C282517-610F-4A4B-B63B-1C93B24B473F}" type="parTrans" cxnId="{5110EC3B-A93F-4A63-AF20-E4CC54D374E8}">
      <dgm:prSet/>
      <dgm:spPr/>
      <dgm:t>
        <a:bodyPr/>
        <a:lstStyle/>
        <a:p>
          <a:endParaRPr lang="en-US"/>
        </a:p>
      </dgm:t>
    </dgm:pt>
    <dgm:pt modelId="{9BCB57FD-8539-4FAA-A2E0-C04E4F4E57FE}" type="sibTrans" cxnId="{5110EC3B-A93F-4A63-AF20-E4CC54D374E8}">
      <dgm:prSet/>
      <dgm:spPr/>
      <dgm:t>
        <a:bodyPr/>
        <a:lstStyle/>
        <a:p>
          <a:endParaRPr lang="en-US"/>
        </a:p>
      </dgm:t>
    </dgm:pt>
    <dgm:pt modelId="{C25AEF6F-1056-4909-B599-B49A0DECA4DF}">
      <dgm:prSet/>
      <dgm:spPr/>
      <dgm:t>
        <a:bodyPr/>
        <a:lstStyle/>
        <a:p>
          <a:r>
            <a:rPr lang="en-US"/>
            <a:t>Implementation &amp; Demo</a:t>
          </a:r>
        </a:p>
      </dgm:t>
    </dgm:pt>
    <dgm:pt modelId="{C615A404-F114-4390-BFAA-9A1384F80042}" type="parTrans" cxnId="{A210A3FF-14F0-4A8B-8712-612A43E728B5}">
      <dgm:prSet/>
      <dgm:spPr/>
      <dgm:t>
        <a:bodyPr/>
        <a:lstStyle/>
        <a:p>
          <a:endParaRPr lang="en-US"/>
        </a:p>
      </dgm:t>
    </dgm:pt>
    <dgm:pt modelId="{8210453D-0FAB-48E3-8F17-30C551E5C724}" type="sibTrans" cxnId="{A210A3FF-14F0-4A8B-8712-612A43E728B5}">
      <dgm:prSet/>
      <dgm:spPr/>
      <dgm:t>
        <a:bodyPr/>
        <a:lstStyle/>
        <a:p>
          <a:endParaRPr lang="en-US"/>
        </a:p>
      </dgm:t>
    </dgm:pt>
    <dgm:pt modelId="{3953DC21-7218-4BCE-8167-6D826F201DD3}">
      <dgm:prSet/>
      <dgm:spPr/>
      <dgm:t>
        <a:bodyPr/>
        <a:lstStyle/>
        <a:p>
          <a:r>
            <a:rPr lang="en-US"/>
            <a:t>Integration</a:t>
          </a:r>
        </a:p>
      </dgm:t>
    </dgm:pt>
    <dgm:pt modelId="{E191315D-3CE0-41A2-BF05-8E18564F751E}" type="parTrans" cxnId="{EAF16E3B-0539-44BA-AE49-E17432213160}">
      <dgm:prSet/>
      <dgm:spPr/>
      <dgm:t>
        <a:bodyPr/>
        <a:lstStyle/>
        <a:p>
          <a:endParaRPr lang="en-US"/>
        </a:p>
      </dgm:t>
    </dgm:pt>
    <dgm:pt modelId="{4509EC22-FA72-4380-A08D-FA474D801FF6}" type="sibTrans" cxnId="{EAF16E3B-0539-44BA-AE49-E17432213160}">
      <dgm:prSet/>
      <dgm:spPr/>
      <dgm:t>
        <a:bodyPr/>
        <a:lstStyle/>
        <a:p>
          <a:endParaRPr lang="en-US"/>
        </a:p>
      </dgm:t>
    </dgm:pt>
    <dgm:pt modelId="{71F8D2D7-3C63-4478-820C-9178A6F7ADA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Observation &amp; Conclusion</a:t>
          </a:r>
          <a:endParaRPr lang="en-US"/>
        </a:p>
      </dgm:t>
    </dgm:pt>
    <dgm:pt modelId="{131E41DF-D9DE-47A4-8DA2-1790E2D56821}" type="parTrans" cxnId="{6312425A-8242-49F1-BEFF-D2ACE7A49B98}">
      <dgm:prSet/>
      <dgm:spPr/>
      <dgm:t>
        <a:bodyPr/>
        <a:lstStyle/>
        <a:p>
          <a:endParaRPr lang="en-US"/>
        </a:p>
      </dgm:t>
    </dgm:pt>
    <dgm:pt modelId="{FB3EA354-68B8-42BB-847F-F0B36A734379}" type="sibTrans" cxnId="{6312425A-8242-49F1-BEFF-D2ACE7A49B98}">
      <dgm:prSet/>
      <dgm:spPr/>
      <dgm:t>
        <a:bodyPr/>
        <a:lstStyle/>
        <a:p>
          <a:endParaRPr lang="en-US"/>
        </a:p>
      </dgm:t>
    </dgm:pt>
    <dgm:pt modelId="{B54B00B5-F7C5-4E37-981F-71034B78D820}">
      <dgm:prSet phldr="0"/>
      <dgm:spPr/>
      <dgm:t>
        <a:bodyPr/>
        <a:lstStyle/>
        <a:p>
          <a:pPr rtl="0"/>
          <a:r>
            <a:rPr lang="en-US"/>
            <a:t>Evidently vs Competitors</a:t>
          </a:r>
          <a:endParaRPr lang="en-US">
            <a:latin typeface="Calibri Light" panose="020F0302020204030204"/>
          </a:endParaRPr>
        </a:p>
      </dgm:t>
    </dgm:pt>
    <dgm:pt modelId="{3E8DBA22-5187-46CE-9D42-C7E06CC88F73}" type="parTrans" cxnId="{676045F3-FB44-4F9D-9801-134CACE357FF}">
      <dgm:prSet/>
      <dgm:spPr/>
    </dgm:pt>
    <dgm:pt modelId="{256A632F-0028-4F9C-BCA7-FDF56A94268B}" type="sibTrans" cxnId="{676045F3-FB44-4F9D-9801-134CACE357FF}">
      <dgm:prSet/>
      <dgm:spPr/>
    </dgm:pt>
    <dgm:pt modelId="{96155386-BA08-41ED-9D6C-389D49BBCFB9}" type="pres">
      <dgm:prSet presAssocID="{69DB5270-E00D-4628-BA1E-B38F313DE774}" presName="linear" presStyleCnt="0">
        <dgm:presLayoutVars>
          <dgm:dir/>
          <dgm:animLvl val="lvl"/>
          <dgm:resizeHandles val="exact"/>
        </dgm:presLayoutVars>
      </dgm:prSet>
      <dgm:spPr/>
    </dgm:pt>
    <dgm:pt modelId="{B0F54AC8-DC5D-4B0A-8A4E-EA5EB9F6E8FD}" type="pres">
      <dgm:prSet presAssocID="{829D486D-3E96-4C84-8C37-8295E0CA80A0}" presName="parentLin" presStyleCnt="0"/>
      <dgm:spPr/>
    </dgm:pt>
    <dgm:pt modelId="{FA813D05-9E24-4534-8786-9B550F3D8890}" type="pres">
      <dgm:prSet presAssocID="{829D486D-3E96-4C84-8C37-8295E0CA80A0}" presName="parentLeftMargin" presStyleLbl="node1" presStyleIdx="0" presStyleCnt="7"/>
      <dgm:spPr/>
    </dgm:pt>
    <dgm:pt modelId="{C5245EFE-0C55-40F0-BBD1-F3DB6A37545A}" type="pres">
      <dgm:prSet presAssocID="{829D486D-3E96-4C84-8C37-8295E0CA80A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E3E1C01-9BCD-40A7-8ADC-24F7797CDA96}" type="pres">
      <dgm:prSet presAssocID="{829D486D-3E96-4C84-8C37-8295E0CA80A0}" presName="negativeSpace" presStyleCnt="0"/>
      <dgm:spPr/>
    </dgm:pt>
    <dgm:pt modelId="{8B4B5688-DE21-47C7-B3AF-B86563AAA473}" type="pres">
      <dgm:prSet presAssocID="{829D486D-3E96-4C84-8C37-8295E0CA80A0}" presName="childText" presStyleLbl="conFgAcc1" presStyleIdx="0" presStyleCnt="7">
        <dgm:presLayoutVars>
          <dgm:bulletEnabled val="1"/>
        </dgm:presLayoutVars>
      </dgm:prSet>
      <dgm:spPr/>
    </dgm:pt>
    <dgm:pt modelId="{8B74C891-F50B-446D-B988-E9BAAA878F88}" type="pres">
      <dgm:prSet presAssocID="{B286AE47-EDCF-432F-8992-3473416B0D27}" presName="spaceBetweenRectangles" presStyleCnt="0"/>
      <dgm:spPr/>
    </dgm:pt>
    <dgm:pt modelId="{CFC2354A-BA06-4377-A76B-24344330B467}" type="pres">
      <dgm:prSet presAssocID="{963DAFB6-BC81-4775-922D-694840006B86}" presName="parentLin" presStyleCnt="0"/>
      <dgm:spPr/>
    </dgm:pt>
    <dgm:pt modelId="{8622E1E5-1889-4CBA-8D1E-80BEE63003A8}" type="pres">
      <dgm:prSet presAssocID="{963DAFB6-BC81-4775-922D-694840006B86}" presName="parentLeftMargin" presStyleLbl="node1" presStyleIdx="0" presStyleCnt="7"/>
      <dgm:spPr/>
    </dgm:pt>
    <dgm:pt modelId="{CEC98DAA-1922-43B9-80CC-27E9FD57A80A}" type="pres">
      <dgm:prSet presAssocID="{963DAFB6-BC81-4775-922D-694840006B8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B2A1FF3-14D3-4A50-8136-DF8759AAD80D}" type="pres">
      <dgm:prSet presAssocID="{963DAFB6-BC81-4775-922D-694840006B86}" presName="negativeSpace" presStyleCnt="0"/>
      <dgm:spPr/>
    </dgm:pt>
    <dgm:pt modelId="{28CA7889-D7D0-4AC9-8C5D-C5EE703D51EF}" type="pres">
      <dgm:prSet presAssocID="{963DAFB6-BC81-4775-922D-694840006B86}" presName="childText" presStyleLbl="conFgAcc1" presStyleIdx="1" presStyleCnt="7">
        <dgm:presLayoutVars>
          <dgm:bulletEnabled val="1"/>
        </dgm:presLayoutVars>
      </dgm:prSet>
      <dgm:spPr/>
    </dgm:pt>
    <dgm:pt modelId="{C3AA4988-CE8B-4970-B669-7FF0AD7B3230}" type="pres">
      <dgm:prSet presAssocID="{24335FF0-4FFD-434B-B41F-6D067C944B0A}" presName="spaceBetweenRectangles" presStyleCnt="0"/>
      <dgm:spPr/>
    </dgm:pt>
    <dgm:pt modelId="{8CA7EA0A-D905-4532-8D5E-94F211FBF7CE}" type="pres">
      <dgm:prSet presAssocID="{B9F8347F-E131-490D-A20F-8711C8A29DF0}" presName="parentLin" presStyleCnt="0"/>
      <dgm:spPr/>
    </dgm:pt>
    <dgm:pt modelId="{3E728313-58EC-4659-9E70-9369A501F2C3}" type="pres">
      <dgm:prSet presAssocID="{B9F8347F-E131-490D-A20F-8711C8A29DF0}" presName="parentLeftMargin" presStyleLbl="node1" presStyleIdx="1" presStyleCnt="7"/>
      <dgm:spPr/>
    </dgm:pt>
    <dgm:pt modelId="{67268AAE-4F78-4A34-9F43-ABCD0E4F2CE5}" type="pres">
      <dgm:prSet presAssocID="{B9F8347F-E131-490D-A20F-8711C8A29DF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FB4FCD3-65F1-4F87-91F1-4CECB58FC1AF}" type="pres">
      <dgm:prSet presAssocID="{B9F8347F-E131-490D-A20F-8711C8A29DF0}" presName="negativeSpace" presStyleCnt="0"/>
      <dgm:spPr/>
    </dgm:pt>
    <dgm:pt modelId="{9DEA8BDB-A3D2-4FB8-80B2-6EF176712B76}" type="pres">
      <dgm:prSet presAssocID="{B9F8347F-E131-490D-A20F-8711C8A29DF0}" presName="childText" presStyleLbl="conFgAcc1" presStyleIdx="2" presStyleCnt="7">
        <dgm:presLayoutVars>
          <dgm:bulletEnabled val="1"/>
        </dgm:presLayoutVars>
      </dgm:prSet>
      <dgm:spPr/>
    </dgm:pt>
    <dgm:pt modelId="{C9770125-AF21-45FD-93BE-542C7DF0586F}" type="pres">
      <dgm:prSet presAssocID="{9BCB57FD-8539-4FAA-A2E0-C04E4F4E57FE}" presName="spaceBetweenRectangles" presStyleCnt="0"/>
      <dgm:spPr/>
    </dgm:pt>
    <dgm:pt modelId="{720B6836-84E9-4918-A1C2-876EC69C24D7}" type="pres">
      <dgm:prSet presAssocID="{C25AEF6F-1056-4909-B599-B49A0DECA4DF}" presName="parentLin" presStyleCnt="0"/>
      <dgm:spPr/>
    </dgm:pt>
    <dgm:pt modelId="{C66B51E3-4AD9-409D-8430-CD4C2F636FFA}" type="pres">
      <dgm:prSet presAssocID="{C25AEF6F-1056-4909-B599-B49A0DECA4DF}" presName="parentLeftMargin" presStyleLbl="node1" presStyleIdx="2" presStyleCnt="7"/>
      <dgm:spPr/>
    </dgm:pt>
    <dgm:pt modelId="{2BD5C070-EEC5-466B-B297-D836D7CE91D8}" type="pres">
      <dgm:prSet presAssocID="{C25AEF6F-1056-4909-B599-B49A0DECA4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7D1AA3D-D64B-4CC6-9D3D-CF08BF49485E}" type="pres">
      <dgm:prSet presAssocID="{C25AEF6F-1056-4909-B599-B49A0DECA4DF}" presName="negativeSpace" presStyleCnt="0"/>
      <dgm:spPr/>
    </dgm:pt>
    <dgm:pt modelId="{ACA133EB-1989-4D75-87E0-98AFC0959EFB}" type="pres">
      <dgm:prSet presAssocID="{C25AEF6F-1056-4909-B599-B49A0DECA4DF}" presName="childText" presStyleLbl="conFgAcc1" presStyleIdx="3" presStyleCnt="7">
        <dgm:presLayoutVars>
          <dgm:bulletEnabled val="1"/>
        </dgm:presLayoutVars>
      </dgm:prSet>
      <dgm:spPr/>
    </dgm:pt>
    <dgm:pt modelId="{157D95F4-4C81-48E4-BF22-75176A452EE6}" type="pres">
      <dgm:prSet presAssocID="{8210453D-0FAB-48E3-8F17-30C551E5C724}" presName="spaceBetweenRectangles" presStyleCnt="0"/>
      <dgm:spPr/>
    </dgm:pt>
    <dgm:pt modelId="{867DEA1B-D3B4-4AF6-83C3-5979F48391D5}" type="pres">
      <dgm:prSet presAssocID="{3953DC21-7218-4BCE-8167-6D826F201DD3}" presName="parentLin" presStyleCnt="0"/>
      <dgm:spPr/>
    </dgm:pt>
    <dgm:pt modelId="{ADC1E033-3D3C-4C0F-9D00-40B84F6E82A5}" type="pres">
      <dgm:prSet presAssocID="{3953DC21-7218-4BCE-8167-6D826F201DD3}" presName="parentLeftMargin" presStyleLbl="node1" presStyleIdx="3" presStyleCnt="7"/>
      <dgm:spPr/>
    </dgm:pt>
    <dgm:pt modelId="{878B413D-6639-4553-AD65-34F43C66EDBC}" type="pres">
      <dgm:prSet presAssocID="{3953DC21-7218-4BCE-8167-6D826F201DD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5DB2067-27BE-4B6C-949F-ABB550FD2197}" type="pres">
      <dgm:prSet presAssocID="{3953DC21-7218-4BCE-8167-6D826F201DD3}" presName="negativeSpace" presStyleCnt="0"/>
      <dgm:spPr/>
    </dgm:pt>
    <dgm:pt modelId="{1EA60E6D-08AD-43C2-9F6A-FC537D67CD1F}" type="pres">
      <dgm:prSet presAssocID="{3953DC21-7218-4BCE-8167-6D826F201DD3}" presName="childText" presStyleLbl="conFgAcc1" presStyleIdx="4" presStyleCnt="7">
        <dgm:presLayoutVars>
          <dgm:bulletEnabled val="1"/>
        </dgm:presLayoutVars>
      </dgm:prSet>
      <dgm:spPr/>
    </dgm:pt>
    <dgm:pt modelId="{F5AF09EB-92C5-4D1D-A78D-5D6AE53F7E2D}" type="pres">
      <dgm:prSet presAssocID="{4509EC22-FA72-4380-A08D-FA474D801FF6}" presName="spaceBetweenRectangles" presStyleCnt="0"/>
      <dgm:spPr/>
    </dgm:pt>
    <dgm:pt modelId="{DC465CD7-2A63-47D7-A06D-1065A7155473}" type="pres">
      <dgm:prSet presAssocID="{B54B00B5-F7C5-4E37-981F-71034B78D820}" presName="parentLin" presStyleCnt="0"/>
      <dgm:spPr/>
    </dgm:pt>
    <dgm:pt modelId="{51993D63-B74B-4430-A2CD-B3466C16B8D2}" type="pres">
      <dgm:prSet presAssocID="{B54B00B5-F7C5-4E37-981F-71034B78D820}" presName="parentLeftMargin" presStyleLbl="node1" presStyleIdx="4" presStyleCnt="7"/>
      <dgm:spPr/>
    </dgm:pt>
    <dgm:pt modelId="{F3C6214B-4288-4B4D-B49A-53175E22A62D}" type="pres">
      <dgm:prSet presAssocID="{B54B00B5-F7C5-4E37-981F-71034B78D82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E6C154-F081-407C-AD42-071C4061F425}" type="pres">
      <dgm:prSet presAssocID="{B54B00B5-F7C5-4E37-981F-71034B78D820}" presName="negativeSpace" presStyleCnt="0"/>
      <dgm:spPr/>
    </dgm:pt>
    <dgm:pt modelId="{F31D725E-DB4E-42D9-8292-B703BC97A43B}" type="pres">
      <dgm:prSet presAssocID="{B54B00B5-F7C5-4E37-981F-71034B78D820}" presName="childText" presStyleLbl="conFgAcc1" presStyleIdx="5" presStyleCnt="7">
        <dgm:presLayoutVars>
          <dgm:bulletEnabled val="1"/>
        </dgm:presLayoutVars>
      </dgm:prSet>
      <dgm:spPr/>
    </dgm:pt>
    <dgm:pt modelId="{83BB2877-5DB9-4FE5-B651-941EEF9C6F56}" type="pres">
      <dgm:prSet presAssocID="{256A632F-0028-4F9C-BCA7-FDF56A94268B}" presName="spaceBetweenRectangles" presStyleCnt="0"/>
      <dgm:spPr/>
    </dgm:pt>
    <dgm:pt modelId="{5180B38D-A6E3-43CE-8B28-BDC3A434FA21}" type="pres">
      <dgm:prSet presAssocID="{71F8D2D7-3C63-4478-820C-9178A6F7ADA4}" presName="parentLin" presStyleCnt="0"/>
      <dgm:spPr/>
    </dgm:pt>
    <dgm:pt modelId="{A918C683-BD60-41B6-BDDA-F1525846C79E}" type="pres">
      <dgm:prSet presAssocID="{71F8D2D7-3C63-4478-820C-9178A6F7ADA4}" presName="parentLeftMargin" presStyleLbl="node1" presStyleIdx="5" presStyleCnt="7"/>
      <dgm:spPr/>
    </dgm:pt>
    <dgm:pt modelId="{4AEBD610-C066-4548-BE16-F720B69056FE}" type="pres">
      <dgm:prSet presAssocID="{71F8D2D7-3C63-4478-820C-9178A6F7ADA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DA44DD1-4B9E-47F3-A3B3-5A68EDA2D992}" type="pres">
      <dgm:prSet presAssocID="{71F8D2D7-3C63-4478-820C-9178A6F7ADA4}" presName="negativeSpace" presStyleCnt="0"/>
      <dgm:spPr/>
    </dgm:pt>
    <dgm:pt modelId="{8D6E552D-5511-481A-832D-7BC44666D95C}" type="pres">
      <dgm:prSet presAssocID="{71F8D2D7-3C63-4478-820C-9178A6F7ADA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28E5870B-6289-4911-9C92-83515BF09963}" type="presOf" srcId="{B9F8347F-E131-490D-A20F-8711C8A29DF0}" destId="{3E728313-58EC-4659-9E70-9369A501F2C3}" srcOrd="0" destOrd="0" presId="urn:microsoft.com/office/officeart/2005/8/layout/list1"/>
    <dgm:cxn modelId="{F83F3C0C-ADF9-4551-8DD7-E82063A35C4A}" type="presOf" srcId="{69DB5270-E00D-4628-BA1E-B38F313DE774}" destId="{96155386-BA08-41ED-9D6C-389D49BBCFB9}" srcOrd="0" destOrd="0" presId="urn:microsoft.com/office/officeart/2005/8/layout/list1"/>
    <dgm:cxn modelId="{0EA4B127-753D-4FE5-AF5C-9D93FF90FD88}" srcId="{69DB5270-E00D-4628-BA1E-B38F313DE774}" destId="{963DAFB6-BC81-4775-922D-694840006B86}" srcOrd="1" destOrd="0" parTransId="{C6C69F36-D244-44B5-92E5-FF54F501EFFB}" sibTransId="{24335FF0-4FFD-434B-B41F-6D067C944B0A}"/>
    <dgm:cxn modelId="{260BB52F-F60C-4276-A2DD-0CCA62EAE11B}" type="presOf" srcId="{963DAFB6-BC81-4775-922D-694840006B86}" destId="{CEC98DAA-1922-43B9-80CC-27E9FD57A80A}" srcOrd="1" destOrd="0" presId="urn:microsoft.com/office/officeart/2005/8/layout/list1"/>
    <dgm:cxn modelId="{EAF16E3B-0539-44BA-AE49-E17432213160}" srcId="{69DB5270-E00D-4628-BA1E-B38F313DE774}" destId="{3953DC21-7218-4BCE-8167-6D826F201DD3}" srcOrd="4" destOrd="0" parTransId="{E191315D-3CE0-41A2-BF05-8E18564F751E}" sibTransId="{4509EC22-FA72-4380-A08D-FA474D801FF6}"/>
    <dgm:cxn modelId="{5110EC3B-A93F-4A63-AF20-E4CC54D374E8}" srcId="{69DB5270-E00D-4628-BA1E-B38F313DE774}" destId="{B9F8347F-E131-490D-A20F-8711C8A29DF0}" srcOrd="2" destOrd="0" parTransId="{0C282517-610F-4A4B-B63B-1C93B24B473F}" sibTransId="{9BCB57FD-8539-4FAA-A2E0-C04E4F4E57FE}"/>
    <dgm:cxn modelId="{C1DE4E40-05D8-42BA-BC2C-7D81CDCF0E9E}" type="presOf" srcId="{71F8D2D7-3C63-4478-820C-9178A6F7ADA4}" destId="{4AEBD610-C066-4548-BE16-F720B69056FE}" srcOrd="1" destOrd="0" presId="urn:microsoft.com/office/officeart/2005/8/layout/list1"/>
    <dgm:cxn modelId="{CCAFD940-11AA-4412-8E38-579EF667C5CD}" type="presOf" srcId="{3953DC21-7218-4BCE-8167-6D826F201DD3}" destId="{878B413D-6639-4553-AD65-34F43C66EDBC}" srcOrd="1" destOrd="0" presId="urn:microsoft.com/office/officeart/2005/8/layout/list1"/>
    <dgm:cxn modelId="{B62F0B54-F92F-4682-BEEB-1EA41D68B1FB}" srcId="{69DB5270-E00D-4628-BA1E-B38F313DE774}" destId="{829D486D-3E96-4C84-8C37-8295E0CA80A0}" srcOrd="0" destOrd="0" parTransId="{F5D761F0-0DFF-4B50-BBC0-4D716AD08D4E}" sibTransId="{B286AE47-EDCF-432F-8992-3473416B0D27}"/>
    <dgm:cxn modelId="{6312425A-8242-49F1-BEFF-D2ACE7A49B98}" srcId="{69DB5270-E00D-4628-BA1E-B38F313DE774}" destId="{71F8D2D7-3C63-4478-820C-9178A6F7ADA4}" srcOrd="6" destOrd="0" parTransId="{131E41DF-D9DE-47A4-8DA2-1790E2D56821}" sibTransId="{FB3EA354-68B8-42BB-847F-F0B36A734379}"/>
    <dgm:cxn modelId="{6F5BD993-2FC7-4AA9-8F28-1C2A925D85D6}" type="presOf" srcId="{C25AEF6F-1056-4909-B599-B49A0DECA4DF}" destId="{2BD5C070-EEC5-466B-B297-D836D7CE91D8}" srcOrd="1" destOrd="0" presId="urn:microsoft.com/office/officeart/2005/8/layout/list1"/>
    <dgm:cxn modelId="{1F6DDBA5-45D8-474A-947E-64F7767AD772}" type="presOf" srcId="{B9F8347F-E131-490D-A20F-8711C8A29DF0}" destId="{67268AAE-4F78-4A34-9F43-ABCD0E4F2CE5}" srcOrd="1" destOrd="0" presId="urn:microsoft.com/office/officeart/2005/8/layout/list1"/>
    <dgm:cxn modelId="{4C5EE9A8-C9EB-4DFD-8DFF-0BBAFE4966F8}" type="presOf" srcId="{829D486D-3E96-4C84-8C37-8295E0CA80A0}" destId="{FA813D05-9E24-4534-8786-9B550F3D8890}" srcOrd="0" destOrd="0" presId="urn:microsoft.com/office/officeart/2005/8/layout/list1"/>
    <dgm:cxn modelId="{83EE72AB-973B-485E-AEED-B52787119985}" type="presOf" srcId="{C25AEF6F-1056-4909-B599-B49A0DECA4DF}" destId="{C66B51E3-4AD9-409D-8430-CD4C2F636FFA}" srcOrd="0" destOrd="0" presId="urn:microsoft.com/office/officeart/2005/8/layout/list1"/>
    <dgm:cxn modelId="{6972A0B6-37CF-45AD-AD12-4347C2C20D4D}" type="presOf" srcId="{B54B00B5-F7C5-4E37-981F-71034B78D820}" destId="{F3C6214B-4288-4B4D-B49A-53175E22A62D}" srcOrd="1" destOrd="0" presId="urn:microsoft.com/office/officeart/2005/8/layout/list1"/>
    <dgm:cxn modelId="{E90DD6B8-CCF0-4C0A-95E0-3FCC97F62D1E}" type="presOf" srcId="{3953DC21-7218-4BCE-8167-6D826F201DD3}" destId="{ADC1E033-3D3C-4C0F-9D00-40B84F6E82A5}" srcOrd="0" destOrd="0" presId="urn:microsoft.com/office/officeart/2005/8/layout/list1"/>
    <dgm:cxn modelId="{087C09E4-1784-4E76-9A6B-C5CF955CC194}" type="presOf" srcId="{B54B00B5-F7C5-4E37-981F-71034B78D820}" destId="{51993D63-B74B-4430-A2CD-B3466C16B8D2}" srcOrd="0" destOrd="0" presId="urn:microsoft.com/office/officeart/2005/8/layout/list1"/>
    <dgm:cxn modelId="{8BDE4BEA-836A-46D8-AD6D-1D16EAAB4390}" type="presOf" srcId="{71F8D2D7-3C63-4478-820C-9178A6F7ADA4}" destId="{A918C683-BD60-41B6-BDDA-F1525846C79E}" srcOrd="0" destOrd="0" presId="urn:microsoft.com/office/officeart/2005/8/layout/list1"/>
    <dgm:cxn modelId="{E1B294EE-8047-4E9B-BFD5-B11652CA0213}" type="presOf" srcId="{829D486D-3E96-4C84-8C37-8295E0CA80A0}" destId="{C5245EFE-0C55-40F0-BBD1-F3DB6A37545A}" srcOrd="1" destOrd="0" presId="urn:microsoft.com/office/officeart/2005/8/layout/list1"/>
    <dgm:cxn modelId="{08BD64F3-6416-43A9-86DD-DBEF679DB7AE}" type="presOf" srcId="{963DAFB6-BC81-4775-922D-694840006B86}" destId="{8622E1E5-1889-4CBA-8D1E-80BEE63003A8}" srcOrd="0" destOrd="0" presId="urn:microsoft.com/office/officeart/2005/8/layout/list1"/>
    <dgm:cxn modelId="{676045F3-FB44-4F9D-9801-134CACE357FF}" srcId="{69DB5270-E00D-4628-BA1E-B38F313DE774}" destId="{B54B00B5-F7C5-4E37-981F-71034B78D820}" srcOrd="5" destOrd="0" parTransId="{3E8DBA22-5187-46CE-9D42-C7E06CC88F73}" sibTransId="{256A632F-0028-4F9C-BCA7-FDF56A94268B}"/>
    <dgm:cxn modelId="{A210A3FF-14F0-4A8B-8712-612A43E728B5}" srcId="{69DB5270-E00D-4628-BA1E-B38F313DE774}" destId="{C25AEF6F-1056-4909-B599-B49A0DECA4DF}" srcOrd="3" destOrd="0" parTransId="{C615A404-F114-4390-BFAA-9A1384F80042}" sibTransId="{8210453D-0FAB-48E3-8F17-30C551E5C724}"/>
    <dgm:cxn modelId="{477CA467-9920-4CF9-98D7-31BF10ABB433}" type="presParOf" srcId="{96155386-BA08-41ED-9D6C-389D49BBCFB9}" destId="{B0F54AC8-DC5D-4B0A-8A4E-EA5EB9F6E8FD}" srcOrd="0" destOrd="0" presId="urn:microsoft.com/office/officeart/2005/8/layout/list1"/>
    <dgm:cxn modelId="{BEFD2583-D83A-48CF-BF20-A195FB3C2BCC}" type="presParOf" srcId="{B0F54AC8-DC5D-4B0A-8A4E-EA5EB9F6E8FD}" destId="{FA813D05-9E24-4534-8786-9B550F3D8890}" srcOrd="0" destOrd="0" presId="urn:microsoft.com/office/officeart/2005/8/layout/list1"/>
    <dgm:cxn modelId="{74F998FF-985A-4FC7-B12A-F931B4BD121E}" type="presParOf" srcId="{B0F54AC8-DC5D-4B0A-8A4E-EA5EB9F6E8FD}" destId="{C5245EFE-0C55-40F0-BBD1-F3DB6A37545A}" srcOrd="1" destOrd="0" presId="urn:microsoft.com/office/officeart/2005/8/layout/list1"/>
    <dgm:cxn modelId="{AB49ADFF-10D7-4B69-991A-F17C1334F1B5}" type="presParOf" srcId="{96155386-BA08-41ED-9D6C-389D49BBCFB9}" destId="{0E3E1C01-9BCD-40A7-8ADC-24F7797CDA96}" srcOrd="1" destOrd="0" presId="urn:microsoft.com/office/officeart/2005/8/layout/list1"/>
    <dgm:cxn modelId="{7CA8AAFB-5662-4518-B371-91864EA0D021}" type="presParOf" srcId="{96155386-BA08-41ED-9D6C-389D49BBCFB9}" destId="{8B4B5688-DE21-47C7-B3AF-B86563AAA473}" srcOrd="2" destOrd="0" presId="urn:microsoft.com/office/officeart/2005/8/layout/list1"/>
    <dgm:cxn modelId="{D62F5A3C-5856-4000-8837-C881521EFEC3}" type="presParOf" srcId="{96155386-BA08-41ED-9D6C-389D49BBCFB9}" destId="{8B74C891-F50B-446D-B988-E9BAAA878F88}" srcOrd="3" destOrd="0" presId="urn:microsoft.com/office/officeart/2005/8/layout/list1"/>
    <dgm:cxn modelId="{CC23BC65-1C96-48DE-8FCD-471A17E2951C}" type="presParOf" srcId="{96155386-BA08-41ED-9D6C-389D49BBCFB9}" destId="{CFC2354A-BA06-4377-A76B-24344330B467}" srcOrd="4" destOrd="0" presId="urn:microsoft.com/office/officeart/2005/8/layout/list1"/>
    <dgm:cxn modelId="{5F7BF94A-204A-4769-8164-9314EBFDFE34}" type="presParOf" srcId="{CFC2354A-BA06-4377-A76B-24344330B467}" destId="{8622E1E5-1889-4CBA-8D1E-80BEE63003A8}" srcOrd="0" destOrd="0" presId="urn:microsoft.com/office/officeart/2005/8/layout/list1"/>
    <dgm:cxn modelId="{15575B56-61EB-46C5-B8A4-EB65AEE966ED}" type="presParOf" srcId="{CFC2354A-BA06-4377-A76B-24344330B467}" destId="{CEC98DAA-1922-43B9-80CC-27E9FD57A80A}" srcOrd="1" destOrd="0" presId="urn:microsoft.com/office/officeart/2005/8/layout/list1"/>
    <dgm:cxn modelId="{C09D329D-1100-4F5A-B839-277D40703D8F}" type="presParOf" srcId="{96155386-BA08-41ED-9D6C-389D49BBCFB9}" destId="{4B2A1FF3-14D3-4A50-8136-DF8759AAD80D}" srcOrd="5" destOrd="0" presId="urn:microsoft.com/office/officeart/2005/8/layout/list1"/>
    <dgm:cxn modelId="{DB3E18AB-9C89-4429-84E1-1CFA23BD8938}" type="presParOf" srcId="{96155386-BA08-41ED-9D6C-389D49BBCFB9}" destId="{28CA7889-D7D0-4AC9-8C5D-C5EE703D51EF}" srcOrd="6" destOrd="0" presId="urn:microsoft.com/office/officeart/2005/8/layout/list1"/>
    <dgm:cxn modelId="{066EAC3A-BEA1-4738-AF45-694A198D426E}" type="presParOf" srcId="{96155386-BA08-41ED-9D6C-389D49BBCFB9}" destId="{C3AA4988-CE8B-4970-B669-7FF0AD7B3230}" srcOrd="7" destOrd="0" presId="urn:microsoft.com/office/officeart/2005/8/layout/list1"/>
    <dgm:cxn modelId="{E8CAF626-8DBC-48AB-B2CB-25DD1816F1E8}" type="presParOf" srcId="{96155386-BA08-41ED-9D6C-389D49BBCFB9}" destId="{8CA7EA0A-D905-4532-8D5E-94F211FBF7CE}" srcOrd="8" destOrd="0" presId="urn:microsoft.com/office/officeart/2005/8/layout/list1"/>
    <dgm:cxn modelId="{33244F25-7553-467A-A17D-0D41D0587509}" type="presParOf" srcId="{8CA7EA0A-D905-4532-8D5E-94F211FBF7CE}" destId="{3E728313-58EC-4659-9E70-9369A501F2C3}" srcOrd="0" destOrd="0" presId="urn:microsoft.com/office/officeart/2005/8/layout/list1"/>
    <dgm:cxn modelId="{FC2A82B8-A8FE-4004-AB37-0C5D0320959D}" type="presParOf" srcId="{8CA7EA0A-D905-4532-8D5E-94F211FBF7CE}" destId="{67268AAE-4F78-4A34-9F43-ABCD0E4F2CE5}" srcOrd="1" destOrd="0" presId="urn:microsoft.com/office/officeart/2005/8/layout/list1"/>
    <dgm:cxn modelId="{6205AB1E-FA81-4839-8DD4-C598F4AD1EA1}" type="presParOf" srcId="{96155386-BA08-41ED-9D6C-389D49BBCFB9}" destId="{8FB4FCD3-65F1-4F87-91F1-4CECB58FC1AF}" srcOrd="9" destOrd="0" presId="urn:microsoft.com/office/officeart/2005/8/layout/list1"/>
    <dgm:cxn modelId="{D7B07064-D100-4C82-BE4F-F6B67BD58BA2}" type="presParOf" srcId="{96155386-BA08-41ED-9D6C-389D49BBCFB9}" destId="{9DEA8BDB-A3D2-4FB8-80B2-6EF176712B76}" srcOrd="10" destOrd="0" presId="urn:microsoft.com/office/officeart/2005/8/layout/list1"/>
    <dgm:cxn modelId="{4EA3A42B-B88D-4E98-ABB4-B69A2D04847E}" type="presParOf" srcId="{96155386-BA08-41ED-9D6C-389D49BBCFB9}" destId="{C9770125-AF21-45FD-93BE-542C7DF0586F}" srcOrd="11" destOrd="0" presId="urn:microsoft.com/office/officeart/2005/8/layout/list1"/>
    <dgm:cxn modelId="{434D1063-8CA5-4652-B5FB-305998289A0C}" type="presParOf" srcId="{96155386-BA08-41ED-9D6C-389D49BBCFB9}" destId="{720B6836-84E9-4918-A1C2-876EC69C24D7}" srcOrd="12" destOrd="0" presId="urn:microsoft.com/office/officeart/2005/8/layout/list1"/>
    <dgm:cxn modelId="{2B376E7E-2833-424C-9217-51FDD96B74BD}" type="presParOf" srcId="{720B6836-84E9-4918-A1C2-876EC69C24D7}" destId="{C66B51E3-4AD9-409D-8430-CD4C2F636FFA}" srcOrd="0" destOrd="0" presId="urn:microsoft.com/office/officeart/2005/8/layout/list1"/>
    <dgm:cxn modelId="{E557BAB8-EFC4-49AD-8B63-08792E1DDAF9}" type="presParOf" srcId="{720B6836-84E9-4918-A1C2-876EC69C24D7}" destId="{2BD5C070-EEC5-466B-B297-D836D7CE91D8}" srcOrd="1" destOrd="0" presId="urn:microsoft.com/office/officeart/2005/8/layout/list1"/>
    <dgm:cxn modelId="{0B70A607-8879-42DB-A1DA-D6D166360282}" type="presParOf" srcId="{96155386-BA08-41ED-9D6C-389D49BBCFB9}" destId="{F7D1AA3D-D64B-4CC6-9D3D-CF08BF49485E}" srcOrd="13" destOrd="0" presId="urn:microsoft.com/office/officeart/2005/8/layout/list1"/>
    <dgm:cxn modelId="{3122DF5D-4F04-4013-B225-07AD6FDDC48A}" type="presParOf" srcId="{96155386-BA08-41ED-9D6C-389D49BBCFB9}" destId="{ACA133EB-1989-4D75-87E0-98AFC0959EFB}" srcOrd="14" destOrd="0" presId="urn:microsoft.com/office/officeart/2005/8/layout/list1"/>
    <dgm:cxn modelId="{51F2BE46-1F47-423C-8ECB-4992CE84BCEF}" type="presParOf" srcId="{96155386-BA08-41ED-9D6C-389D49BBCFB9}" destId="{157D95F4-4C81-48E4-BF22-75176A452EE6}" srcOrd="15" destOrd="0" presId="urn:microsoft.com/office/officeart/2005/8/layout/list1"/>
    <dgm:cxn modelId="{3DB55A21-6A1E-4763-B239-8F25A62047FE}" type="presParOf" srcId="{96155386-BA08-41ED-9D6C-389D49BBCFB9}" destId="{867DEA1B-D3B4-4AF6-83C3-5979F48391D5}" srcOrd="16" destOrd="0" presId="urn:microsoft.com/office/officeart/2005/8/layout/list1"/>
    <dgm:cxn modelId="{B5A676EB-8604-4071-8D42-DF0F791D32BE}" type="presParOf" srcId="{867DEA1B-D3B4-4AF6-83C3-5979F48391D5}" destId="{ADC1E033-3D3C-4C0F-9D00-40B84F6E82A5}" srcOrd="0" destOrd="0" presId="urn:microsoft.com/office/officeart/2005/8/layout/list1"/>
    <dgm:cxn modelId="{90947B2E-C512-49CB-9D69-26B8C8AAB660}" type="presParOf" srcId="{867DEA1B-D3B4-4AF6-83C3-5979F48391D5}" destId="{878B413D-6639-4553-AD65-34F43C66EDBC}" srcOrd="1" destOrd="0" presId="urn:microsoft.com/office/officeart/2005/8/layout/list1"/>
    <dgm:cxn modelId="{DA97F4BE-64D7-4894-BF93-7964CB16FA41}" type="presParOf" srcId="{96155386-BA08-41ED-9D6C-389D49BBCFB9}" destId="{15DB2067-27BE-4B6C-949F-ABB550FD2197}" srcOrd="17" destOrd="0" presId="urn:microsoft.com/office/officeart/2005/8/layout/list1"/>
    <dgm:cxn modelId="{E70F0549-5E0F-4644-9667-AB28729E5E3B}" type="presParOf" srcId="{96155386-BA08-41ED-9D6C-389D49BBCFB9}" destId="{1EA60E6D-08AD-43C2-9F6A-FC537D67CD1F}" srcOrd="18" destOrd="0" presId="urn:microsoft.com/office/officeart/2005/8/layout/list1"/>
    <dgm:cxn modelId="{1B4724B1-F108-4529-8EE6-651658CAD269}" type="presParOf" srcId="{96155386-BA08-41ED-9D6C-389D49BBCFB9}" destId="{F5AF09EB-92C5-4D1D-A78D-5D6AE53F7E2D}" srcOrd="19" destOrd="0" presId="urn:microsoft.com/office/officeart/2005/8/layout/list1"/>
    <dgm:cxn modelId="{C46F1896-29A1-4A14-8756-DF71DD554687}" type="presParOf" srcId="{96155386-BA08-41ED-9D6C-389D49BBCFB9}" destId="{DC465CD7-2A63-47D7-A06D-1065A7155473}" srcOrd="20" destOrd="0" presId="urn:microsoft.com/office/officeart/2005/8/layout/list1"/>
    <dgm:cxn modelId="{B3B1B67A-8E80-4964-83C6-3EE8D45FAA3E}" type="presParOf" srcId="{DC465CD7-2A63-47D7-A06D-1065A7155473}" destId="{51993D63-B74B-4430-A2CD-B3466C16B8D2}" srcOrd="0" destOrd="0" presId="urn:microsoft.com/office/officeart/2005/8/layout/list1"/>
    <dgm:cxn modelId="{62BDB43C-F1C9-4B5E-AC53-CD426090B44C}" type="presParOf" srcId="{DC465CD7-2A63-47D7-A06D-1065A7155473}" destId="{F3C6214B-4288-4B4D-B49A-53175E22A62D}" srcOrd="1" destOrd="0" presId="urn:microsoft.com/office/officeart/2005/8/layout/list1"/>
    <dgm:cxn modelId="{DE42F53F-6776-45F0-B591-8BB548E25E37}" type="presParOf" srcId="{96155386-BA08-41ED-9D6C-389D49BBCFB9}" destId="{EDE6C154-F081-407C-AD42-071C4061F425}" srcOrd="21" destOrd="0" presId="urn:microsoft.com/office/officeart/2005/8/layout/list1"/>
    <dgm:cxn modelId="{CB76C302-B74B-4C26-A922-9E45291FF45E}" type="presParOf" srcId="{96155386-BA08-41ED-9D6C-389D49BBCFB9}" destId="{F31D725E-DB4E-42D9-8292-B703BC97A43B}" srcOrd="22" destOrd="0" presId="urn:microsoft.com/office/officeart/2005/8/layout/list1"/>
    <dgm:cxn modelId="{603F1514-1668-4B47-8D3C-40D6E30D1567}" type="presParOf" srcId="{96155386-BA08-41ED-9D6C-389D49BBCFB9}" destId="{83BB2877-5DB9-4FE5-B651-941EEF9C6F56}" srcOrd="23" destOrd="0" presId="urn:microsoft.com/office/officeart/2005/8/layout/list1"/>
    <dgm:cxn modelId="{5DF2B11D-5E1E-4BAD-AB33-5ABAA3BCAB40}" type="presParOf" srcId="{96155386-BA08-41ED-9D6C-389D49BBCFB9}" destId="{5180B38D-A6E3-43CE-8B28-BDC3A434FA21}" srcOrd="24" destOrd="0" presId="urn:microsoft.com/office/officeart/2005/8/layout/list1"/>
    <dgm:cxn modelId="{905D41D0-1C0C-4A2B-AECE-CB72B5F8E5D6}" type="presParOf" srcId="{5180B38D-A6E3-43CE-8B28-BDC3A434FA21}" destId="{A918C683-BD60-41B6-BDDA-F1525846C79E}" srcOrd="0" destOrd="0" presId="urn:microsoft.com/office/officeart/2005/8/layout/list1"/>
    <dgm:cxn modelId="{103BF4DE-C687-4B03-B75D-91F4F2668CC0}" type="presParOf" srcId="{5180B38D-A6E3-43CE-8B28-BDC3A434FA21}" destId="{4AEBD610-C066-4548-BE16-F720B69056FE}" srcOrd="1" destOrd="0" presId="urn:microsoft.com/office/officeart/2005/8/layout/list1"/>
    <dgm:cxn modelId="{A9111583-6EED-4DF3-8C11-AC0437B27AD5}" type="presParOf" srcId="{96155386-BA08-41ED-9D6C-389D49BBCFB9}" destId="{CDA44DD1-4B9E-47F3-A3B3-5A68EDA2D992}" srcOrd="25" destOrd="0" presId="urn:microsoft.com/office/officeart/2005/8/layout/list1"/>
    <dgm:cxn modelId="{92A082F1-3323-4DD9-88AB-D824BEAE4282}" type="presParOf" srcId="{96155386-BA08-41ED-9D6C-389D49BBCFB9}" destId="{8D6E552D-5511-481A-832D-7BC44666D95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B5688-DE21-47C7-B3AF-B86563AAA473}">
      <dsp:nvSpPr>
        <dsp:cNvPr id="0" name=""/>
        <dsp:cNvSpPr/>
      </dsp:nvSpPr>
      <dsp:spPr>
        <a:xfrm>
          <a:off x="0" y="36597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45EFE-0C55-40F0-BBD1-F3DB6A37545A}">
      <dsp:nvSpPr>
        <dsp:cNvPr id="0" name=""/>
        <dsp:cNvSpPr/>
      </dsp:nvSpPr>
      <dsp:spPr>
        <a:xfrm>
          <a:off x="345025" y="115050"/>
          <a:ext cx="48303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Evidently AI ?</a:t>
          </a:r>
        </a:p>
      </dsp:txBody>
      <dsp:txXfrm>
        <a:off x="369523" y="139548"/>
        <a:ext cx="4781362" cy="452844"/>
      </dsp:txXfrm>
    </dsp:sp>
    <dsp:sp modelId="{28CA7889-D7D0-4AC9-8C5D-C5EE703D51EF}">
      <dsp:nvSpPr>
        <dsp:cNvPr id="0" name=""/>
        <dsp:cNvSpPr/>
      </dsp:nvSpPr>
      <dsp:spPr>
        <a:xfrm>
          <a:off x="0" y="113709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98DAA-1922-43B9-80CC-27E9FD57A80A}">
      <dsp:nvSpPr>
        <dsp:cNvPr id="0" name=""/>
        <dsp:cNvSpPr/>
      </dsp:nvSpPr>
      <dsp:spPr>
        <a:xfrm>
          <a:off x="345025" y="886170"/>
          <a:ext cx="4830358" cy="50184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Evidently Capabilities</a:t>
          </a:r>
        </a:p>
      </dsp:txBody>
      <dsp:txXfrm>
        <a:off x="369523" y="910668"/>
        <a:ext cx="4781362" cy="452844"/>
      </dsp:txXfrm>
    </dsp:sp>
    <dsp:sp modelId="{9DEA8BDB-A3D2-4FB8-80B2-6EF176712B76}">
      <dsp:nvSpPr>
        <dsp:cNvPr id="0" name=""/>
        <dsp:cNvSpPr/>
      </dsp:nvSpPr>
      <dsp:spPr>
        <a:xfrm>
          <a:off x="0" y="190821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68AAE-4F78-4A34-9F43-ABCD0E4F2CE5}">
      <dsp:nvSpPr>
        <dsp:cNvPr id="0" name=""/>
        <dsp:cNvSpPr/>
      </dsp:nvSpPr>
      <dsp:spPr>
        <a:xfrm>
          <a:off x="345025" y="1657290"/>
          <a:ext cx="4830358" cy="5018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Evidently Features </a:t>
          </a:r>
        </a:p>
      </dsp:txBody>
      <dsp:txXfrm>
        <a:off x="369523" y="1681788"/>
        <a:ext cx="4781362" cy="452844"/>
      </dsp:txXfrm>
    </dsp:sp>
    <dsp:sp modelId="{ACA133EB-1989-4D75-87E0-98AFC0959EFB}">
      <dsp:nvSpPr>
        <dsp:cNvPr id="0" name=""/>
        <dsp:cNvSpPr/>
      </dsp:nvSpPr>
      <dsp:spPr>
        <a:xfrm>
          <a:off x="0" y="267933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5C070-EEC5-466B-B297-D836D7CE91D8}">
      <dsp:nvSpPr>
        <dsp:cNvPr id="0" name=""/>
        <dsp:cNvSpPr/>
      </dsp:nvSpPr>
      <dsp:spPr>
        <a:xfrm>
          <a:off x="345025" y="2428410"/>
          <a:ext cx="4830358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Implementation &amp; Demo</a:t>
          </a:r>
        </a:p>
      </dsp:txBody>
      <dsp:txXfrm>
        <a:off x="369523" y="2452908"/>
        <a:ext cx="4781362" cy="452844"/>
      </dsp:txXfrm>
    </dsp:sp>
    <dsp:sp modelId="{1EA60E6D-08AD-43C2-9F6A-FC537D67CD1F}">
      <dsp:nvSpPr>
        <dsp:cNvPr id="0" name=""/>
        <dsp:cNvSpPr/>
      </dsp:nvSpPr>
      <dsp:spPr>
        <a:xfrm>
          <a:off x="0" y="345045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B413D-6639-4553-AD65-34F43C66EDBC}">
      <dsp:nvSpPr>
        <dsp:cNvPr id="0" name=""/>
        <dsp:cNvSpPr/>
      </dsp:nvSpPr>
      <dsp:spPr>
        <a:xfrm>
          <a:off x="345025" y="3199530"/>
          <a:ext cx="4830358" cy="5018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Integration</a:t>
          </a:r>
        </a:p>
      </dsp:txBody>
      <dsp:txXfrm>
        <a:off x="369523" y="3224028"/>
        <a:ext cx="4781362" cy="452844"/>
      </dsp:txXfrm>
    </dsp:sp>
    <dsp:sp modelId="{F31D725E-DB4E-42D9-8292-B703BC97A43B}">
      <dsp:nvSpPr>
        <dsp:cNvPr id="0" name=""/>
        <dsp:cNvSpPr/>
      </dsp:nvSpPr>
      <dsp:spPr>
        <a:xfrm>
          <a:off x="0" y="422157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214B-4288-4B4D-B49A-53175E22A62D}">
      <dsp:nvSpPr>
        <dsp:cNvPr id="0" name=""/>
        <dsp:cNvSpPr/>
      </dsp:nvSpPr>
      <dsp:spPr>
        <a:xfrm>
          <a:off x="345025" y="3970650"/>
          <a:ext cx="4830358" cy="50184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Evidently vs Competitors</a:t>
          </a:r>
          <a:endParaRPr lang="en-US" sz="1700" kern="1200">
            <a:latin typeface="Calibri Light" panose="020F0302020204030204"/>
          </a:endParaRPr>
        </a:p>
      </dsp:txBody>
      <dsp:txXfrm>
        <a:off x="369523" y="3995148"/>
        <a:ext cx="4781362" cy="452844"/>
      </dsp:txXfrm>
    </dsp:sp>
    <dsp:sp modelId="{8D6E552D-5511-481A-832D-7BC44666D95C}">
      <dsp:nvSpPr>
        <dsp:cNvPr id="0" name=""/>
        <dsp:cNvSpPr/>
      </dsp:nvSpPr>
      <dsp:spPr>
        <a:xfrm>
          <a:off x="0" y="4992690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BD610-C066-4548-BE16-F720B69056FE}">
      <dsp:nvSpPr>
        <dsp:cNvPr id="0" name=""/>
        <dsp:cNvSpPr/>
      </dsp:nvSpPr>
      <dsp:spPr>
        <a:xfrm>
          <a:off x="345025" y="4741770"/>
          <a:ext cx="4830358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 Observation &amp; Conclusion</a:t>
          </a:r>
          <a:endParaRPr lang="en-US" sz="1700" kern="1200"/>
        </a:p>
      </dsp:txBody>
      <dsp:txXfrm>
        <a:off x="369523" y="4766268"/>
        <a:ext cx="478136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CA" smtClean="0">
                <a:latin typeface="Arial" pitchFamily="34" charset="0"/>
              </a:rPr>
              <a:pPr/>
              <a:t>2023-07-18</a:t>
            </a:fld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pPr/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pPr/>
              <a:t>2023-07-18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E3FC-0064-6E70-39F6-136F189B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99171-E10D-44EF-20C1-E713B577A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CA7D-07F2-CF5F-0CC2-370F653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8983-A6B9-4B17-A70E-8F467A19249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91FA-C3D6-EB93-D3A5-555B541E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9972-B8D9-C15E-6433-2F0271EA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17C3-9BA3-44D4-93D9-5714841D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487-4D1F-BE67-DDAB-3488832F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7DBA5-B5AD-3F98-0677-D20665E0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1B2E-0A07-7038-BD53-70B849EE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F18D-8D7D-BF1D-7907-6F9BD2B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284A-3FAF-FF2E-793E-FD926713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018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6C9E5-5616-3B83-1DE0-4594C34E4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95ED-A56B-3155-852F-325FC3731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377B-634F-92C0-05B0-7568FBDF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EE62-0A6A-EFF5-082C-14C244A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4B77-76B8-E210-11F6-9A88C7C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8127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/>
              <a:t>Name, role</a:t>
            </a:r>
            <a:br>
              <a:rPr lang="en-CA"/>
            </a:br>
            <a:r>
              <a:rPr lang="en-CA"/>
              <a:t>Date</a:t>
            </a:r>
          </a:p>
        </p:txBody>
      </p:sp>
      <p:sp>
        <p:nvSpPr>
          <p:cNvPr id="14" name="Espace réservé pour une image  8">
            <a:extLst>
              <a:ext uri="{FF2B5EF4-FFF2-40B4-BE49-F238E27FC236}">
                <a16:creationId xmlns:a16="http://schemas.microsoft.com/office/drawing/2014/main" id="{1CFB0269-BE14-9947-A49B-397F72D88D9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643813" y="788325"/>
            <a:ext cx="3779999" cy="3780000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0716B05-AFC9-ED48-9D62-60A6316CAD84}"/>
              </a:ext>
            </a:extLst>
          </p:cNvPr>
          <p:cNvSpPr>
            <a:spLocks noChangeAspect="1"/>
          </p:cNvSpPr>
          <p:nvPr userDrawn="1"/>
        </p:nvSpPr>
        <p:spPr bwMode="gray">
          <a:xfrm rot="5400000">
            <a:off x="6138411" y="2301413"/>
            <a:ext cx="3779838" cy="3779837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pour une image  54">
            <a:extLst>
              <a:ext uri="{FF2B5EF4-FFF2-40B4-BE49-F238E27FC236}">
                <a16:creationId xmlns:a16="http://schemas.microsoft.com/office/drawing/2014/main" id="{6F2D6207-BDAF-BA4B-A567-727768C33431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643813" y="2300534"/>
            <a:ext cx="2275199" cy="227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8" name="TextBox 17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TextBox 18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54975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/>
              <a:t>Presentation title</a:t>
            </a:r>
          </a:p>
        </p:txBody>
      </p:sp>
      <p:sp>
        <p:nvSpPr>
          <p:cNvPr id="10" name="Espace réservé pour une image  38">
            <a:extLst>
              <a:ext uri="{FF2B5EF4-FFF2-40B4-BE49-F238E27FC236}">
                <a16:creationId xmlns:a16="http://schemas.microsoft.com/office/drawing/2014/main" id="{93E6E8FB-38EB-F348-9324-91167B59084B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131333" y="3132961"/>
            <a:ext cx="2962799" cy="2962800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2DB6753-140C-ED4A-B5F6-9C4C5C30CE9D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7301938" y="1954729"/>
            <a:ext cx="2964277" cy="2962800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pour une image  8">
            <a:extLst>
              <a:ext uri="{FF2B5EF4-FFF2-40B4-BE49-F238E27FC236}">
                <a16:creationId xmlns:a16="http://schemas.microsoft.com/office/drawing/2014/main" id="{EC4DEB7D-1882-4842-9C6C-6FF0D1D64DA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479443" y="765175"/>
            <a:ext cx="2962799" cy="2962800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9740C84-9651-F84B-9FB4-2DFFBDE3B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/>
              <a:t>Name, role</a:t>
            </a:r>
            <a:br>
              <a:rPr lang="en-CA"/>
            </a:br>
            <a:r>
              <a:rPr lang="en-CA"/>
              <a:t>Date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50B3B53-3EE5-1740-A902-9B3CAF2D5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5" name="TextBox 14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36283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/>
              <a:t>Presentation title</a:t>
            </a:r>
          </a:p>
        </p:txBody>
      </p:sp>
      <p:sp>
        <p:nvSpPr>
          <p:cNvPr id="11" name="Espace réservé pour une image  88">
            <a:extLst>
              <a:ext uri="{FF2B5EF4-FFF2-40B4-BE49-F238E27FC236}">
                <a16:creationId xmlns:a16="http://schemas.microsoft.com/office/drawing/2014/main" id="{4D669936-1445-7845-B6C3-0573651CCC52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10312" y="776191"/>
            <a:ext cx="2663999" cy="2664000"/>
          </a:xfrm>
          <a:custGeom>
            <a:avLst/>
            <a:gdLst>
              <a:gd name="connsiteX0" fmla="*/ 0 w 2951999"/>
              <a:gd name="connsiteY0" fmla="*/ 0 h 2952001"/>
              <a:gd name="connsiteX1" fmla="*/ 2951999 w 2951999"/>
              <a:gd name="connsiteY1" fmla="*/ 0 h 2952001"/>
              <a:gd name="connsiteX2" fmla="*/ 2951999 w 2951999"/>
              <a:gd name="connsiteY2" fmla="*/ 1177200 h 2952001"/>
              <a:gd name="connsiteX3" fmla="*/ 2951999 w 2951999"/>
              <a:gd name="connsiteY3" fmla="*/ 1177200 h 2952001"/>
              <a:gd name="connsiteX4" fmla="*/ 2951999 w 2951999"/>
              <a:gd name="connsiteY4" fmla="*/ 2952001 h 2952001"/>
              <a:gd name="connsiteX5" fmla="*/ 1774799 w 2951999"/>
              <a:gd name="connsiteY5" fmla="*/ 2952001 h 2952001"/>
              <a:gd name="connsiteX6" fmla="*/ 1774799 w 2951999"/>
              <a:gd name="connsiteY6" fmla="*/ 1177200 h 2952001"/>
              <a:gd name="connsiteX7" fmla="*/ 0 w 2951999"/>
              <a:gd name="connsiteY7" fmla="*/ 1177200 h 29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1999" h="2952001">
                <a:moveTo>
                  <a:pt x="0" y="0"/>
                </a:moveTo>
                <a:lnTo>
                  <a:pt x="2951999" y="0"/>
                </a:lnTo>
                <a:lnTo>
                  <a:pt x="2951999" y="1177200"/>
                </a:lnTo>
                <a:lnTo>
                  <a:pt x="2951999" y="1177200"/>
                </a:lnTo>
                <a:lnTo>
                  <a:pt x="2951999" y="2952001"/>
                </a:lnTo>
                <a:lnTo>
                  <a:pt x="1774799" y="2952001"/>
                </a:lnTo>
                <a:lnTo>
                  <a:pt x="1774799" y="1177200"/>
                </a:lnTo>
                <a:lnTo>
                  <a:pt x="0" y="117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8772138" y="773451"/>
            <a:ext cx="2664001" cy="2664000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pour une image  88">
            <a:extLst>
              <a:ext uri="{FF2B5EF4-FFF2-40B4-BE49-F238E27FC236}">
                <a16:creationId xmlns:a16="http://schemas.microsoft.com/office/drawing/2014/main" id="{2AF2C10B-9173-DD4E-8BD2-E0FB88D0DFD4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770384" y="3437138"/>
            <a:ext cx="2663999" cy="2664000"/>
          </a:xfrm>
          <a:custGeom>
            <a:avLst/>
            <a:gdLst>
              <a:gd name="connsiteX0" fmla="*/ 0 w 2951999"/>
              <a:gd name="connsiteY0" fmla="*/ 0 h 2952001"/>
              <a:gd name="connsiteX1" fmla="*/ 2951999 w 2951999"/>
              <a:gd name="connsiteY1" fmla="*/ 0 h 2952001"/>
              <a:gd name="connsiteX2" fmla="*/ 2951999 w 2951999"/>
              <a:gd name="connsiteY2" fmla="*/ 1177200 h 2952001"/>
              <a:gd name="connsiteX3" fmla="*/ 2951999 w 2951999"/>
              <a:gd name="connsiteY3" fmla="*/ 1177200 h 2952001"/>
              <a:gd name="connsiteX4" fmla="*/ 2951999 w 2951999"/>
              <a:gd name="connsiteY4" fmla="*/ 2952001 h 2952001"/>
              <a:gd name="connsiteX5" fmla="*/ 1774799 w 2951999"/>
              <a:gd name="connsiteY5" fmla="*/ 2952001 h 2952001"/>
              <a:gd name="connsiteX6" fmla="*/ 1774799 w 2951999"/>
              <a:gd name="connsiteY6" fmla="*/ 1177200 h 2952001"/>
              <a:gd name="connsiteX7" fmla="*/ 0 w 2951999"/>
              <a:gd name="connsiteY7" fmla="*/ 1177200 h 29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1999" h="2952001">
                <a:moveTo>
                  <a:pt x="0" y="0"/>
                </a:moveTo>
                <a:lnTo>
                  <a:pt x="2951999" y="0"/>
                </a:lnTo>
                <a:lnTo>
                  <a:pt x="2951999" y="1177200"/>
                </a:lnTo>
                <a:lnTo>
                  <a:pt x="2951999" y="1177200"/>
                </a:lnTo>
                <a:lnTo>
                  <a:pt x="2951999" y="2952001"/>
                </a:lnTo>
                <a:lnTo>
                  <a:pt x="1774799" y="2952001"/>
                </a:lnTo>
                <a:lnTo>
                  <a:pt x="1774799" y="1177200"/>
                </a:lnTo>
                <a:lnTo>
                  <a:pt x="0" y="117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58AF78D-6341-7047-A95D-B1323EAC4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/>
              <a:t>Name, role</a:t>
            </a:r>
            <a:br>
              <a:rPr lang="en-CA"/>
            </a:br>
            <a:r>
              <a:rPr lang="en-CA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AAFE2B9-71A0-6845-A212-DAF79B8E49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3" name="TextBox 12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9102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/>
              <a:t>Presentation title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7A17331-794E-BF4D-BDAC-0A81AD9110BE}"/>
              </a:ext>
            </a:extLst>
          </p:cNvPr>
          <p:cNvSpPr>
            <a:spLocks noChangeAspect="1"/>
          </p:cNvSpPr>
          <p:nvPr userDrawn="1"/>
        </p:nvSpPr>
        <p:spPr bwMode="gray">
          <a:xfrm rot="5400000">
            <a:off x="8783376" y="765869"/>
            <a:ext cx="2654587" cy="2653200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pour une image  8">
            <a:extLst>
              <a:ext uri="{FF2B5EF4-FFF2-40B4-BE49-F238E27FC236}">
                <a16:creationId xmlns:a16="http://schemas.microsoft.com/office/drawing/2014/main" id="{97332CC8-78F7-F045-8571-CB2489E1F28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44545" y="3428825"/>
            <a:ext cx="2653199" cy="2653200"/>
          </a:xfrm>
          <a:custGeom>
            <a:avLst/>
            <a:gdLst>
              <a:gd name="connsiteX0" fmla="*/ 0 w 2951999"/>
              <a:gd name="connsiteY0" fmla="*/ 0 h 2952001"/>
              <a:gd name="connsiteX1" fmla="*/ 2951999 w 2951999"/>
              <a:gd name="connsiteY1" fmla="*/ 0 h 2952001"/>
              <a:gd name="connsiteX2" fmla="*/ 2951999 w 2951999"/>
              <a:gd name="connsiteY2" fmla="*/ 1177200 h 2952001"/>
              <a:gd name="connsiteX3" fmla="*/ 2951999 w 2951999"/>
              <a:gd name="connsiteY3" fmla="*/ 1177200 h 2952001"/>
              <a:gd name="connsiteX4" fmla="*/ 2951999 w 2951999"/>
              <a:gd name="connsiteY4" fmla="*/ 2952001 h 2952001"/>
              <a:gd name="connsiteX5" fmla="*/ 1774799 w 2951999"/>
              <a:gd name="connsiteY5" fmla="*/ 2952001 h 2952001"/>
              <a:gd name="connsiteX6" fmla="*/ 1774799 w 2951999"/>
              <a:gd name="connsiteY6" fmla="*/ 1177200 h 2952001"/>
              <a:gd name="connsiteX7" fmla="*/ 0 w 2951999"/>
              <a:gd name="connsiteY7" fmla="*/ 1177200 h 29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1999" h="2952001">
                <a:moveTo>
                  <a:pt x="0" y="0"/>
                </a:moveTo>
                <a:lnTo>
                  <a:pt x="2951999" y="0"/>
                </a:lnTo>
                <a:lnTo>
                  <a:pt x="2951999" y="1177200"/>
                </a:lnTo>
                <a:lnTo>
                  <a:pt x="2951999" y="1177200"/>
                </a:lnTo>
                <a:lnTo>
                  <a:pt x="2951999" y="2952001"/>
                </a:lnTo>
                <a:lnTo>
                  <a:pt x="1774799" y="2952001"/>
                </a:lnTo>
                <a:lnTo>
                  <a:pt x="1774799" y="1177200"/>
                </a:lnTo>
                <a:lnTo>
                  <a:pt x="0" y="117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C4CFC2C5-5F89-B64E-8186-EBF8C58AA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/>
              <a:t>Name, role</a:t>
            </a:r>
            <a:br>
              <a:rPr lang="en-CA"/>
            </a:br>
            <a:r>
              <a:rPr lang="en-CA"/>
              <a:t>Date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E96FF9-D6A0-F743-BB2E-80A7E91227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3" name="TextBox 12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/>
              <a:t>Presentation title</a:t>
            </a:r>
          </a:p>
        </p:txBody>
      </p:sp>
      <p:sp>
        <p:nvSpPr>
          <p:cNvPr id="7" name="Espace réservé pour une image  17">
            <a:extLst>
              <a:ext uri="{FF2B5EF4-FFF2-40B4-BE49-F238E27FC236}">
                <a16:creationId xmlns:a16="http://schemas.microsoft.com/office/drawing/2014/main" id="{75F97A07-C8FB-A441-803B-430D0618045C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132513" y="788068"/>
            <a:ext cx="5292724" cy="5292725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>
              <a:buNone/>
              <a:defRPr sz="1050"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/>
              <a:t>Name, role</a:t>
            </a:r>
            <a:br>
              <a:rPr lang="en-CA"/>
            </a:br>
            <a:r>
              <a:rPr lang="en-CA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extBox 9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1328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TextBox 6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6729-B93F-EADF-FDC2-6494675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A3F4-A6A0-0414-A276-3BC15C42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D752-92FE-5360-582C-40E2C619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B8AC-2C51-A234-E89E-ABE075A6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28133-2095-0347-D4F5-06CC1474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63348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051FC886-5646-8B42-8205-7F4812E4D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6B801A2-3BBA-D34D-B59B-5F9C931D8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AB9681C4-46B2-EC4E-A70D-F0356834C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58924" y="1557338"/>
            <a:ext cx="457358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54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9DD2003-6023-7048-9D93-408F3C5A659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557338"/>
            <a:ext cx="4537076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54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75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0" y="3429000"/>
            <a:ext cx="6126957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0" y="0"/>
            <a:ext cx="6126957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TextBox 11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1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</a:t>
            </a:r>
            <a:r>
              <a:rPr lang="en-CA" err="1"/>
              <a:t>Lastname</a:t>
            </a:r>
            <a:endParaRPr lang="en-CA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</a:t>
            </a:r>
            <a:r>
              <a:rPr lang="en-CA" err="1"/>
              <a:t>Lastname</a:t>
            </a:r>
            <a:endParaRPr lang="en-CA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A66E-68A4-DD75-4ECC-A41FA4E8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CE387-C7FF-B95C-BD48-A252FBB2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3F46-105E-8817-D5B4-207D7E5F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72DB-CA39-D8CA-8B36-4966E2F1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289C-FB83-0BBB-83EE-0FA0C439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A7184-C9A0-F0EC-5470-D4E2C7687002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7F327D3C-039A-8253-0049-7020A304AAAB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28D02011-AEDE-75DF-C9E5-55D69F37EF25}"/>
              </a:ext>
            </a:extLst>
          </p:cNvPr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4991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42BA-27AA-2C7D-7E15-FF825FD0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7331-E627-5C94-A1FC-DDB53E0B6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44360-EC55-B764-39EA-0E03C704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BB42-3BF3-3949-AB17-C2DFFDB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F733-6292-7F9A-59E4-BD7AB6CC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2EE9E-A84B-783D-4510-484FFC36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71687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tabLst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tabLst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CC6E-6A03-59FA-A362-53E8E0C8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8FFC-457B-7396-C8C0-DC4BC9CE0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7E6E-8066-FC1C-4AD6-9A05AFC0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E0021-85E7-DCF2-3CC1-EBD76CC4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1E3F7-03B4-9599-2DB7-1607C211A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10804-1E69-AF92-CCBB-C97E4F1C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7DF12-D554-2C87-58DC-5658AF52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0FC5A-1782-A5F7-B929-26F814C5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746718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00000"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278" y="615621"/>
            <a:ext cx="4573587" cy="24947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573587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169D-F039-B625-27C5-00088601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2"/>
            <a:ext cx="10515600" cy="808893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11A8-E173-D6F4-4223-B8D202D3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1340-C7FD-9571-1CB0-E4FFC8DB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A50D-D2E3-9A42-F7DF-69C3E0C9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192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0026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de-DE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de-DE"/>
              <a:t>Name, role</a:t>
            </a:r>
            <a:br>
              <a:rPr lang="de-DE"/>
            </a:br>
            <a:r>
              <a:rPr lang="de-DE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 bwMode="gray"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7684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61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57171-0536-591A-04D4-240A9893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25B1C-4629-3C7E-B923-ACF8239A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32B4B-5CEC-63DE-3FA4-CB3FA72F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387A-410A-2541-A7A9-29109135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30D4-B295-D8F2-4E5A-5FFF5FD4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753D-9BF5-E9A2-B789-4661CEAD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BED1B-28DF-7243-083E-91160A64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0FBF-AD36-A324-3A93-4599CA69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9BAC-A03D-C6A2-2ECF-A7CDD86B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749EA-E13A-ED2E-83CB-F684C96B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6157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018E-4AD7-8186-57E0-A1E44FB6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82E04-F2E0-849E-6F7F-4148A4BF4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0CDA0-97F3-CE6C-CC98-D3A833498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41BDC-42BA-B77F-EEF6-8592247C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27BD-BA6C-8AAB-76D8-EF248866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4425-15B0-3E8D-8EB2-A6B42C5C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4850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371F8-6051-CA39-F0CE-7E8DDE41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24E8-CAF9-4F28-260D-BC12EC4D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F563-23C9-945B-7793-08A90CB46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4A39-C67F-2442-B682-9EEFC85B196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EF49-4147-7249-06E0-509644B48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3962-9955-BFB9-ECCC-24C40264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extBox 6" descr="Copyright_box&#10;">
            <a:extLst>
              <a:ext uri="{FF2B5EF4-FFF2-40B4-BE49-F238E27FC236}">
                <a16:creationId xmlns:a16="http://schemas.microsoft.com/office/drawing/2014/main" id="{9E8E88F6-72C0-DEEF-20B0-473A9DD882DF}"/>
              </a:ext>
            </a:extLst>
          </p:cNvPr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3BF06D7-A449-8A9B-D048-6EDF9DCF57CE}"/>
              </a:ext>
            </a:extLst>
          </p:cNvPr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F9635625-6F1E-8D22-664F-86D9559E4BAF}"/>
              </a:ext>
            </a:extLst>
          </p:cNvPr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809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736" r:id="rId12"/>
    <p:sldLayoutId id="2147483748" r:id="rId13"/>
    <p:sldLayoutId id="2147483749" r:id="rId14"/>
    <p:sldLayoutId id="2147483750" r:id="rId15"/>
    <p:sldLayoutId id="2147483751" r:id="rId16"/>
    <p:sldLayoutId id="2147483670" r:id="rId17"/>
    <p:sldLayoutId id="2147483861" r:id="rId18"/>
    <p:sldLayoutId id="2147483745" r:id="rId19"/>
    <p:sldLayoutId id="2147483771" r:id="rId20"/>
    <p:sldLayoutId id="2147483817" r:id="rId21"/>
    <p:sldLayoutId id="2147483818" r:id="rId22"/>
    <p:sldLayoutId id="2147483826" r:id="rId23"/>
    <p:sldLayoutId id="2147483849" r:id="rId24"/>
    <p:sldLayoutId id="2147483858" r:id="rId25"/>
    <p:sldLayoutId id="2147483754" r:id="rId26"/>
    <p:sldLayoutId id="2147483760" r:id="rId27"/>
    <p:sldLayoutId id="2147483775" r:id="rId28"/>
    <p:sldLayoutId id="2147483746" r:id="rId29"/>
    <p:sldLayoutId id="2147483762" r:id="rId30"/>
    <p:sldLayoutId id="2147483764" r:id="rId31"/>
    <p:sldLayoutId id="2147483770" r:id="rId32"/>
    <p:sldLayoutId id="2147483821" r:id="rId33"/>
    <p:sldLayoutId id="2147483822" r:id="rId34"/>
    <p:sldLayoutId id="2147483823" r:id="rId35"/>
    <p:sldLayoutId id="2147483824" r:id="rId36"/>
    <p:sldLayoutId id="2147483825" r:id="rId37"/>
    <p:sldLayoutId id="2147483833" r:id="rId38"/>
    <p:sldLayoutId id="2147483830" r:id="rId39"/>
    <p:sldLayoutId id="2147483831" r:id="rId40"/>
    <p:sldLayoutId id="2147483747" r:id="rId41"/>
    <p:sldLayoutId id="2147483819" r:id="rId42"/>
    <p:sldLayoutId id="2147483693" r:id="rId43"/>
    <p:sldLayoutId id="2147483834" r:id="rId44"/>
    <p:sldLayoutId id="2147483774" r:id="rId45"/>
    <p:sldLayoutId id="2147483778" r:id="rId46"/>
    <p:sldLayoutId id="2147483820" r:id="rId47"/>
    <p:sldLayoutId id="2147483829" r:id="rId48"/>
    <p:sldLayoutId id="2147483832" r:id="rId49"/>
    <p:sldLayoutId id="2147483835" r:id="rId50"/>
    <p:sldLayoutId id="2147483809" r:id="rId51"/>
    <p:sldLayoutId id="2147483811" r:id="rId52"/>
    <p:sldLayoutId id="2147483813" r:id="rId53"/>
    <p:sldLayoutId id="2147483755" r:id="rId54"/>
    <p:sldLayoutId id="2147483744" r:id="rId55"/>
    <p:sldLayoutId id="2147483753" r:id="rId56"/>
    <p:sldLayoutId id="2147483836" r:id="rId57"/>
    <p:sldLayoutId id="2147483815" r:id="rId58"/>
    <p:sldLayoutId id="2147483828" r:id="rId59"/>
    <p:sldLayoutId id="2147483897" r:id="rId60"/>
    <p:sldLayoutId id="2147483910" r:id="rId61"/>
    <p:sldLayoutId id="2147483911" r:id="rId6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vidently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179D9938-9B2E-4678-8C61-2ECD12F8780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" b="120"/>
          <a:stretch>
            <a:fillRect/>
          </a:stretch>
        </p:blipFill>
        <p:spPr bwMode="gray">
          <a:xfrm>
            <a:off x="6142038" y="777875"/>
            <a:ext cx="5308600" cy="52959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202232" y="3016888"/>
            <a:ext cx="2464949" cy="2857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A3C56-E491-49B2-93F3-63532DF516B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92323" y="3506335"/>
            <a:ext cx="3718889" cy="28577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GB" sz="120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86D2B81-3F38-6CEF-41AF-D97920C875E6}"/>
              </a:ext>
            </a:extLst>
          </p:cNvPr>
          <p:cNvSpPr txBox="1">
            <a:spLocks/>
          </p:cNvSpPr>
          <p:nvPr/>
        </p:nvSpPr>
        <p:spPr bwMode="gray">
          <a:xfrm>
            <a:off x="737755" y="664970"/>
            <a:ext cx="4668116" cy="2910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>
                <a:latin typeface="Arial"/>
                <a:cs typeface="Arial"/>
              </a:rPr>
              <a:t>Evidently AI</a:t>
            </a:r>
          </a:p>
          <a:p>
            <a:endParaRPr lang="en-GB" sz="4000">
              <a:cs typeface="+mj-cs"/>
            </a:endParaRPr>
          </a:p>
          <a:p>
            <a:r>
              <a:rPr lang="en-GB" sz="2800">
                <a:latin typeface="Arial"/>
                <a:cs typeface="Arial"/>
              </a:rPr>
              <a:t>Machine Learning  Model Monitoring </a:t>
            </a:r>
          </a:p>
          <a:p>
            <a:endParaRPr lang="en-GB" sz="280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CFF61-93AA-CA17-D4C6-BC920C12C55D}"/>
              </a:ext>
            </a:extLst>
          </p:cNvPr>
          <p:cNvSpPr txBox="1"/>
          <p:nvPr/>
        </p:nvSpPr>
        <p:spPr>
          <a:xfrm>
            <a:off x="2870548" y="5806335"/>
            <a:ext cx="2753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12th Aug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B1D9-93DD-AB37-BFF6-41A8901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Airflow</a:t>
            </a:r>
            <a:r>
              <a:rPr lang="en-US">
                <a:ea typeface="Calibri Light"/>
                <a:cs typeface="Calibri Light"/>
              </a:rPr>
              <a:t> Integration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64D0-DC77-FEAC-3D2A-ACB921BD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Airflow integration to generate JSON profiles or HTML reports and as a step in the Airflow DAG.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Common batch monitoring needs as DAGs.</a:t>
            </a:r>
            <a:endParaRPr lang="en-US" sz="2000"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Generate model performance reports as a batch job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Run a report every time new data arrives and store in File System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n-US" sz="20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Generate visual performance reports on defined conditions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Run a data drift check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If the drift is not detected, log the output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If the drift is detected, generate and store a visual HTML report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44581-2F4D-96D8-E385-DA4DC514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78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83E7-65D9-8A50-EE76-D97646F3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Real-time ML Monitoring using</a:t>
            </a:r>
            <a:r>
              <a:rPr lang="en-US" b="1">
                <a:ea typeface="+mj-lt"/>
                <a:cs typeface="+mj-lt"/>
              </a:rPr>
              <a:t> Grafana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DAA96B8-5CD4-1C1C-0141-4E057971A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750" y="3605626"/>
            <a:ext cx="7738727" cy="27070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6AE4-4FCE-60F0-45D4-C6AE8932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723DB-F4A7-89A7-94BA-D0D5C5D148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79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Grafana is an open-source data visualization platform and is paired frequently with Prometheus (Time Series DB) to monitor software system performance.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In this case, Evidently provides a metrics calculation layer, 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Prometheus is used to store the metrics, and Grafana is used to display the dashboards and manage alerts.</a:t>
            </a:r>
          </a:p>
        </p:txBody>
      </p:sp>
    </p:spTree>
    <p:extLst>
      <p:ext uri="{BB962C8B-B14F-4D97-AF65-F5344CB8AC3E}">
        <p14:creationId xmlns:p14="http://schemas.microsoft.com/office/powerpoint/2010/main" val="37947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F2C5-1F0D-77D5-7221-89FFCEB3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941"/>
            <a:ext cx="10515600" cy="5082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 Drift Dashboard using Grafana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9F446-B56B-EF90-0631-497DA853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337D4-9F54-D295-7A59-9E64E886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23" y="1817548"/>
            <a:ext cx="8870513" cy="41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859B3-C6D6-23C2-A0F0-3497A1AC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Evidently vs Competitors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1270-C284-9D54-6F9F-AC06D274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32FB2D-9106-27F4-5BD0-3A2F1514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45717"/>
              </p:ext>
            </p:extLst>
          </p:nvPr>
        </p:nvGraphicFramePr>
        <p:xfrm>
          <a:off x="706097" y="1661415"/>
          <a:ext cx="10905067" cy="4265164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387861">
                  <a:extLst>
                    <a:ext uri="{9D8B030D-6E8A-4147-A177-3AD203B41FA5}">
                      <a16:colId xmlns:a16="http://schemas.microsoft.com/office/drawing/2014/main" val="3697998646"/>
                    </a:ext>
                  </a:extLst>
                </a:gridCol>
                <a:gridCol w="2861776">
                  <a:extLst>
                    <a:ext uri="{9D8B030D-6E8A-4147-A177-3AD203B41FA5}">
                      <a16:colId xmlns:a16="http://schemas.microsoft.com/office/drawing/2014/main" val="2233114319"/>
                    </a:ext>
                  </a:extLst>
                </a:gridCol>
                <a:gridCol w="3655430">
                  <a:extLst>
                    <a:ext uri="{9D8B030D-6E8A-4147-A177-3AD203B41FA5}">
                      <a16:colId xmlns:a16="http://schemas.microsoft.com/office/drawing/2014/main" val="1533742869"/>
                    </a:ext>
                  </a:extLst>
                </a:gridCol>
              </a:tblGrid>
              <a:tr h="491008"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effectLst/>
                        </a:rPr>
                        <a:t>CRITERIA​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effectLst/>
                        </a:rPr>
                        <a:t>EVIDENTLY AI​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effectLst/>
                        </a:rPr>
                        <a:t>SELDON CORE​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476500"/>
                  </a:ext>
                </a:extLst>
              </a:tr>
              <a:tr h="41051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Open Source​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Yes​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Yes, the product is free​ but they l</a:t>
                      </a:r>
                      <a:r>
                        <a:rPr lang="en-US" sz="1600" b="0" i="0" u="none" strike="noStrike" cap="none" spc="0" noProof="0">
                          <a:effectLst/>
                          <a:latin typeface="Calibri"/>
                        </a:rPr>
                        <a:t>aunched consulting services and an enterprise edition.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73430"/>
                  </a:ext>
                </a:extLst>
              </a:tr>
              <a:tr h="1134952"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Monitoring functionalities/Capabilities​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Input data drift,​ </a:t>
                      </a:r>
                      <a:b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Model output ( target drift),</a:t>
                      </a:r>
                      <a:b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​Model and data quality​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Alibi comes with pre -made detectors:-</a:t>
                      </a:r>
                      <a:b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 ​ Outlier detectors,</a:t>
                      </a:r>
                      <a:b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​ Drift detectors,​</a:t>
                      </a:r>
                      <a:b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 Adversarial detectors​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55893"/>
                  </a:ext>
                </a:extLst>
              </a:tr>
              <a:tr h="65199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Data Types​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Tabular Data (Numerical &amp; Categorical)​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Tabular, Images, Time Series, Graphs.​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347042"/>
                  </a:ext>
                </a:extLst>
              </a:tr>
              <a:tr h="113495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Compatibility​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Yes , Its Platform -agnostic (no framework dependency) , Evidently aims to work anywhere​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 It's not platform-agnostic; Alibi is designed to be used together with Seldon Core​</a:t>
                      </a:r>
                    </a:p>
                  </a:txBody>
                  <a:tcPr marL="0" marR="0" marT="1207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1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07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C49B-66F7-20EE-9D89-B7C4AE84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E4EA-76F3-ABC3-98C9-7E47054D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Evidently aims to provide a solid approach to monitoring that works on any platform, and that's a more ambitious goal.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Although it lacks some features, it has some fundamental capabilities, and we think it will swiftly catch up in terms of features.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cs typeface="Calibri"/>
              </a:rPr>
              <a:t>Evidently works well with numerical and categorical data tabular data.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Evidently is a terrific all-around option because it is a versatile general-purpose solution that operates anywhere. It doesn’t get into the way !!</a:t>
            </a:r>
            <a:endParaRPr lang="en-US" sz="1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B236-9DA7-F9AC-3946-4E935239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74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2CC1-55F7-5A06-EA42-A82F935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0601-EA45-FF79-9BFC-9E75902FF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DAD25-BBC0-BE86-E008-3DA24E86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5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7765A-DFC1-41B8-9A21-93055913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3600">
                <a:latin typeface="Arial"/>
                <a:cs typeface="Arial"/>
              </a:rPr>
              <a:t>AGENDA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13D1EE-6294-2811-5127-8D863FE56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7880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66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F378-7EDE-6DDB-184E-2D5F1A07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is Evidently AI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CA14-D311-3383-940F-5413DDA9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latin typeface="Helvetica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latin typeface="Helvetica"/>
                <a:ea typeface="+mn-lt"/>
                <a:cs typeface="+mn-lt"/>
              </a:rPr>
              <a:t>Evidently is an open-source Python library for data scientists and ML engineers. It helps evaluate, test and monitor the performance of ML models from validation to production.</a:t>
            </a:r>
            <a:endParaRPr lang="en-US" sz="1800">
              <a:latin typeface="Helvetica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latin typeface="Helvetica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Evidently AI - Open-Source Machine Learning Monitoring</a:t>
            </a:r>
            <a:endParaRPr lang="en-US" sz="1800">
              <a:latin typeface="Helvetica"/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EF70-2FF5-0B06-E700-BD8CDFA0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1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402-4838-5CEC-9DAC-C191EDBC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21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Evidently</a:t>
            </a:r>
            <a:r>
              <a:rPr lang="en-US">
                <a:latin typeface="Helvetica"/>
                <a:cs typeface="Helvetica"/>
              </a:rPr>
              <a:t> </a:t>
            </a:r>
            <a:r>
              <a:rPr lang="en-US">
                <a:ea typeface="Calibri Light"/>
                <a:cs typeface="Calibri Light"/>
              </a:rPr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2C25-8958-D64A-FF2B-87125C5C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CBD93-818C-2617-182B-57EE50B5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5A9F747-E1AB-E716-6CDC-B58AFD32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874848"/>
            <a:ext cx="3209925" cy="199387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592A9D6-C0AA-CE36-30B4-556AFC87A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1708785"/>
            <a:ext cx="3152775" cy="207835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424430F-DB41-6F9B-C865-839C8FF7B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4112582"/>
            <a:ext cx="3257550" cy="198563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DFF310B-449D-CBD3-556C-12AEC49DF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25" y="4265240"/>
            <a:ext cx="3143250" cy="1832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D1966-35AA-3DA7-0985-F5541880D64C}"/>
              </a:ext>
            </a:extLst>
          </p:cNvPr>
          <p:cNvSpPr txBox="1"/>
          <p:nvPr/>
        </p:nvSpPr>
        <p:spPr>
          <a:xfrm>
            <a:off x="1257300" y="1533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Model Quality​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C9C8D-C944-F071-4984-7DE4890353CD}"/>
              </a:ext>
            </a:extLst>
          </p:cNvPr>
          <p:cNvSpPr txBox="1"/>
          <p:nvPr/>
        </p:nvSpPr>
        <p:spPr>
          <a:xfrm>
            <a:off x="6248400" y="1457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Drift​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A295F-EA40-3D10-C2E9-69C6C45B9F98}"/>
              </a:ext>
            </a:extLst>
          </p:cNvPr>
          <p:cNvSpPr txBox="1"/>
          <p:nvPr/>
        </p:nvSpPr>
        <p:spPr>
          <a:xfrm>
            <a:off x="6248400" y="3743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Target Drift​</a:t>
            </a:r>
            <a:endParaRPr lang="en-US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56BB9-E298-EC1C-7CC8-8B40868657B1}"/>
              </a:ext>
            </a:extLst>
          </p:cNvPr>
          <p:cNvSpPr txBox="1"/>
          <p:nvPr/>
        </p:nvSpPr>
        <p:spPr>
          <a:xfrm>
            <a:off x="12573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28387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9E4C2-2703-6660-87E2-FDC9E61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387A-410A-2541-A7A9-29109135199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D95D04D-D20A-6332-3578-364E95C3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8" y="842291"/>
            <a:ext cx="9716020" cy="50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5007-D316-417A-1EF5-C1C471F2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6038" cy="2278628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Demo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3885-4AEC-F501-8EE0-B91475B5D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CBC1-8C93-8D33-1AB4-FAA35A70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28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CFFD-6B86-C5E7-B1F2-414173C3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6038" cy="2132490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ML Pipeline Tools Integration 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45440-AAD4-FE27-32CD-5F3E2601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16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912B-47FE-665D-DCB3-731D33E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ML Pipeline Tools Integration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B4E5-AF96-03E2-C323-E06161F5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Evidently comes with pre-built reports for Data drift, Target drift and Model Performance</a:t>
            </a:r>
          </a:p>
          <a:p>
            <a:r>
              <a:rPr lang="en-US">
                <a:ea typeface="Calibri"/>
                <a:cs typeface="Calibri"/>
              </a:rPr>
              <a:t>Evidently can be integrated with other tools to fit to existing workflows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err="1">
                <a:ea typeface="Calibri"/>
                <a:cs typeface="Calibri"/>
              </a:rPr>
              <a:t>MLflow</a:t>
            </a:r>
            <a:r>
              <a:rPr lang="en-US">
                <a:ea typeface="Calibri"/>
                <a:cs typeface="Calibri"/>
              </a:rPr>
              <a:t> Integration to track Model performance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ea typeface="Calibri"/>
                <a:cs typeface="Calibri"/>
              </a:rPr>
              <a:t>Airflow Integration to </a:t>
            </a:r>
            <a:r>
              <a:rPr lang="en-US">
                <a:ea typeface="+mn-lt"/>
                <a:cs typeface="+mn-lt"/>
              </a:rPr>
              <a:t>generate JSON profiles or HTML reports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Grafana for real-time ML Monitoring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1B09-6E1F-8D94-F06E-5032683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1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F23E-35B2-541E-BB92-427AA512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MLflow</a:t>
            </a:r>
            <a:r>
              <a:rPr lang="en-US">
                <a:ea typeface="Calibri Light"/>
                <a:cs typeface="Calibri Light"/>
              </a:rPr>
              <a:t> Integration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6DD7-8E00-D279-48EC-0F6355C8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529"/>
            <a:ext cx="10515600" cy="4710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ea typeface="+mn-lt"/>
                <a:cs typeface="+mn-lt"/>
              </a:rPr>
              <a:t>MLflow</a:t>
            </a:r>
            <a:r>
              <a:rPr lang="en-US" sz="1800">
                <a:ea typeface="+mn-lt"/>
                <a:cs typeface="+mn-lt"/>
              </a:rPr>
              <a:t> with Evidently to track the performance of models.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In this case, Evidently is used to calculate the metrics and </a:t>
            </a:r>
            <a:r>
              <a:rPr lang="en-US" sz="1800" err="1">
                <a:ea typeface="+mn-lt"/>
                <a:cs typeface="+mn-lt"/>
              </a:rPr>
              <a:t>MLflow</a:t>
            </a:r>
            <a:r>
              <a:rPr lang="en-US" sz="1800">
                <a:ea typeface="+mn-lt"/>
                <a:cs typeface="+mn-lt"/>
              </a:rPr>
              <a:t> to log the results. </a:t>
            </a:r>
          </a:p>
          <a:p>
            <a:r>
              <a:rPr lang="en-US" sz="1800">
                <a:ea typeface="+mn-lt"/>
                <a:cs typeface="+mn-lt"/>
              </a:rPr>
              <a:t>These Metrics can be accessed from MLflow interface.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Evidently calculates a rich set of metrics and statistical tests. 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You can choose any of the pre-built reports to define the metrics you’d want to get</a:t>
            </a:r>
            <a:endParaRPr lang="en-US" sz="1800">
              <a:ea typeface="Calibri"/>
              <a:cs typeface="Calibri"/>
            </a:endParaRP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Data Drift Evaluation with EvidentlyRun</a:t>
            </a:r>
          </a:p>
          <a:p>
            <a:endParaRPr lang="en-US" sz="1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E828-B6BC-0534-58C0-0AFF049D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E7E8F-6CB2-8A7A-70B6-AD9C2F5B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88" y="3995890"/>
            <a:ext cx="5419868" cy="188879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BE6F446-821A-9793-0A7B-5028F915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34" y="3999672"/>
            <a:ext cx="2743200" cy="20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9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haredWithUsers xmlns="bca49086-7f1a-4abd-bb16-c73b04eb9545">
      <UserInfo>
        <DisplayName>Gokarn, Praveen</DisplayName>
        <AccountId>19</AccountId>
        <AccountType/>
      </UserInfo>
      <UserInfo>
        <DisplayName>Deshpande, Tanmay P</DisplayName>
        <AccountId>22</AccountId>
        <AccountType/>
      </UserInfo>
      <UserInfo>
        <DisplayName>Beltran, Brad</DisplayName>
        <AccountId>21</AccountId>
        <AccountType/>
      </UserInfo>
      <UserInfo>
        <DisplayName>Journic, Daniel C</DisplayName>
        <AccountId>76</AccountId>
        <AccountType/>
      </UserInfo>
      <UserInfo>
        <DisplayName>Maharjan, Ateet</DisplayName>
        <AccountId>18</AccountId>
        <AccountType/>
      </UserInfo>
      <UserInfo>
        <DisplayName>Cheema, Ketaki</DisplayName>
        <AccountId>71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7CBE5E0CBDE4C8A3D849A68E42A7C" ma:contentTypeVersion="7" ma:contentTypeDescription="Create a new document." ma:contentTypeScope="" ma:versionID="c65a15985f44afa1e41d13413cf30d39">
  <xsd:schema xmlns:xsd="http://www.w3.org/2001/XMLSchema" xmlns:xs="http://www.w3.org/2001/XMLSchema" xmlns:p="http://schemas.microsoft.com/office/2006/metadata/properties" xmlns:ns3="bca49086-7f1a-4abd-bb16-c73b04eb9545" xmlns:ns4="49798480-ce05-4220-a605-3d4c32225c77" targetNamespace="http://schemas.microsoft.com/office/2006/metadata/properties" ma:root="true" ma:fieldsID="cd66a796e9a5b9e8b153a0c6098e032a" ns3:_="" ns4:_="">
    <xsd:import namespace="bca49086-7f1a-4abd-bb16-c73b04eb9545"/>
    <xsd:import namespace="49798480-ce05-4220-a605-3d4c32225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49086-7f1a-4abd-bb16-c73b04eb95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98480-ce05-4220-a605-3d4c32225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49798480-ce05-4220-a605-3d4c32225c77"/>
    <ds:schemaRef ds:uri="bca49086-7f1a-4abd-bb16-c73b04eb95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19ECE7-D064-44F9-9D8B-1A9553877EA7}">
  <ds:schemaRefs>
    <ds:schemaRef ds:uri="49798480-ce05-4220-a605-3d4c32225c77"/>
    <ds:schemaRef ds:uri="bca49086-7f1a-4abd-bb16-c73b04eb95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b9fec68c-c92d-461e-9a97-3d03a0f18b82}" enabled="0" method="" siteId="{b9fec68c-c92d-461e-9a97-3d03a0f18b8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{0E4F1D26-688F-3644-B76B-99AA7D150060}tf16401369</Template>
  <TotalTime>2</TotalTime>
  <Words>597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</vt:lpstr>
      <vt:lpstr>Verdana</vt:lpstr>
      <vt:lpstr>Wingdings</vt:lpstr>
      <vt:lpstr>Wingdings,Sans-Serif</vt:lpstr>
      <vt:lpstr>Office Theme</vt:lpstr>
      <vt:lpstr>PowerPoint Presentation</vt:lpstr>
      <vt:lpstr>AGENDA</vt:lpstr>
      <vt:lpstr>What is Evidently AI ?</vt:lpstr>
      <vt:lpstr>Evidently Capabilities</vt:lpstr>
      <vt:lpstr>PowerPoint Presentation</vt:lpstr>
      <vt:lpstr>Demo</vt:lpstr>
      <vt:lpstr>ML Pipeline Tools Integration </vt:lpstr>
      <vt:lpstr>ML Pipeline Tools Integration</vt:lpstr>
      <vt:lpstr>MLflow Integration</vt:lpstr>
      <vt:lpstr>Airflow Integration</vt:lpstr>
      <vt:lpstr>Real-time ML Monitoring using Grafana</vt:lpstr>
      <vt:lpstr>PowerPoint Presentation</vt:lpstr>
      <vt:lpstr>Evidently vs Competitors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keywords/>
  <cp:lastModifiedBy>Khushboo</cp:lastModifiedBy>
  <cp:revision>2</cp:revision>
  <dcterms:created xsi:type="dcterms:W3CDTF">2021-01-06T15:37:17Z</dcterms:created>
  <dcterms:modified xsi:type="dcterms:W3CDTF">2023-07-18T10:49:36Z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0x010100D697CBE5E0CBDE4C8A3D849A68E42A7C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  <property fmtid="{D5CDD505-2E9C-101B-9397-08002B2CF9AE}" pid="14" name="WizKit Template inter.">
    <vt:i4>1</vt:i4>
  </property>
  <property fmtid="{D5CDD505-2E9C-101B-9397-08002B2CF9AE}" pid="15" name="_dlc_DocIdItemGuid">
    <vt:lpwstr>43e3bd9c-b6d1-440d-a382-9b7b1a0b975c</vt:lpwstr>
  </property>
</Properties>
</file>