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1" r:id="rId4"/>
    <p:sldId id="262" r:id="rId5"/>
    <p:sldId id="264" r:id="rId6"/>
    <p:sldId id="265" r:id="rId7"/>
    <p:sldId id="268" r:id="rId8"/>
    <p:sldId id="269" r:id="rId9"/>
    <p:sldId id="266" r:id="rId10"/>
    <p:sldId id="267" r:id="rId11"/>
    <p:sldId id="260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37B39-44AE-4444-995B-F8411063BABC}" v="919" dt="2021-04-24T03:53:52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0A44CF-7352-493E-A67E-9F405AF7F01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A67E22-909F-448A-BDF5-DE4F9831CCDF}">
      <dgm:prSet/>
      <dgm:spPr/>
      <dgm:t>
        <a:bodyPr/>
        <a:lstStyle/>
        <a:p>
          <a:r>
            <a:rPr lang="en-US" b="0" i="0" dirty="0"/>
            <a:t>The COVID-19 ('Coronavirus') pandemic led several countries to take lockdown measures</a:t>
          </a:r>
          <a:endParaRPr lang="en-US" dirty="0"/>
        </a:p>
      </dgm:t>
    </dgm:pt>
    <dgm:pt modelId="{24D32FFA-9B69-42C2-9DB3-C5932FA22D5A}" type="parTrans" cxnId="{4B815F00-6CDB-4EBF-B3FF-B3A9B075F195}">
      <dgm:prSet/>
      <dgm:spPr/>
      <dgm:t>
        <a:bodyPr/>
        <a:lstStyle/>
        <a:p>
          <a:endParaRPr lang="en-US"/>
        </a:p>
      </dgm:t>
    </dgm:pt>
    <dgm:pt modelId="{655A9FD0-38ED-406D-9584-699790B8389C}" type="sibTrans" cxnId="{4B815F00-6CDB-4EBF-B3FF-B3A9B075F195}">
      <dgm:prSet/>
      <dgm:spPr/>
      <dgm:t>
        <a:bodyPr/>
        <a:lstStyle/>
        <a:p>
          <a:endParaRPr lang="en-US"/>
        </a:p>
      </dgm:t>
    </dgm:pt>
    <dgm:pt modelId="{1D833ABD-C7BA-4268-921F-1ACCE5C30526}">
      <dgm:prSet/>
      <dgm:spPr/>
      <dgm:t>
        <a:bodyPr/>
        <a:lstStyle/>
        <a:p>
          <a:r>
            <a:rPr lang="en-US" b="0" i="0"/>
            <a:t>Stuck at home? </a:t>
          </a:r>
          <a:endParaRPr lang="en-US"/>
        </a:p>
      </dgm:t>
    </dgm:pt>
    <dgm:pt modelId="{531E0E1F-0DCD-4B5B-8187-96B7A2FD9DEF}" type="parTrans" cxnId="{3A07DD71-F9FC-42C0-83A8-B7B16EDDBCC5}">
      <dgm:prSet/>
      <dgm:spPr/>
      <dgm:t>
        <a:bodyPr/>
        <a:lstStyle/>
        <a:p>
          <a:endParaRPr lang="en-US"/>
        </a:p>
      </dgm:t>
    </dgm:pt>
    <dgm:pt modelId="{5CD4DADD-F33C-4634-B002-301544379485}" type="sibTrans" cxnId="{3A07DD71-F9FC-42C0-83A8-B7B16EDDBCC5}">
      <dgm:prSet/>
      <dgm:spPr/>
      <dgm:t>
        <a:bodyPr/>
        <a:lstStyle/>
        <a:p>
          <a:endParaRPr lang="en-US"/>
        </a:p>
      </dgm:t>
    </dgm:pt>
    <dgm:pt modelId="{20E28B01-4D38-490A-B682-4E489DFF9034}">
      <dgm:prSet/>
      <dgm:spPr/>
      <dgm:t>
        <a:bodyPr/>
        <a:lstStyle/>
        <a:p>
          <a:r>
            <a:rPr lang="en-US" b="0" i="0"/>
            <a:t>Looking for medical help without the risk of going to the hospital?</a:t>
          </a:r>
          <a:endParaRPr lang="en-US"/>
        </a:p>
      </dgm:t>
    </dgm:pt>
    <dgm:pt modelId="{F8B7E2BC-FFEB-4721-A4B9-1794BA1622D1}" type="parTrans" cxnId="{8401DB8C-E167-4511-B03D-EE88067FB2F8}">
      <dgm:prSet/>
      <dgm:spPr/>
      <dgm:t>
        <a:bodyPr/>
        <a:lstStyle/>
        <a:p>
          <a:endParaRPr lang="en-US"/>
        </a:p>
      </dgm:t>
    </dgm:pt>
    <dgm:pt modelId="{933B989D-7857-4065-B829-EEBC30ADD947}" type="sibTrans" cxnId="{8401DB8C-E167-4511-B03D-EE88067FB2F8}">
      <dgm:prSet/>
      <dgm:spPr/>
      <dgm:t>
        <a:bodyPr/>
        <a:lstStyle/>
        <a:p>
          <a:endParaRPr lang="en-US"/>
        </a:p>
      </dgm:t>
    </dgm:pt>
    <dgm:pt modelId="{00023B79-7D92-416C-BFCF-8331253052A2}">
      <dgm:prSet/>
      <dgm:spPr/>
      <dgm:t>
        <a:bodyPr/>
        <a:lstStyle/>
        <a:p>
          <a:r>
            <a:rPr lang="en-US" b="0" i="0" dirty="0"/>
            <a:t>How about bringing the hospital to you?</a:t>
          </a:r>
          <a:endParaRPr lang="en-US" dirty="0"/>
        </a:p>
      </dgm:t>
    </dgm:pt>
    <dgm:pt modelId="{AD6BFAD8-038A-4680-895C-1E610D31B598}" type="parTrans" cxnId="{F31F5EC7-7C09-4760-9748-F28FF2A9FECB}">
      <dgm:prSet/>
      <dgm:spPr/>
      <dgm:t>
        <a:bodyPr/>
        <a:lstStyle/>
        <a:p>
          <a:endParaRPr lang="en-US"/>
        </a:p>
      </dgm:t>
    </dgm:pt>
    <dgm:pt modelId="{9E09672B-F8F6-4EF1-AA6E-3AED61EA4F69}" type="sibTrans" cxnId="{F31F5EC7-7C09-4760-9748-F28FF2A9FECB}">
      <dgm:prSet/>
      <dgm:spPr/>
      <dgm:t>
        <a:bodyPr/>
        <a:lstStyle/>
        <a:p>
          <a:endParaRPr lang="en-US"/>
        </a:p>
      </dgm:t>
    </dgm:pt>
    <dgm:pt modelId="{3B87296D-8C76-4CB6-8D7C-6C8A6FB83874}" type="pres">
      <dgm:prSet presAssocID="{AC0A44CF-7352-493E-A67E-9F405AF7F014}" presName="linear" presStyleCnt="0">
        <dgm:presLayoutVars>
          <dgm:animLvl val="lvl"/>
          <dgm:resizeHandles val="exact"/>
        </dgm:presLayoutVars>
      </dgm:prSet>
      <dgm:spPr/>
    </dgm:pt>
    <dgm:pt modelId="{4BED6463-6195-4446-BD4C-975CF63E450B}" type="pres">
      <dgm:prSet presAssocID="{17A67E22-909F-448A-BDF5-DE4F9831CCDF}" presName="parentText" presStyleLbl="node1" presStyleIdx="0" presStyleCnt="4" custLinFactNeighborX="-627" custLinFactNeighborY="-60765">
        <dgm:presLayoutVars>
          <dgm:chMax val="0"/>
          <dgm:bulletEnabled val="1"/>
        </dgm:presLayoutVars>
      </dgm:prSet>
      <dgm:spPr/>
    </dgm:pt>
    <dgm:pt modelId="{C9565BC8-42F1-4AAB-B50D-3EA75CD91898}" type="pres">
      <dgm:prSet presAssocID="{655A9FD0-38ED-406D-9584-699790B8389C}" presName="spacer" presStyleCnt="0"/>
      <dgm:spPr/>
    </dgm:pt>
    <dgm:pt modelId="{1A74D98F-7A05-4E36-9EE1-4DED54E869E8}" type="pres">
      <dgm:prSet presAssocID="{1D833ABD-C7BA-4268-921F-1ACCE5C3052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991846E-CC73-49FC-9547-BE937D9A2156}" type="pres">
      <dgm:prSet presAssocID="{5CD4DADD-F33C-4634-B002-301544379485}" presName="spacer" presStyleCnt="0"/>
      <dgm:spPr/>
    </dgm:pt>
    <dgm:pt modelId="{AE5B72CC-1F57-4846-A446-38DAD191CB09}" type="pres">
      <dgm:prSet presAssocID="{20E28B01-4D38-490A-B682-4E489DFF903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D4A7FF-B4B7-4D01-86B4-6F52EEC10FE1}" type="pres">
      <dgm:prSet presAssocID="{933B989D-7857-4065-B829-EEBC30ADD947}" presName="spacer" presStyleCnt="0"/>
      <dgm:spPr/>
    </dgm:pt>
    <dgm:pt modelId="{4229C695-83F9-4A97-8945-403EFACD8EBC}" type="pres">
      <dgm:prSet presAssocID="{00023B79-7D92-416C-BFCF-8331253052A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B815F00-6CDB-4EBF-B3FF-B3A9B075F195}" srcId="{AC0A44CF-7352-493E-A67E-9F405AF7F014}" destId="{17A67E22-909F-448A-BDF5-DE4F9831CCDF}" srcOrd="0" destOrd="0" parTransId="{24D32FFA-9B69-42C2-9DB3-C5932FA22D5A}" sibTransId="{655A9FD0-38ED-406D-9584-699790B8389C}"/>
    <dgm:cxn modelId="{040F2015-6E57-48A2-B67A-FCAFA71F7BA7}" type="presOf" srcId="{AC0A44CF-7352-493E-A67E-9F405AF7F014}" destId="{3B87296D-8C76-4CB6-8D7C-6C8A6FB83874}" srcOrd="0" destOrd="0" presId="urn:microsoft.com/office/officeart/2005/8/layout/vList2"/>
    <dgm:cxn modelId="{D7E6B418-DD67-4502-8D23-9D65AF972F31}" type="presOf" srcId="{17A67E22-909F-448A-BDF5-DE4F9831CCDF}" destId="{4BED6463-6195-4446-BD4C-975CF63E450B}" srcOrd="0" destOrd="0" presId="urn:microsoft.com/office/officeart/2005/8/layout/vList2"/>
    <dgm:cxn modelId="{3A07DD71-F9FC-42C0-83A8-B7B16EDDBCC5}" srcId="{AC0A44CF-7352-493E-A67E-9F405AF7F014}" destId="{1D833ABD-C7BA-4268-921F-1ACCE5C30526}" srcOrd="1" destOrd="0" parTransId="{531E0E1F-0DCD-4B5B-8187-96B7A2FD9DEF}" sibTransId="{5CD4DADD-F33C-4634-B002-301544379485}"/>
    <dgm:cxn modelId="{8401DB8C-E167-4511-B03D-EE88067FB2F8}" srcId="{AC0A44CF-7352-493E-A67E-9F405AF7F014}" destId="{20E28B01-4D38-490A-B682-4E489DFF9034}" srcOrd="2" destOrd="0" parTransId="{F8B7E2BC-FFEB-4721-A4B9-1794BA1622D1}" sibTransId="{933B989D-7857-4065-B829-EEBC30ADD947}"/>
    <dgm:cxn modelId="{A62BB9A9-B9E6-4D2E-873F-4D7EF8929C45}" type="presOf" srcId="{00023B79-7D92-416C-BFCF-8331253052A2}" destId="{4229C695-83F9-4A97-8945-403EFACD8EBC}" srcOrd="0" destOrd="0" presId="urn:microsoft.com/office/officeart/2005/8/layout/vList2"/>
    <dgm:cxn modelId="{827D00B7-5F6C-43D2-9CD4-DD6512E4C34F}" type="presOf" srcId="{20E28B01-4D38-490A-B682-4E489DFF9034}" destId="{AE5B72CC-1F57-4846-A446-38DAD191CB09}" srcOrd="0" destOrd="0" presId="urn:microsoft.com/office/officeart/2005/8/layout/vList2"/>
    <dgm:cxn modelId="{F31F5EC7-7C09-4760-9748-F28FF2A9FECB}" srcId="{AC0A44CF-7352-493E-A67E-9F405AF7F014}" destId="{00023B79-7D92-416C-BFCF-8331253052A2}" srcOrd="3" destOrd="0" parTransId="{AD6BFAD8-038A-4680-895C-1E610D31B598}" sibTransId="{9E09672B-F8F6-4EF1-AA6E-3AED61EA4F69}"/>
    <dgm:cxn modelId="{21E563C8-8A42-4B5E-A3D7-69E1603F51AD}" type="presOf" srcId="{1D833ABD-C7BA-4268-921F-1ACCE5C30526}" destId="{1A74D98F-7A05-4E36-9EE1-4DED54E869E8}" srcOrd="0" destOrd="0" presId="urn:microsoft.com/office/officeart/2005/8/layout/vList2"/>
    <dgm:cxn modelId="{FEA7C116-AB82-43A1-A063-CF98E86A04DE}" type="presParOf" srcId="{3B87296D-8C76-4CB6-8D7C-6C8A6FB83874}" destId="{4BED6463-6195-4446-BD4C-975CF63E450B}" srcOrd="0" destOrd="0" presId="urn:microsoft.com/office/officeart/2005/8/layout/vList2"/>
    <dgm:cxn modelId="{62F12D50-3329-4C1D-8AF8-6A718113D3BA}" type="presParOf" srcId="{3B87296D-8C76-4CB6-8D7C-6C8A6FB83874}" destId="{C9565BC8-42F1-4AAB-B50D-3EA75CD91898}" srcOrd="1" destOrd="0" presId="urn:microsoft.com/office/officeart/2005/8/layout/vList2"/>
    <dgm:cxn modelId="{BC20E632-3A3A-41D8-AAA3-E1DC4B85D734}" type="presParOf" srcId="{3B87296D-8C76-4CB6-8D7C-6C8A6FB83874}" destId="{1A74D98F-7A05-4E36-9EE1-4DED54E869E8}" srcOrd="2" destOrd="0" presId="urn:microsoft.com/office/officeart/2005/8/layout/vList2"/>
    <dgm:cxn modelId="{4D13964B-C1E4-4821-A158-D03EF2CF5EF0}" type="presParOf" srcId="{3B87296D-8C76-4CB6-8D7C-6C8A6FB83874}" destId="{D991846E-CC73-49FC-9547-BE937D9A2156}" srcOrd="3" destOrd="0" presId="urn:microsoft.com/office/officeart/2005/8/layout/vList2"/>
    <dgm:cxn modelId="{3049F958-6E56-4CA0-BFDA-2DBB6DE5ED25}" type="presParOf" srcId="{3B87296D-8C76-4CB6-8D7C-6C8A6FB83874}" destId="{AE5B72CC-1F57-4846-A446-38DAD191CB09}" srcOrd="4" destOrd="0" presId="urn:microsoft.com/office/officeart/2005/8/layout/vList2"/>
    <dgm:cxn modelId="{3CFB9009-AE8C-4E48-BEC6-61AF844F24AA}" type="presParOf" srcId="{3B87296D-8C76-4CB6-8D7C-6C8A6FB83874}" destId="{53D4A7FF-B4B7-4D01-86B4-6F52EEC10FE1}" srcOrd="5" destOrd="0" presId="urn:microsoft.com/office/officeart/2005/8/layout/vList2"/>
    <dgm:cxn modelId="{A675D630-D40E-4036-B39D-C0646A451E55}" type="presParOf" srcId="{3B87296D-8C76-4CB6-8D7C-6C8A6FB83874}" destId="{4229C695-83F9-4A97-8945-403EFACD8EB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0A44CF-7352-493E-A67E-9F405AF7F01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A67E22-909F-448A-BDF5-DE4F9831CCDF}">
      <dgm:prSet/>
      <dgm:spPr/>
      <dgm:t>
        <a:bodyPr/>
        <a:lstStyle/>
        <a:p>
          <a:r>
            <a:rPr lang="en-US" dirty="0"/>
            <a:t>Our aim is to create a software that can provide access to the medical services without the risk of going to a hospital</a:t>
          </a:r>
        </a:p>
      </dgm:t>
    </dgm:pt>
    <dgm:pt modelId="{24D32FFA-9B69-42C2-9DB3-C5932FA22D5A}" type="parTrans" cxnId="{4B815F00-6CDB-4EBF-B3FF-B3A9B075F195}">
      <dgm:prSet/>
      <dgm:spPr/>
      <dgm:t>
        <a:bodyPr/>
        <a:lstStyle/>
        <a:p>
          <a:endParaRPr lang="en-US"/>
        </a:p>
      </dgm:t>
    </dgm:pt>
    <dgm:pt modelId="{655A9FD0-38ED-406D-9584-699790B8389C}" type="sibTrans" cxnId="{4B815F00-6CDB-4EBF-B3FF-B3A9B075F195}">
      <dgm:prSet/>
      <dgm:spPr/>
      <dgm:t>
        <a:bodyPr/>
        <a:lstStyle/>
        <a:p>
          <a:endParaRPr lang="en-US"/>
        </a:p>
      </dgm:t>
    </dgm:pt>
    <dgm:pt modelId="{1D833ABD-C7BA-4268-921F-1ACCE5C30526}">
      <dgm:prSet/>
      <dgm:spPr/>
      <dgm:t>
        <a:bodyPr/>
        <a:lstStyle/>
        <a:p>
          <a:r>
            <a:rPr lang="en-US" dirty="0"/>
            <a:t>User can seek medical help from their home</a:t>
          </a:r>
        </a:p>
      </dgm:t>
    </dgm:pt>
    <dgm:pt modelId="{531E0E1F-0DCD-4B5B-8187-96B7A2FD9DEF}" type="parTrans" cxnId="{3A07DD71-F9FC-42C0-83A8-B7B16EDDBCC5}">
      <dgm:prSet/>
      <dgm:spPr/>
      <dgm:t>
        <a:bodyPr/>
        <a:lstStyle/>
        <a:p>
          <a:endParaRPr lang="en-US"/>
        </a:p>
      </dgm:t>
    </dgm:pt>
    <dgm:pt modelId="{5CD4DADD-F33C-4634-B002-301544379485}" type="sibTrans" cxnId="{3A07DD71-F9FC-42C0-83A8-B7B16EDDBCC5}">
      <dgm:prSet/>
      <dgm:spPr/>
      <dgm:t>
        <a:bodyPr/>
        <a:lstStyle/>
        <a:p>
          <a:endParaRPr lang="en-US"/>
        </a:p>
      </dgm:t>
    </dgm:pt>
    <dgm:pt modelId="{0A60B92E-20BC-4AEF-90A8-8632B82AA9E9}">
      <dgm:prSet/>
      <dgm:spPr/>
      <dgm:t>
        <a:bodyPr/>
        <a:lstStyle/>
        <a:p>
          <a:r>
            <a:rPr lang="en-US" b="0" i="0" dirty="0"/>
            <a:t>keeping the medical personnel and patients safe in the pandemic</a:t>
          </a:r>
          <a:endParaRPr lang="en-US" dirty="0"/>
        </a:p>
      </dgm:t>
    </dgm:pt>
    <dgm:pt modelId="{FEE7D370-3DC9-4FD7-847C-EB50596FFC1D}" type="parTrans" cxnId="{1620D541-6CB2-4A6A-83E9-EB69C4A73E74}">
      <dgm:prSet/>
      <dgm:spPr/>
      <dgm:t>
        <a:bodyPr/>
        <a:lstStyle/>
        <a:p>
          <a:endParaRPr lang="en-US"/>
        </a:p>
      </dgm:t>
    </dgm:pt>
    <dgm:pt modelId="{59F33546-6028-45A4-B711-BE88A12BDDEF}" type="sibTrans" cxnId="{1620D541-6CB2-4A6A-83E9-EB69C4A73E74}">
      <dgm:prSet/>
      <dgm:spPr/>
      <dgm:t>
        <a:bodyPr/>
        <a:lstStyle/>
        <a:p>
          <a:endParaRPr lang="en-US"/>
        </a:p>
      </dgm:t>
    </dgm:pt>
    <dgm:pt modelId="{3B87296D-8C76-4CB6-8D7C-6C8A6FB83874}" type="pres">
      <dgm:prSet presAssocID="{AC0A44CF-7352-493E-A67E-9F405AF7F014}" presName="linear" presStyleCnt="0">
        <dgm:presLayoutVars>
          <dgm:animLvl val="lvl"/>
          <dgm:resizeHandles val="exact"/>
        </dgm:presLayoutVars>
      </dgm:prSet>
      <dgm:spPr/>
    </dgm:pt>
    <dgm:pt modelId="{4BED6463-6195-4446-BD4C-975CF63E450B}" type="pres">
      <dgm:prSet presAssocID="{17A67E22-909F-448A-BDF5-DE4F9831CCDF}" presName="parentText" presStyleLbl="node1" presStyleIdx="0" presStyleCnt="3" custLinFactNeighborX="-1008" custLinFactNeighborY="-31498">
        <dgm:presLayoutVars>
          <dgm:chMax val="0"/>
          <dgm:bulletEnabled val="1"/>
        </dgm:presLayoutVars>
      </dgm:prSet>
      <dgm:spPr/>
    </dgm:pt>
    <dgm:pt modelId="{C9565BC8-42F1-4AAB-B50D-3EA75CD91898}" type="pres">
      <dgm:prSet presAssocID="{655A9FD0-38ED-406D-9584-699790B8389C}" presName="spacer" presStyleCnt="0"/>
      <dgm:spPr/>
    </dgm:pt>
    <dgm:pt modelId="{1A74D98F-7A05-4E36-9EE1-4DED54E869E8}" type="pres">
      <dgm:prSet presAssocID="{1D833ABD-C7BA-4268-921F-1ACCE5C30526}" presName="parentText" presStyleLbl="node1" presStyleIdx="1" presStyleCnt="3" custLinFactNeighborY="15256">
        <dgm:presLayoutVars>
          <dgm:chMax val="0"/>
          <dgm:bulletEnabled val="1"/>
        </dgm:presLayoutVars>
      </dgm:prSet>
      <dgm:spPr/>
    </dgm:pt>
    <dgm:pt modelId="{CEF4CD62-8AC8-4DDD-AD99-812B1213264A}" type="pres">
      <dgm:prSet presAssocID="{5CD4DADD-F33C-4634-B002-301544379485}" presName="spacer" presStyleCnt="0"/>
      <dgm:spPr/>
    </dgm:pt>
    <dgm:pt modelId="{E2451C47-F03C-48D3-9157-FFD48F082F30}" type="pres">
      <dgm:prSet presAssocID="{0A60B92E-20BC-4AEF-90A8-8632B82AA9E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B815F00-6CDB-4EBF-B3FF-B3A9B075F195}" srcId="{AC0A44CF-7352-493E-A67E-9F405AF7F014}" destId="{17A67E22-909F-448A-BDF5-DE4F9831CCDF}" srcOrd="0" destOrd="0" parTransId="{24D32FFA-9B69-42C2-9DB3-C5932FA22D5A}" sibTransId="{655A9FD0-38ED-406D-9584-699790B8389C}"/>
    <dgm:cxn modelId="{040F2015-6E57-48A2-B67A-FCAFA71F7BA7}" type="presOf" srcId="{AC0A44CF-7352-493E-A67E-9F405AF7F014}" destId="{3B87296D-8C76-4CB6-8D7C-6C8A6FB83874}" srcOrd="0" destOrd="0" presId="urn:microsoft.com/office/officeart/2005/8/layout/vList2"/>
    <dgm:cxn modelId="{D7E6B418-DD67-4502-8D23-9D65AF972F31}" type="presOf" srcId="{17A67E22-909F-448A-BDF5-DE4F9831CCDF}" destId="{4BED6463-6195-4446-BD4C-975CF63E450B}" srcOrd="0" destOrd="0" presId="urn:microsoft.com/office/officeart/2005/8/layout/vList2"/>
    <dgm:cxn modelId="{1620D541-6CB2-4A6A-83E9-EB69C4A73E74}" srcId="{AC0A44CF-7352-493E-A67E-9F405AF7F014}" destId="{0A60B92E-20BC-4AEF-90A8-8632B82AA9E9}" srcOrd="2" destOrd="0" parTransId="{FEE7D370-3DC9-4FD7-847C-EB50596FFC1D}" sibTransId="{59F33546-6028-45A4-B711-BE88A12BDDEF}"/>
    <dgm:cxn modelId="{3A07DD71-F9FC-42C0-83A8-B7B16EDDBCC5}" srcId="{AC0A44CF-7352-493E-A67E-9F405AF7F014}" destId="{1D833ABD-C7BA-4268-921F-1ACCE5C30526}" srcOrd="1" destOrd="0" parTransId="{531E0E1F-0DCD-4B5B-8187-96B7A2FD9DEF}" sibTransId="{5CD4DADD-F33C-4634-B002-301544379485}"/>
    <dgm:cxn modelId="{512074A0-D8B1-4334-82E9-23E9CAA8BB89}" type="presOf" srcId="{0A60B92E-20BC-4AEF-90A8-8632B82AA9E9}" destId="{E2451C47-F03C-48D3-9157-FFD48F082F30}" srcOrd="0" destOrd="0" presId="urn:microsoft.com/office/officeart/2005/8/layout/vList2"/>
    <dgm:cxn modelId="{21E563C8-8A42-4B5E-A3D7-69E1603F51AD}" type="presOf" srcId="{1D833ABD-C7BA-4268-921F-1ACCE5C30526}" destId="{1A74D98F-7A05-4E36-9EE1-4DED54E869E8}" srcOrd="0" destOrd="0" presId="urn:microsoft.com/office/officeart/2005/8/layout/vList2"/>
    <dgm:cxn modelId="{FEA7C116-AB82-43A1-A063-CF98E86A04DE}" type="presParOf" srcId="{3B87296D-8C76-4CB6-8D7C-6C8A6FB83874}" destId="{4BED6463-6195-4446-BD4C-975CF63E450B}" srcOrd="0" destOrd="0" presId="urn:microsoft.com/office/officeart/2005/8/layout/vList2"/>
    <dgm:cxn modelId="{62F12D50-3329-4C1D-8AF8-6A718113D3BA}" type="presParOf" srcId="{3B87296D-8C76-4CB6-8D7C-6C8A6FB83874}" destId="{C9565BC8-42F1-4AAB-B50D-3EA75CD91898}" srcOrd="1" destOrd="0" presId="urn:microsoft.com/office/officeart/2005/8/layout/vList2"/>
    <dgm:cxn modelId="{BC20E632-3A3A-41D8-AAA3-E1DC4B85D734}" type="presParOf" srcId="{3B87296D-8C76-4CB6-8D7C-6C8A6FB83874}" destId="{1A74D98F-7A05-4E36-9EE1-4DED54E869E8}" srcOrd="2" destOrd="0" presId="urn:microsoft.com/office/officeart/2005/8/layout/vList2"/>
    <dgm:cxn modelId="{A1183602-1FAC-4589-9F2D-BA781EAD3024}" type="presParOf" srcId="{3B87296D-8C76-4CB6-8D7C-6C8A6FB83874}" destId="{CEF4CD62-8AC8-4DDD-AD99-812B1213264A}" srcOrd="3" destOrd="0" presId="urn:microsoft.com/office/officeart/2005/8/layout/vList2"/>
    <dgm:cxn modelId="{59CDE2E1-EB9D-4379-A3B4-D894E6D61FD3}" type="presParOf" srcId="{3B87296D-8C76-4CB6-8D7C-6C8A6FB83874}" destId="{E2451C47-F03C-48D3-9157-FFD48F082F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206DA1-D0CA-418A-94DA-926E7131B3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92E1A6-F851-4648-950D-78F8F662BD53}">
      <dgm:prSet/>
      <dgm:spPr/>
      <dgm:t>
        <a:bodyPr/>
        <a:lstStyle/>
        <a:p>
          <a:r>
            <a:rPr lang="en-US"/>
            <a:t>order medicines</a:t>
          </a:r>
        </a:p>
      </dgm:t>
    </dgm:pt>
    <dgm:pt modelId="{2C33DD6D-5B2E-4A47-87A0-0588FD560EEA}" type="parTrans" cxnId="{80EA9F7E-833C-4FEB-8BD7-775696BAC436}">
      <dgm:prSet/>
      <dgm:spPr/>
      <dgm:t>
        <a:bodyPr/>
        <a:lstStyle/>
        <a:p>
          <a:endParaRPr lang="en-US"/>
        </a:p>
      </dgm:t>
    </dgm:pt>
    <dgm:pt modelId="{177403AF-7BC6-41D0-A2A5-F58FD4E1F2EC}" type="sibTrans" cxnId="{80EA9F7E-833C-4FEB-8BD7-775696BAC436}">
      <dgm:prSet/>
      <dgm:spPr/>
      <dgm:t>
        <a:bodyPr/>
        <a:lstStyle/>
        <a:p>
          <a:endParaRPr lang="en-US"/>
        </a:p>
      </dgm:t>
    </dgm:pt>
    <dgm:pt modelId="{E3F719E3-FDE5-4A21-A370-2E9F644A7142}">
      <dgm:prSet/>
      <dgm:spPr/>
      <dgm:t>
        <a:bodyPr/>
        <a:lstStyle/>
        <a:p>
          <a:r>
            <a:rPr lang="en-US"/>
            <a:t>book fitness sessions for a healthy lifestyle</a:t>
          </a:r>
        </a:p>
      </dgm:t>
    </dgm:pt>
    <dgm:pt modelId="{D26F7C5E-131A-4C8C-9AB3-6CCC82EF0C67}" type="parTrans" cxnId="{FD153027-14F8-4FD1-8958-03662BCDAF9B}">
      <dgm:prSet/>
      <dgm:spPr/>
      <dgm:t>
        <a:bodyPr/>
        <a:lstStyle/>
        <a:p>
          <a:endParaRPr lang="en-US"/>
        </a:p>
      </dgm:t>
    </dgm:pt>
    <dgm:pt modelId="{F0ECC224-D84E-486B-A582-5FB582570B6A}" type="sibTrans" cxnId="{FD153027-14F8-4FD1-8958-03662BCDAF9B}">
      <dgm:prSet/>
      <dgm:spPr/>
      <dgm:t>
        <a:bodyPr/>
        <a:lstStyle/>
        <a:p>
          <a:endParaRPr lang="en-US"/>
        </a:p>
      </dgm:t>
    </dgm:pt>
    <dgm:pt modelId="{0FE21ECB-5399-4C88-BA05-5CEBB7186BCC}">
      <dgm:prSet/>
      <dgm:spPr/>
      <dgm:t>
        <a:bodyPr/>
        <a:lstStyle/>
        <a:p>
          <a:r>
            <a:rPr lang="en-US"/>
            <a:t>book an emergency ambulance service from our list of services.</a:t>
          </a:r>
        </a:p>
      </dgm:t>
    </dgm:pt>
    <dgm:pt modelId="{E180ED35-0DE1-473E-A454-E34F911BEB11}" type="parTrans" cxnId="{5C18C479-9B32-4770-AFBA-3A262AEB514B}">
      <dgm:prSet/>
      <dgm:spPr/>
      <dgm:t>
        <a:bodyPr/>
        <a:lstStyle/>
        <a:p>
          <a:endParaRPr lang="en-US"/>
        </a:p>
      </dgm:t>
    </dgm:pt>
    <dgm:pt modelId="{A316E8B4-A964-4937-84F7-9BF156A4B331}" type="sibTrans" cxnId="{5C18C479-9B32-4770-AFBA-3A262AEB514B}">
      <dgm:prSet/>
      <dgm:spPr/>
      <dgm:t>
        <a:bodyPr/>
        <a:lstStyle/>
        <a:p>
          <a:endParaRPr lang="en-US"/>
        </a:p>
      </dgm:t>
    </dgm:pt>
    <dgm:pt modelId="{EE28F805-08A7-406B-9FF5-65640DC6A37E}">
      <dgm:prSet/>
      <dgm:spPr/>
      <dgm:t>
        <a:bodyPr/>
        <a:lstStyle/>
        <a:p>
          <a:r>
            <a:rPr lang="en-US" dirty="0"/>
            <a:t>consult a doctor</a:t>
          </a:r>
        </a:p>
      </dgm:t>
    </dgm:pt>
    <dgm:pt modelId="{E1B06362-2255-4E48-B4D8-4EB82293A4B8}" type="sibTrans" cxnId="{43E2E972-938A-4C8A-A614-4801FA3C6353}">
      <dgm:prSet/>
      <dgm:spPr/>
      <dgm:t>
        <a:bodyPr/>
        <a:lstStyle/>
        <a:p>
          <a:endParaRPr lang="en-US"/>
        </a:p>
      </dgm:t>
    </dgm:pt>
    <dgm:pt modelId="{D5E48892-C100-408A-BB8F-227AB9582F28}" type="parTrans" cxnId="{43E2E972-938A-4C8A-A614-4801FA3C6353}">
      <dgm:prSet/>
      <dgm:spPr/>
      <dgm:t>
        <a:bodyPr/>
        <a:lstStyle/>
        <a:p>
          <a:endParaRPr lang="en-US"/>
        </a:p>
      </dgm:t>
    </dgm:pt>
    <dgm:pt modelId="{2E2B00BE-DD8E-4D62-9FE3-7A5349B704A8}" type="pres">
      <dgm:prSet presAssocID="{FA206DA1-D0CA-418A-94DA-926E7131B32B}" presName="linear" presStyleCnt="0">
        <dgm:presLayoutVars>
          <dgm:animLvl val="lvl"/>
          <dgm:resizeHandles val="exact"/>
        </dgm:presLayoutVars>
      </dgm:prSet>
      <dgm:spPr/>
    </dgm:pt>
    <dgm:pt modelId="{1EA4B2F3-E2A3-4591-A225-418FDCB0972B}" type="pres">
      <dgm:prSet presAssocID="{EE28F805-08A7-406B-9FF5-65640DC6A37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5E52CE3-54E3-4A96-A4E8-38B17C8F8EB8}" type="pres">
      <dgm:prSet presAssocID="{E1B06362-2255-4E48-B4D8-4EB82293A4B8}" presName="spacer" presStyleCnt="0"/>
      <dgm:spPr/>
    </dgm:pt>
    <dgm:pt modelId="{A1E5AC98-50F4-4385-A062-A5FE21624CC5}" type="pres">
      <dgm:prSet presAssocID="{C692E1A6-F851-4648-950D-78F8F662BD5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036A9A-E4FF-4931-BCAE-F0DE7E98C315}" type="pres">
      <dgm:prSet presAssocID="{177403AF-7BC6-41D0-A2A5-F58FD4E1F2EC}" presName="spacer" presStyleCnt="0"/>
      <dgm:spPr/>
    </dgm:pt>
    <dgm:pt modelId="{73D10DC1-3BD5-4BB6-966D-E46CFBF8D089}" type="pres">
      <dgm:prSet presAssocID="{E3F719E3-FDE5-4A21-A370-2E9F644A71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525461F-F1B1-40CF-9BB0-0F9B6E03434E}" type="pres">
      <dgm:prSet presAssocID="{F0ECC224-D84E-486B-A582-5FB582570B6A}" presName="spacer" presStyleCnt="0"/>
      <dgm:spPr/>
    </dgm:pt>
    <dgm:pt modelId="{11276C95-0520-4070-B4C2-7391D824C2A5}" type="pres">
      <dgm:prSet presAssocID="{0FE21ECB-5399-4C88-BA05-5CEBB7186BC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93A8C20-12BD-46AF-9FC5-ABBB079F011C}" type="presOf" srcId="{FA206DA1-D0CA-418A-94DA-926E7131B32B}" destId="{2E2B00BE-DD8E-4D62-9FE3-7A5349B704A8}" srcOrd="0" destOrd="0" presId="urn:microsoft.com/office/officeart/2005/8/layout/vList2"/>
    <dgm:cxn modelId="{FD153027-14F8-4FD1-8958-03662BCDAF9B}" srcId="{FA206DA1-D0CA-418A-94DA-926E7131B32B}" destId="{E3F719E3-FDE5-4A21-A370-2E9F644A7142}" srcOrd="2" destOrd="0" parTransId="{D26F7C5E-131A-4C8C-9AB3-6CCC82EF0C67}" sibTransId="{F0ECC224-D84E-486B-A582-5FB582570B6A}"/>
    <dgm:cxn modelId="{6ABE1141-30A1-4A88-8276-9BEE40AC3409}" type="presOf" srcId="{EE28F805-08A7-406B-9FF5-65640DC6A37E}" destId="{1EA4B2F3-E2A3-4591-A225-418FDCB0972B}" srcOrd="0" destOrd="0" presId="urn:microsoft.com/office/officeart/2005/8/layout/vList2"/>
    <dgm:cxn modelId="{43E2E972-938A-4C8A-A614-4801FA3C6353}" srcId="{FA206DA1-D0CA-418A-94DA-926E7131B32B}" destId="{EE28F805-08A7-406B-9FF5-65640DC6A37E}" srcOrd="0" destOrd="0" parTransId="{D5E48892-C100-408A-BB8F-227AB9582F28}" sibTransId="{E1B06362-2255-4E48-B4D8-4EB82293A4B8}"/>
    <dgm:cxn modelId="{5C18C479-9B32-4770-AFBA-3A262AEB514B}" srcId="{FA206DA1-D0CA-418A-94DA-926E7131B32B}" destId="{0FE21ECB-5399-4C88-BA05-5CEBB7186BCC}" srcOrd="3" destOrd="0" parTransId="{E180ED35-0DE1-473E-A454-E34F911BEB11}" sibTransId="{A316E8B4-A964-4937-84F7-9BF156A4B331}"/>
    <dgm:cxn modelId="{80EA9F7E-833C-4FEB-8BD7-775696BAC436}" srcId="{FA206DA1-D0CA-418A-94DA-926E7131B32B}" destId="{C692E1A6-F851-4648-950D-78F8F662BD53}" srcOrd="1" destOrd="0" parTransId="{2C33DD6D-5B2E-4A47-87A0-0588FD560EEA}" sibTransId="{177403AF-7BC6-41D0-A2A5-F58FD4E1F2EC}"/>
    <dgm:cxn modelId="{E3ED4094-F386-4118-8FC4-769AC503EC84}" type="presOf" srcId="{E3F719E3-FDE5-4A21-A370-2E9F644A7142}" destId="{73D10DC1-3BD5-4BB6-966D-E46CFBF8D089}" srcOrd="0" destOrd="0" presId="urn:microsoft.com/office/officeart/2005/8/layout/vList2"/>
    <dgm:cxn modelId="{39E4AEAD-1F1B-4821-9D50-FA53DED260DB}" type="presOf" srcId="{0FE21ECB-5399-4C88-BA05-5CEBB7186BCC}" destId="{11276C95-0520-4070-B4C2-7391D824C2A5}" srcOrd="0" destOrd="0" presId="urn:microsoft.com/office/officeart/2005/8/layout/vList2"/>
    <dgm:cxn modelId="{2CCBFAF8-EDBD-422A-9932-FA83EF8F7713}" type="presOf" srcId="{C692E1A6-F851-4648-950D-78F8F662BD53}" destId="{A1E5AC98-50F4-4385-A062-A5FE21624CC5}" srcOrd="0" destOrd="0" presId="urn:microsoft.com/office/officeart/2005/8/layout/vList2"/>
    <dgm:cxn modelId="{69FA5EAC-6BD4-415A-9EC3-EC9A3CA2A40B}" type="presParOf" srcId="{2E2B00BE-DD8E-4D62-9FE3-7A5349B704A8}" destId="{1EA4B2F3-E2A3-4591-A225-418FDCB0972B}" srcOrd="0" destOrd="0" presId="urn:microsoft.com/office/officeart/2005/8/layout/vList2"/>
    <dgm:cxn modelId="{22296D48-F074-4E94-8E6B-6D7C61C8475A}" type="presParOf" srcId="{2E2B00BE-DD8E-4D62-9FE3-7A5349B704A8}" destId="{35E52CE3-54E3-4A96-A4E8-38B17C8F8EB8}" srcOrd="1" destOrd="0" presId="urn:microsoft.com/office/officeart/2005/8/layout/vList2"/>
    <dgm:cxn modelId="{27B82D85-97D6-467A-BBF8-80F090C39125}" type="presParOf" srcId="{2E2B00BE-DD8E-4D62-9FE3-7A5349B704A8}" destId="{A1E5AC98-50F4-4385-A062-A5FE21624CC5}" srcOrd="2" destOrd="0" presId="urn:microsoft.com/office/officeart/2005/8/layout/vList2"/>
    <dgm:cxn modelId="{E2164177-28CA-4244-ABA0-79698B80A384}" type="presParOf" srcId="{2E2B00BE-DD8E-4D62-9FE3-7A5349B704A8}" destId="{9D036A9A-E4FF-4931-BCAE-F0DE7E98C315}" srcOrd="3" destOrd="0" presId="urn:microsoft.com/office/officeart/2005/8/layout/vList2"/>
    <dgm:cxn modelId="{A1EE9F87-5597-49B0-AB97-C0839D9AF26A}" type="presParOf" srcId="{2E2B00BE-DD8E-4D62-9FE3-7A5349B704A8}" destId="{73D10DC1-3BD5-4BB6-966D-E46CFBF8D089}" srcOrd="4" destOrd="0" presId="urn:microsoft.com/office/officeart/2005/8/layout/vList2"/>
    <dgm:cxn modelId="{6149718B-9E58-41BF-A0EA-878511FD3583}" type="presParOf" srcId="{2E2B00BE-DD8E-4D62-9FE3-7A5349B704A8}" destId="{2525461F-F1B1-40CF-9BB0-0F9B6E03434E}" srcOrd="5" destOrd="0" presId="urn:microsoft.com/office/officeart/2005/8/layout/vList2"/>
    <dgm:cxn modelId="{24CBEAB8-AE6D-4D5C-9160-2512CF9D8246}" type="presParOf" srcId="{2E2B00BE-DD8E-4D62-9FE3-7A5349B704A8}" destId="{11276C95-0520-4070-B4C2-7391D824C2A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206DA1-D0CA-418A-94DA-926E7131B3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92E1A6-F851-4648-950D-78F8F662BD53}">
      <dgm:prSet/>
      <dgm:spPr/>
      <dgm:t>
        <a:bodyPr/>
        <a:lstStyle/>
        <a:p>
          <a:r>
            <a:rPr lang="en-US" dirty="0"/>
            <a:t>used the Advance java feature </a:t>
          </a:r>
          <a:r>
            <a:rPr lang="en-US" dirty="0" err="1"/>
            <a:t>jcalendar</a:t>
          </a:r>
          <a:endParaRPr lang="en-US" dirty="0"/>
        </a:p>
      </dgm:t>
    </dgm:pt>
    <dgm:pt modelId="{2C33DD6D-5B2E-4A47-87A0-0588FD560EEA}" type="parTrans" cxnId="{80EA9F7E-833C-4FEB-8BD7-775696BAC436}">
      <dgm:prSet/>
      <dgm:spPr/>
      <dgm:t>
        <a:bodyPr/>
        <a:lstStyle/>
        <a:p>
          <a:endParaRPr lang="en-US"/>
        </a:p>
      </dgm:t>
    </dgm:pt>
    <dgm:pt modelId="{177403AF-7BC6-41D0-A2A5-F58FD4E1F2EC}" type="sibTrans" cxnId="{80EA9F7E-833C-4FEB-8BD7-775696BAC436}">
      <dgm:prSet/>
      <dgm:spPr/>
      <dgm:t>
        <a:bodyPr/>
        <a:lstStyle/>
        <a:p>
          <a:endParaRPr lang="en-US"/>
        </a:p>
      </dgm:t>
    </dgm:pt>
    <dgm:pt modelId="{E3F719E3-FDE5-4A21-A370-2E9F644A7142}">
      <dgm:prSet/>
      <dgm:spPr/>
      <dgm:t>
        <a:bodyPr/>
        <a:lstStyle/>
        <a:p>
          <a:r>
            <a:rPr lang="en-US" dirty="0"/>
            <a:t>used the Advance java feature </a:t>
          </a:r>
          <a:r>
            <a:rPr lang="en-US" dirty="0" err="1"/>
            <a:t>javax.mail</a:t>
          </a:r>
          <a:r>
            <a:rPr lang="en-US" dirty="0"/>
            <a:t> to send email alerts</a:t>
          </a:r>
        </a:p>
      </dgm:t>
    </dgm:pt>
    <dgm:pt modelId="{D26F7C5E-131A-4C8C-9AB3-6CCC82EF0C67}" type="parTrans" cxnId="{FD153027-14F8-4FD1-8958-03662BCDAF9B}">
      <dgm:prSet/>
      <dgm:spPr/>
      <dgm:t>
        <a:bodyPr/>
        <a:lstStyle/>
        <a:p>
          <a:endParaRPr lang="en-US"/>
        </a:p>
      </dgm:t>
    </dgm:pt>
    <dgm:pt modelId="{F0ECC224-D84E-486B-A582-5FB582570B6A}" type="sibTrans" cxnId="{FD153027-14F8-4FD1-8958-03662BCDAF9B}">
      <dgm:prSet/>
      <dgm:spPr/>
      <dgm:t>
        <a:bodyPr/>
        <a:lstStyle/>
        <a:p>
          <a:endParaRPr lang="en-US"/>
        </a:p>
      </dgm:t>
    </dgm:pt>
    <dgm:pt modelId="{EE28F805-08A7-406B-9FF5-65640DC6A37E}">
      <dgm:prSet/>
      <dgm:spPr/>
      <dgm:t>
        <a:bodyPr/>
        <a:lstStyle/>
        <a:p>
          <a:r>
            <a:rPr lang="en-US" dirty="0"/>
            <a:t>used java swing panels to build the UI</a:t>
          </a:r>
        </a:p>
      </dgm:t>
    </dgm:pt>
    <dgm:pt modelId="{E1B06362-2255-4E48-B4D8-4EB82293A4B8}" type="sibTrans" cxnId="{43E2E972-938A-4C8A-A614-4801FA3C6353}">
      <dgm:prSet/>
      <dgm:spPr/>
      <dgm:t>
        <a:bodyPr/>
        <a:lstStyle/>
        <a:p>
          <a:endParaRPr lang="en-US"/>
        </a:p>
      </dgm:t>
    </dgm:pt>
    <dgm:pt modelId="{D5E48892-C100-408A-BB8F-227AB9582F28}" type="parTrans" cxnId="{43E2E972-938A-4C8A-A614-4801FA3C6353}">
      <dgm:prSet/>
      <dgm:spPr/>
      <dgm:t>
        <a:bodyPr/>
        <a:lstStyle/>
        <a:p>
          <a:endParaRPr lang="en-US"/>
        </a:p>
      </dgm:t>
    </dgm:pt>
    <dgm:pt modelId="{2E2B00BE-DD8E-4D62-9FE3-7A5349B704A8}" type="pres">
      <dgm:prSet presAssocID="{FA206DA1-D0CA-418A-94DA-926E7131B32B}" presName="linear" presStyleCnt="0">
        <dgm:presLayoutVars>
          <dgm:animLvl val="lvl"/>
          <dgm:resizeHandles val="exact"/>
        </dgm:presLayoutVars>
      </dgm:prSet>
      <dgm:spPr/>
    </dgm:pt>
    <dgm:pt modelId="{1EA4B2F3-E2A3-4591-A225-418FDCB0972B}" type="pres">
      <dgm:prSet presAssocID="{EE28F805-08A7-406B-9FF5-65640DC6A3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E52CE3-54E3-4A96-A4E8-38B17C8F8EB8}" type="pres">
      <dgm:prSet presAssocID="{E1B06362-2255-4E48-B4D8-4EB82293A4B8}" presName="spacer" presStyleCnt="0"/>
      <dgm:spPr/>
    </dgm:pt>
    <dgm:pt modelId="{A1E5AC98-50F4-4385-A062-A5FE21624CC5}" type="pres">
      <dgm:prSet presAssocID="{C692E1A6-F851-4648-950D-78F8F662BD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D036A9A-E4FF-4931-BCAE-F0DE7E98C315}" type="pres">
      <dgm:prSet presAssocID="{177403AF-7BC6-41D0-A2A5-F58FD4E1F2EC}" presName="spacer" presStyleCnt="0"/>
      <dgm:spPr/>
    </dgm:pt>
    <dgm:pt modelId="{73D10DC1-3BD5-4BB6-966D-E46CFBF8D089}" type="pres">
      <dgm:prSet presAssocID="{E3F719E3-FDE5-4A21-A370-2E9F644A714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93A8C20-12BD-46AF-9FC5-ABBB079F011C}" type="presOf" srcId="{FA206DA1-D0CA-418A-94DA-926E7131B32B}" destId="{2E2B00BE-DD8E-4D62-9FE3-7A5349B704A8}" srcOrd="0" destOrd="0" presId="urn:microsoft.com/office/officeart/2005/8/layout/vList2"/>
    <dgm:cxn modelId="{FD153027-14F8-4FD1-8958-03662BCDAF9B}" srcId="{FA206DA1-D0CA-418A-94DA-926E7131B32B}" destId="{E3F719E3-FDE5-4A21-A370-2E9F644A7142}" srcOrd="2" destOrd="0" parTransId="{D26F7C5E-131A-4C8C-9AB3-6CCC82EF0C67}" sibTransId="{F0ECC224-D84E-486B-A582-5FB582570B6A}"/>
    <dgm:cxn modelId="{6ABE1141-30A1-4A88-8276-9BEE40AC3409}" type="presOf" srcId="{EE28F805-08A7-406B-9FF5-65640DC6A37E}" destId="{1EA4B2F3-E2A3-4591-A225-418FDCB0972B}" srcOrd="0" destOrd="0" presId="urn:microsoft.com/office/officeart/2005/8/layout/vList2"/>
    <dgm:cxn modelId="{43E2E972-938A-4C8A-A614-4801FA3C6353}" srcId="{FA206DA1-D0CA-418A-94DA-926E7131B32B}" destId="{EE28F805-08A7-406B-9FF5-65640DC6A37E}" srcOrd="0" destOrd="0" parTransId="{D5E48892-C100-408A-BB8F-227AB9582F28}" sibTransId="{E1B06362-2255-4E48-B4D8-4EB82293A4B8}"/>
    <dgm:cxn modelId="{80EA9F7E-833C-4FEB-8BD7-775696BAC436}" srcId="{FA206DA1-D0CA-418A-94DA-926E7131B32B}" destId="{C692E1A6-F851-4648-950D-78F8F662BD53}" srcOrd="1" destOrd="0" parTransId="{2C33DD6D-5B2E-4A47-87A0-0588FD560EEA}" sibTransId="{177403AF-7BC6-41D0-A2A5-F58FD4E1F2EC}"/>
    <dgm:cxn modelId="{E3ED4094-F386-4118-8FC4-769AC503EC84}" type="presOf" srcId="{E3F719E3-FDE5-4A21-A370-2E9F644A7142}" destId="{73D10DC1-3BD5-4BB6-966D-E46CFBF8D089}" srcOrd="0" destOrd="0" presId="urn:microsoft.com/office/officeart/2005/8/layout/vList2"/>
    <dgm:cxn modelId="{2CCBFAF8-EDBD-422A-9932-FA83EF8F7713}" type="presOf" srcId="{C692E1A6-F851-4648-950D-78F8F662BD53}" destId="{A1E5AC98-50F4-4385-A062-A5FE21624CC5}" srcOrd="0" destOrd="0" presId="urn:microsoft.com/office/officeart/2005/8/layout/vList2"/>
    <dgm:cxn modelId="{69FA5EAC-6BD4-415A-9EC3-EC9A3CA2A40B}" type="presParOf" srcId="{2E2B00BE-DD8E-4D62-9FE3-7A5349B704A8}" destId="{1EA4B2F3-E2A3-4591-A225-418FDCB0972B}" srcOrd="0" destOrd="0" presId="urn:microsoft.com/office/officeart/2005/8/layout/vList2"/>
    <dgm:cxn modelId="{22296D48-F074-4E94-8E6B-6D7C61C8475A}" type="presParOf" srcId="{2E2B00BE-DD8E-4D62-9FE3-7A5349B704A8}" destId="{35E52CE3-54E3-4A96-A4E8-38B17C8F8EB8}" srcOrd="1" destOrd="0" presId="urn:microsoft.com/office/officeart/2005/8/layout/vList2"/>
    <dgm:cxn modelId="{27B82D85-97D6-467A-BBF8-80F090C39125}" type="presParOf" srcId="{2E2B00BE-DD8E-4D62-9FE3-7A5349B704A8}" destId="{A1E5AC98-50F4-4385-A062-A5FE21624CC5}" srcOrd="2" destOrd="0" presId="urn:microsoft.com/office/officeart/2005/8/layout/vList2"/>
    <dgm:cxn modelId="{E2164177-28CA-4244-ABA0-79698B80A384}" type="presParOf" srcId="{2E2B00BE-DD8E-4D62-9FE3-7A5349B704A8}" destId="{9D036A9A-E4FF-4931-BCAE-F0DE7E98C315}" srcOrd="3" destOrd="0" presId="urn:microsoft.com/office/officeart/2005/8/layout/vList2"/>
    <dgm:cxn modelId="{A1EE9F87-5597-49B0-AB97-C0839D9AF26A}" type="presParOf" srcId="{2E2B00BE-DD8E-4D62-9FE3-7A5349B704A8}" destId="{73D10DC1-3BD5-4BB6-966D-E46CFBF8D08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206DA1-D0CA-418A-94DA-926E7131B3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718C2A-7D16-4EBB-97FB-FAD5C9833239}">
      <dgm:prSet custT="1"/>
      <dgm:spPr/>
      <dgm:t>
        <a:bodyPr/>
        <a:lstStyle/>
        <a:p>
          <a:r>
            <a:rPr lang="en-US" sz="2800" dirty="0"/>
            <a:t>A customer can place order from a shop for medicines</a:t>
          </a:r>
        </a:p>
      </dgm:t>
    </dgm:pt>
    <dgm:pt modelId="{85093BE5-A020-4B44-837A-FB99FB464C24}" type="parTrans" cxnId="{6EDE47D5-9294-45DF-8E64-3B2F7DAF8C10}">
      <dgm:prSet/>
      <dgm:spPr/>
      <dgm:t>
        <a:bodyPr/>
        <a:lstStyle/>
        <a:p>
          <a:endParaRPr lang="en-US"/>
        </a:p>
      </dgm:t>
    </dgm:pt>
    <dgm:pt modelId="{F60A9FEE-B0EB-49F4-B71B-D7A565FB15B0}" type="sibTrans" cxnId="{6EDE47D5-9294-45DF-8E64-3B2F7DAF8C10}">
      <dgm:prSet/>
      <dgm:spPr/>
      <dgm:t>
        <a:bodyPr/>
        <a:lstStyle/>
        <a:p>
          <a:endParaRPr lang="en-US"/>
        </a:p>
      </dgm:t>
    </dgm:pt>
    <dgm:pt modelId="{131571A4-6405-4385-8D3C-FA46138D02DF}">
      <dgm:prSet custT="1"/>
      <dgm:spPr/>
      <dgm:t>
        <a:bodyPr/>
        <a:lstStyle/>
        <a:p>
          <a:r>
            <a:rPr lang="en-US" sz="2800" dirty="0"/>
            <a:t>Customer can directly reach out to doctor for consultation</a:t>
          </a:r>
        </a:p>
      </dgm:t>
    </dgm:pt>
    <dgm:pt modelId="{A6F009E4-283D-4CAE-9EB3-E9EF35C18E0B}" type="parTrans" cxnId="{AC246AD6-B5F4-4348-AF1D-3D8857D8F3A6}">
      <dgm:prSet/>
      <dgm:spPr/>
      <dgm:t>
        <a:bodyPr/>
        <a:lstStyle/>
        <a:p>
          <a:endParaRPr lang="en-US"/>
        </a:p>
      </dgm:t>
    </dgm:pt>
    <dgm:pt modelId="{B7B72B6A-58A6-4DA3-AF06-1F7F05EDEDE3}" type="sibTrans" cxnId="{AC246AD6-B5F4-4348-AF1D-3D8857D8F3A6}">
      <dgm:prSet/>
      <dgm:spPr/>
      <dgm:t>
        <a:bodyPr/>
        <a:lstStyle/>
        <a:p>
          <a:endParaRPr lang="en-US"/>
        </a:p>
      </dgm:t>
    </dgm:pt>
    <dgm:pt modelId="{30A711F2-2001-43D7-94F8-7E23E6FD8E77}">
      <dgm:prSet custT="1"/>
      <dgm:spPr/>
      <dgm:t>
        <a:bodyPr/>
        <a:lstStyle/>
        <a:p>
          <a:r>
            <a:rPr lang="en-US" sz="2800" dirty="0"/>
            <a:t>Customer can directly book a session at fitness centers</a:t>
          </a:r>
        </a:p>
      </dgm:t>
    </dgm:pt>
    <dgm:pt modelId="{95314CF8-4CFF-4CE9-903F-66617D887364}" type="parTrans" cxnId="{83D4A06D-E798-4DF5-A9FC-836E956313EF}">
      <dgm:prSet/>
      <dgm:spPr/>
      <dgm:t>
        <a:bodyPr/>
        <a:lstStyle/>
        <a:p>
          <a:endParaRPr lang="en-US"/>
        </a:p>
      </dgm:t>
    </dgm:pt>
    <dgm:pt modelId="{E3982C38-829A-4E3A-BB82-0620DA2EB2B0}" type="sibTrans" cxnId="{83D4A06D-E798-4DF5-A9FC-836E956313EF}">
      <dgm:prSet/>
      <dgm:spPr/>
      <dgm:t>
        <a:bodyPr/>
        <a:lstStyle/>
        <a:p>
          <a:endParaRPr lang="en-US"/>
        </a:p>
      </dgm:t>
    </dgm:pt>
    <dgm:pt modelId="{4545EE0B-74E4-4E8D-89E1-81BA1CC0F0C1}">
      <dgm:prSet custT="1"/>
      <dgm:spPr/>
      <dgm:t>
        <a:bodyPr/>
        <a:lstStyle/>
        <a:p>
          <a:r>
            <a:rPr lang="en-US" sz="2800" dirty="0"/>
            <a:t>Can request an ambulance service</a:t>
          </a:r>
        </a:p>
      </dgm:t>
    </dgm:pt>
    <dgm:pt modelId="{94F00D7E-9F7B-410D-9DB1-F55C5EB3C70E}" type="parTrans" cxnId="{E3767250-52A5-442F-9D59-F13AD7736E05}">
      <dgm:prSet/>
      <dgm:spPr/>
      <dgm:t>
        <a:bodyPr/>
        <a:lstStyle/>
        <a:p>
          <a:endParaRPr lang="en-US"/>
        </a:p>
      </dgm:t>
    </dgm:pt>
    <dgm:pt modelId="{3E575E12-792B-4B5E-926F-E6945EE1D1A6}" type="sibTrans" cxnId="{E3767250-52A5-442F-9D59-F13AD7736E05}">
      <dgm:prSet/>
      <dgm:spPr/>
      <dgm:t>
        <a:bodyPr/>
        <a:lstStyle/>
        <a:p>
          <a:endParaRPr lang="en-US"/>
        </a:p>
      </dgm:t>
    </dgm:pt>
    <dgm:pt modelId="{2E2B00BE-DD8E-4D62-9FE3-7A5349B704A8}" type="pres">
      <dgm:prSet presAssocID="{FA206DA1-D0CA-418A-94DA-926E7131B32B}" presName="linear" presStyleCnt="0">
        <dgm:presLayoutVars>
          <dgm:animLvl val="lvl"/>
          <dgm:resizeHandles val="exact"/>
        </dgm:presLayoutVars>
      </dgm:prSet>
      <dgm:spPr/>
    </dgm:pt>
    <dgm:pt modelId="{9E695CB4-7705-4F57-93C4-5F79BB6EBAA3}" type="pres">
      <dgm:prSet presAssocID="{F4718C2A-7D16-4EBB-97FB-FAD5C98332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B851E04-65DC-40AD-AD31-97716486D792}" type="pres">
      <dgm:prSet presAssocID="{F60A9FEE-B0EB-49F4-B71B-D7A565FB15B0}" presName="spacer" presStyleCnt="0"/>
      <dgm:spPr/>
    </dgm:pt>
    <dgm:pt modelId="{A9482E9D-8F42-4404-81B2-96F0716F6E5D}" type="pres">
      <dgm:prSet presAssocID="{131571A4-6405-4385-8D3C-FA46138D02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5A6C80-132A-4AF8-8F12-3941C1D7007E}" type="pres">
      <dgm:prSet presAssocID="{B7B72B6A-58A6-4DA3-AF06-1F7F05EDEDE3}" presName="spacer" presStyleCnt="0"/>
      <dgm:spPr/>
    </dgm:pt>
    <dgm:pt modelId="{28C269A4-2664-4184-AD43-7E9A534B5BCC}" type="pres">
      <dgm:prSet presAssocID="{30A711F2-2001-43D7-94F8-7E23E6FD8E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118C894-5B06-43A0-B9B5-5B3A74EC4D1D}" type="pres">
      <dgm:prSet presAssocID="{E3982C38-829A-4E3A-BB82-0620DA2EB2B0}" presName="spacer" presStyleCnt="0"/>
      <dgm:spPr/>
    </dgm:pt>
    <dgm:pt modelId="{80D9599B-6266-4CFD-8E32-C9ADDCA13587}" type="pres">
      <dgm:prSet presAssocID="{4545EE0B-74E4-4E8D-89E1-81BA1CC0F0C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93A8C20-12BD-46AF-9FC5-ABBB079F011C}" type="presOf" srcId="{FA206DA1-D0CA-418A-94DA-926E7131B32B}" destId="{2E2B00BE-DD8E-4D62-9FE3-7A5349B704A8}" srcOrd="0" destOrd="0" presId="urn:microsoft.com/office/officeart/2005/8/layout/vList2"/>
    <dgm:cxn modelId="{83D4A06D-E798-4DF5-A9FC-836E956313EF}" srcId="{FA206DA1-D0CA-418A-94DA-926E7131B32B}" destId="{30A711F2-2001-43D7-94F8-7E23E6FD8E77}" srcOrd="2" destOrd="0" parTransId="{95314CF8-4CFF-4CE9-903F-66617D887364}" sibTransId="{E3982C38-829A-4E3A-BB82-0620DA2EB2B0}"/>
    <dgm:cxn modelId="{E3767250-52A5-442F-9D59-F13AD7736E05}" srcId="{FA206DA1-D0CA-418A-94DA-926E7131B32B}" destId="{4545EE0B-74E4-4E8D-89E1-81BA1CC0F0C1}" srcOrd="3" destOrd="0" parTransId="{94F00D7E-9F7B-410D-9DB1-F55C5EB3C70E}" sibTransId="{3E575E12-792B-4B5E-926F-E6945EE1D1A6}"/>
    <dgm:cxn modelId="{75DA7756-20C4-4BEB-B8AF-EE1B097716EE}" type="presOf" srcId="{30A711F2-2001-43D7-94F8-7E23E6FD8E77}" destId="{28C269A4-2664-4184-AD43-7E9A534B5BCC}" srcOrd="0" destOrd="0" presId="urn:microsoft.com/office/officeart/2005/8/layout/vList2"/>
    <dgm:cxn modelId="{CADADE7E-7C99-4A97-AC5C-262F942D388C}" type="presOf" srcId="{4545EE0B-74E4-4E8D-89E1-81BA1CC0F0C1}" destId="{80D9599B-6266-4CFD-8E32-C9ADDCA13587}" srcOrd="0" destOrd="0" presId="urn:microsoft.com/office/officeart/2005/8/layout/vList2"/>
    <dgm:cxn modelId="{97C5EE82-6A54-4BFC-8D17-8B7EDCD24029}" type="presOf" srcId="{F4718C2A-7D16-4EBB-97FB-FAD5C9833239}" destId="{9E695CB4-7705-4F57-93C4-5F79BB6EBAA3}" srcOrd="0" destOrd="0" presId="urn:microsoft.com/office/officeart/2005/8/layout/vList2"/>
    <dgm:cxn modelId="{B8A506A6-736C-46F9-B31B-446BE3D906F0}" type="presOf" srcId="{131571A4-6405-4385-8D3C-FA46138D02DF}" destId="{A9482E9D-8F42-4404-81B2-96F0716F6E5D}" srcOrd="0" destOrd="0" presId="urn:microsoft.com/office/officeart/2005/8/layout/vList2"/>
    <dgm:cxn modelId="{6EDE47D5-9294-45DF-8E64-3B2F7DAF8C10}" srcId="{FA206DA1-D0CA-418A-94DA-926E7131B32B}" destId="{F4718C2A-7D16-4EBB-97FB-FAD5C9833239}" srcOrd="0" destOrd="0" parTransId="{85093BE5-A020-4B44-837A-FB99FB464C24}" sibTransId="{F60A9FEE-B0EB-49F4-B71B-D7A565FB15B0}"/>
    <dgm:cxn modelId="{AC246AD6-B5F4-4348-AF1D-3D8857D8F3A6}" srcId="{FA206DA1-D0CA-418A-94DA-926E7131B32B}" destId="{131571A4-6405-4385-8D3C-FA46138D02DF}" srcOrd="1" destOrd="0" parTransId="{A6F009E4-283D-4CAE-9EB3-E9EF35C18E0B}" sibTransId="{B7B72B6A-58A6-4DA3-AF06-1F7F05EDEDE3}"/>
    <dgm:cxn modelId="{3394444A-8161-40BA-A70B-D617934B5520}" type="presParOf" srcId="{2E2B00BE-DD8E-4D62-9FE3-7A5349B704A8}" destId="{9E695CB4-7705-4F57-93C4-5F79BB6EBAA3}" srcOrd="0" destOrd="0" presId="urn:microsoft.com/office/officeart/2005/8/layout/vList2"/>
    <dgm:cxn modelId="{CE2E31F5-A49E-49E4-91C0-3942F8DAD09F}" type="presParOf" srcId="{2E2B00BE-DD8E-4D62-9FE3-7A5349B704A8}" destId="{DB851E04-65DC-40AD-AD31-97716486D792}" srcOrd="1" destOrd="0" presId="urn:microsoft.com/office/officeart/2005/8/layout/vList2"/>
    <dgm:cxn modelId="{333537C8-A847-4BD0-BE9B-56C8694792DD}" type="presParOf" srcId="{2E2B00BE-DD8E-4D62-9FE3-7A5349B704A8}" destId="{A9482E9D-8F42-4404-81B2-96F0716F6E5D}" srcOrd="2" destOrd="0" presId="urn:microsoft.com/office/officeart/2005/8/layout/vList2"/>
    <dgm:cxn modelId="{8EAEE695-97AD-465D-848B-720CA442C9F5}" type="presParOf" srcId="{2E2B00BE-DD8E-4D62-9FE3-7A5349B704A8}" destId="{2D5A6C80-132A-4AF8-8F12-3941C1D7007E}" srcOrd="3" destOrd="0" presId="urn:microsoft.com/office/officeart/2005/8/layout/vList2"/>
    <dgm:cxn modelId="{B9D2D008-BCAE-494F-9228-C5DE100F949C}" type="presParOf" srcId="{2E2B00BE-DD8E-4D62-9FE3-7A5349B704A8}" destId="{28C269A4-2664-4184-AD43-7E9A534B5BCC}" srcOrd="4" destOrd="0" presId="urn:microsoft.com/office/officeart/2005/8/layout/vList2"/>
    <dgm:cxn modelId="{B79F5028-DA6C-45BB-9B7D-40D8832D93B4}" type="presParOf" srcId="{2E2B00BE-DD8E-4D62-9FE3-7A5349B704A8}" destId="{4118C894-5B06-43A0-B9B5-5B3A74EC4D1D}" srcOrd="5" destOrd="0" presId="urn:microsoft.com/office/officeart/2005/8/layout/vList2"/>
    <dgm:cxn modelId="{39C478E5-896E-47AA-90FA-F5F1FC3380BF}" type="presParOf" srcId="{2E2B00BE-DD8E-4D62-9FE3-7A5349B704A8}" destId="{80D9599B-6266-4CFD-8E32-C9ADDCA135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206DA1-D0CA-418A-94DA-926E7131B3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2B00BE-DD8E-4D62-9FE3-7A5349B704A8}" type="pres">
      <dgm:prSet presAssocID="{FA206DA1-D0CA-418A-94DA-926E7131B32B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E93A8C20-12BD-46AF-9FC5-ABBB079F011C}" type="presOf" srcId="{FA206DA1-D0CA-418A-94DA-926E7131B32B}" destId="{2E2B00BE-DD8E-4D62-9FE3-7A5349B704A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206DA1-D0CA-418A-94DA-926E7131B3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2B00BE-DD8E-4D62-9FE3-7A5349B704A8}" type="pres">
      <dgm:prSet presAssocID="{FA206DA1-D0CA-418A-94DA-926E7131B32B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E93A8C20-12BD-46AF-9FC5-ABBB079F011C}" type="presOf" srcId="{FA206DA1-D0CA-418A-94DA-926E7131B32B}" destId="{2E2B00BE-DD8E-4D62-9FE3-7A5349B704A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206DA1-D0CA-418A-94DA-926E7131B3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718C2A-7D16-4EBB-97FB-FAD5C9833239}">
      <dgm:prSet custT="1"/>
      <dgm:spPr/>
      <dgm:t>
        <a:bodyPr/>
        <a:lstStyle/>
        <a:p>
          <a:r>
            <a:rPr lang="en-US" sz="2800" dirty="0"/>
            <a:t>A shop can process or remove the request</a:t>
          </a:r>
        </a:p>
      </dgm:t>
    </dgm:pt>
    <dgm:pt modelId="{85093BE5-A020-4B44-837A-FB99FB464C24}" type="parTrans" cxnId="{6EDE47D5-9294-45DF-8E64-3B2F7DAF8C10}">
      <dgm:prSet/>
      <dgm:spPr/>
      <dgm:t>
        <a:bodyPr/>
        <a:lstStyle/>
        <a:p>
          <a:endParaRPr lang="en-US"/>
        </a:p>
      </dgm:t>
    </dgm:pt>
    <dgm:pt modelId="{F60A9FEE-B0EB-49F4-B71B-D7A565FB15B0}" type="sibTrans" cxnId="{6EDE47D5-9294-45DF-8E64-3B2F7DAF8C10}">
      <dgm:prSet/>
      <dgm:spPr/>
      <dgm:t>
        <a:bodyPr/>
        <a:lstStyle/>
        <a:p>
          <a:endParaRPr lang="en-US"/>
        </a:p>
      </dgm:t>
    </dgm:pt>
    <dgm:pt modelId="{131571A4-6405-4385-8D3C-FA46138D02DF}">
      <dgm:prSet custT="1"/>
      <dgm:spPr/>
      <dgm:t>
        <a:bodyPr/>
        <a:lstStyle/>
        <a:p>
          <a:r>
            <a:rPr lang="en-US" sz="2800" dirty="0"/>
            <a:t>Shop can rout the order to doctor for prescription</a:t>
          </a:r>
        </a:p>
      </dgm:t>
    </dgm:pt>
    <dgm:pt modelId="{A6F009E4-283D-4CAE-9EB3-E9EF35C18E0B}" type="parTrans" cxnId="{AC246AD6-B5F4-4348-AF1D-3D8857D8F3A6}">
      <dgm:prSet/>
      <dgm:spPr/>
      <dgm:t>
        <a:bodyPr/>
        <a:lstStyle/>
        <a:p>
          <a:endParaRPr lang="en-US"/>
        </a:p>
      </dgm:t>
    </dgm:pt>
    <dgm:pt modelId="{B7B72B6A-58A6-4DA3-AF06-1F7F05EDEDE3}" type="sibTrans" cxnId="{AC246AD6-B5F4-4348-AF1D-3D8857D8F3A6}">
      <dgm:prSet/>
      <dgm:spPr/>
      <dgm:t>
        <a:bodyPr/>
        <a:lstStyle/>
        <a:p>
          <a:endParaRPr lang="en-US"/>
        </a:p>
      </dgm:t>
    </dgm:pt>
    <dgm:pt modelId="{30A711F2-2001-43D7-94F8-7E23E6FD8E77}">
      <dgm:prSet custT="1"/>
      <dgm:spPr/>
      <dgm:t>
        <a:bodyPr/>
        <a:lstStyle/>
        <a:p>
          <a:r>
            <a:rPr lang="en-US" sz="2800" dirty="0"/>
            <a:t>Shop can assign orders to delivery man</a:t>
          </a:r>
        </a:p>
      </dgm:t>
    </dgm:pt>
    <dgm:pt modelId="{95314CF8-4CFF-4CE9-903F-66617D887364}" type="parTrans" cxnId="{83D4A06D-E798-4DF5-A9FC-836E956313EF}">
      <dgm:prSet/>
      <dgm:spPr/>
      <dgm:t>
        <a:bodyPr/>
        <a:lstStyle/>
        <a:p>
          <a:endParaRPr lang="en-US"/>
        </a:p>
      </dgm:t>
    </dgm:pt>
    <dgm:pt modelId="{E3982C38-829A-4E3A-BB82-0620DA2EB2B0}" type="sibTrans" cxnId="{83D4A06D-E798-4DF5-A9FC-836E956313EF}">
      <dgm:prSet/>
      <dgm:spPr/>
      <dgm:t>
        <a:bodyPr/>
        <a:lstStyle/>
        <a:p>
          <a:endParaRPr lang="en-US"/>
        </a:p>
      </dgm:t>
    </dgm:pt>
    <dgm:pt modelId="{2E2B00BE-DD8E-4D62-9FE3-7A5349B704A8}" type="pres">
      <dgm:prSet presAssocID="{FA206DA1-D0CA-418A-94DA-926E7131B32B}" presName="linear" presStyleCnt="0">
        <dgm:presLayoutVars>
          <dgm:animLvl val="lvl"/>
          <dgm:resizeHandles val="exact"/>
        </dgm:presLayoutVars>
      </dgm:prSet>
      <dgm:spPr/>
    </dgm:pt>
    <dgm:pt modelId="{9E695CB4-7705-4F57-93C4-5F79BB6EBAA3}" type="pres">
      <dgm:prSet presAssocID="{F4718C2A-7D16-4EBB-97FB-FAD5C98332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851E04-65DC-40AD-AD31-97716486D792}" type="pres">
      <dgm:prSet presAssocID="{F60A9FEE-B0EB-49F4-B71B-D7A565FB15B0}" presName="spacer" presStyleCnt="0"/>
      <dgm:spPr/>
    </dgm:pt>
    <dgm:pt modelId="{A9482E9D-8F42-4404-81B2-96F0716F6E5D}" type="pres">
      <dgm:prSet presAssocID="{131571A4-6405-4385-8D3C-FA46138D02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D5A6C80-132A-4AF8-8F12-3941C1D7007E}" type="pres">
      <dgm:prSet presAssocID="{B7B72B6A-58A6-4DA3-AF06-1F7F05EDEDE3}" presName="spacer" presStyleCnt="0"/>
      <dgm:spPr/>
    </dgm:pt>
    <dgm:pt modelId="{28C269A4-2664-4184-AD43-7E9A534B5BCC}" type="pres">
      <dgm:prSet presAssocID="{30A711F2-2001-43D7-94F8-7E23E6FD8E7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93A8C20-12BD-46AF-9FC5-ABBB079F011C}" type="presOf" srcId="{FA206DA1-D0CA-418A-94DA-926E7131B32B}" destId="{2E2B00BE-DD8E-4D62-9FE3-7A5349B704A8}" srcOrd="0" destOrd="0" presId="urn:microsoft.com/office/officeart/2005/8/layout/vList2"/>
    <dgm:cxn modelId="{83D4A06D-E798-4DF5-A9FC-836E956313EF}" srcId="{FA206DA1-D0CA-418A-94DA-926E7131B32B}" destId="{30A711F2-2001-43D7-94F8-7E23E6FD8E77}" srcOrd="2" destOrd="0" parTransId="{95314CF8-4CFF-4CE9-903F-66617D887364}" sibTransId="{E3982C38-829A-4E3A-BB82-0620DA2EB2B0}"/>
    <dgm:cxn modelId="{75DA7756-20C4-4BEB-B8AF-EE1B097716EE}" type="presOf" srcId="{30A711F2-2001-43D7-94F8-7E23E6FD8E77}" destId="{28C269A4-2664-4184-AD43-7E9A534B5BCC}" srcOrd="0" destOrd="0" presId="urn:microsoft.com/office/officeart/2005/8/layout/vList2"/>
    <dgm:cxn modelId="{97C5EE82-6A54-4BFC-8D17-8B7EDCD24029}" type="presOf" srcId="{F4718C2A-7D16-4EBB-97FB-FAD5C9833239}" destId="{9E695CB4-7705-4F57-93C4-5F79BB6EBAA3}" srcOrd="0" destOrd="0" presId="urn:microsoft.com/office/officeart/2005/8/layout/vList2"/>
    <dgm:cxn modelId="{B8A506A6-736C-46F9-B31B-446BE3D906F0}" type="presOf" srcId="{131571A4-6405-4385-8D3C-FA46138D02DF}" destId="{A9482E9D-8F42-4404-81B2-96F0716F6E5D}" srcOrd="0" destOrd="0" presId="urn:microsoft.com/office/officeart/2005/8/layout/vList2"/>
    <dgm:cxn modelId="{6EDE47D5-9294-45DF-8E64-3B2F7DAF8C10}" srcId="{FA206DA1-D0CA-418A-94DA-926E7131B32B}" destId="{F4718C2A-7D16-4EBB-97FB-FAD5C9833239}" srcOrd="0" destOrd="0" parTransId="{85093BE5-A020-4B44-837A-FB99FB464C24}" sibTransId="{F60A9FEE-B0EB-49F4-B71B-D7A565FB15B0}"/>
    <dgm:cxn modelId="{AC246AD6-B5F4-4348-AF1D-3D8857D8F3A6}" srcId="{FA206DA1-D0CA-418A-94DA-926E7131B32B}" destId="{131571A4-6405-4385-8D3C-FA46138D02DF}" srcOrd="1" destOrd="0" parTransId="{A6F009E4-283D-4CAE-9EB3-E9EF35C18E0B}" sibTransId="{B7B72B6A-58A6-4DA3-AF06-1F7F05EDEDE3}"/>
    <dgm:cxn modelId="{3394444A-8161-40BA-A70B-D617934B5520}" type="presParOf" srcId="{2E2B00BE-DD8E-4D62-9FE3-7A5349B704A8}" destId="{9E695CB4-7705-4F57-93C4-5F79BB6EBAA3}" srcOrd="0" destOrd="0" presId="urn:microsoft.com/office/officeart/2005/8/layout/vList2"/>
    <dgm:cxn modelId="{CE2E31F5-A49E-49E4-91C0-3942F8DAD09F}" type="presParOf" srcId="{2E2B00BE-DD8E-4D62-9FE3-7A5349B704A8}" destId="{DB851E04-65DC-40AD-AD31-97716486D792}" srcOrd="1" destOrd="0" presId="urn:microsoft.com/office/officeart/2005/8/layout/vList2"/>
    <dgm:cxn modelId="{333537C8-A847-4BD0-BE9B-56C8694792DD}" type="presParOf" srcId="{2E2B00BE-DD8E-4D62-9FE3-7A5349B704A8}" destId="{A9482E9D-8F42-4404-81B2-96F0716F6E5D}" srcOrd="2" destOrd="0" presId="urn:microsoft.com/office/officeart/2005/8/layout/vList2"/>
    <dgm:cxn modelId="{8EAEE695-97AD-465D-848B-720CA442C9F5}" type="presParOf" srcId="{2E2B00BE-DD8E-4D62-9FE3-7A5349B704A8}" destId="{2D5A6C80-132A-4AF8-8F12-3941C1D7007E}" srcOrd="3" destOrd="0" presId="urn:microsoft.com/office/officeart/2005/8/layout/vList2"/>
    <dgm:cxn modelId="{B9D2D008-BCAE-494F-9228-C5DE100F949C}" type="presParOf" srcId="{2E2B00BE-DD8E-4D62-9FE3-7A5349B704A8}" destId="{28C269A4-2664-4184-AD43-7E9A534B5B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206DA1-D0CA-418A-94DA-926E7131B3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2B00BE-DD8E-4D62-9FE3-7A5349B704A8}" type="pres">
      <dgm:prSet presAssocID="{FA206DA1-D0CA-418A-94DA-926E7131B32B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E93A8C20-12BD-46AF-9FC5-ABBB079F011C}" type="presOf" srcId="{FA206DA1-D0CA-418A-94DA-926E7131B32B}" destId="{2E2B00BE-DD8E-4D62-9FE3-7A5349B704A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D6463-6195-4446-BD4C-975CF63E450B}">
      <dsp:nvSpPr>
        <dsp:cNvPr id="0" name=""/>
        <dsp:cNvSpPr/>
      </dsp:nvSpPr>
      <dsp:spPr>
        <a:xfrm>
          <a:off x="0" y="0"/>
          <a:ext cx="607695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The COVID-19 ('Coronavirus') pandemic led several countries to take lockdown measures</a:t>
          </a:r>
          <a:endParaRPr lang="en-US" sz="2300" kern="1200" dirty="0"/>
        </a:p>
      </dsp:txBody>
      <dsp:txXfrm>
        <a:off x="44664" y="44664"/>
        <a:ext cx="5987622" cy="825612"/>
      </dsp:txXfrm>
    </dsp:sp>
    <dsp:sp modelId="{1A74D98F-7A05-4E36-9EE1-4DED54E869E8}">
      <dsp:nvSpPr>
        <dsp:cNvPr id="0" name=""/>
        <dsp:cNvSpPr/>
      </dsp:nvSpPr>
      <dsp:spPr>
        <a:xfrm>
          <a:off x="0" y="1016311"/>
          <a:ext cx="607695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Stuck at home? </a:t>
          </a:r>
          <a:endParaRPr lang="en-US" sz="2300" kern="1200"/>
        </a:p>
      </dsp:txBody>
      <dsp:txXfrm>
        <a:off x="44664" y="1060975"/>
        <a:ext cx="5987622" cy="825612"/>
      </dsp:txXfrm>
    </dsp:sp>
    <dsp:sp modelId="{AE5B72CC-1F57-4846-A446-38DAD191CB09}">
      <dsp:nvSpPr>
        <dsp:cNvPr id="0" name=""/>
        <dsp:cNvSpPr/>
      </dsp:nvSpPr>
      <dsp:spPr>
        <a:xfrm>
          <a:off x="0" y="1997492"/>
          <a:ext cx="607695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Looking for medical help without the risk of going to the hospital?</a:t>
          </a:r>
          <a:endParaRPr lang="en-US" sz="2300" kern="1200"/>
        </a:p>
      </dsp:txBody>
      <dsp:txXfrm>
        <a:off x="44664" y="2042156"/>
        <a:ext cx="5987622" cy="825612"/>
      </dsp:txXfrm>
    </dsp:sp>
    <dsp:sp modelId="{4229C695-83F9-4A97-8945-403EFACD8EBC}">
      <dsp:nvSpPr>
        <dsp:cNvPr id="0" name=""/>
        <dsp:cNvSpPr/>
      </dsp:nvSpPr>
      <dsp:spPr>
        <a:xfrm>
          <a:off x="0" y="2978672"/>
          <a:ext cx="607695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How about bringing the hospital to you?</a:t>
          </a:r>
          <a:endParaRPr lang="en-US" sz="2300" kern="1200" dirty="0"/>
        </a:p>
      </dsp:txBody>
      <dsp:txXfrm>
        <a:off x="44664" y="3023336"/>
        <a:ext cx="5987622" cy="825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D6463-6195-4446-BD4C-975CF63E450B}">
      <dsp:nvSpPr>
        <dsp:cNvPr id="0" name=""/>
        <dsp:cNvSpPr/>
      </dsp:nvSpPr>
      <dsp:spPr>
        <a:xfrm>
          <a:off x="0" y="0"/>
          <a:ext cx="5686425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Our aim is to create a software that can provide access to the medical services without the risk of going to a hospital</a:t>
          </a:r>
        </a:p>
      </dsp:txBody>
      <dsp:txXfrm>
        <a:off x="56372" y="56372"/>
        <a:ext cx="5573681" cy="1042045"/>
      </dsp:txXfrm>
    </dsp:sp>
    <dsp:sp modelId="{1A74D98F-7A05-4E36-9EE1-4DED54E869E8}">
      <dsp:nvSpPr>
        <dsp:cNvPr id="0" name=""/>
        <dsp:cNvSpPr/>
      </dsp:nvSpPr>
      <dsp:spPr>
        <a:xfrm>
          <a:off x="0" y="1231448"/>
          <a:ext cx="5686425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User can seek medical help from their home</a:t>
          </a:r>
        </a:p>
      </dsp:txBody>
      <dsp:txXfrm>
        <a:off x="56372" y="1287820"/>
        <a:ext cx="5573681" cy="1042045"/>
      </dsp:txXfrm>
    </dsp:sp>
    <dsp:sp modelId="{E2451C47-F03C-48D3-9157-FFD48F082F30}">
      <dsp:nvSpPr>
        <dsp:cNvPr id="0" name=""/>
        <dsp:cNvSpPr/>
      </dsp:nvSpPr>
      <dsp:spPr>
        <a:xfrm>
          <a:off x="0" y="2437492"/>
          <a:ext cx="5686425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keeping the medical personnel and patients safe in the pandemic</a:t>
          </a:r>
          <a:endParaRPr lang="en-US" sz="2100" kern="1200" dirty="0"/>
        </a:p>
      </dsp:txBody>
      <dsp:txXfrm>
        <a:off x="56372" y="2493864"/>
        <a:ext cx="5573681" cy="1042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4B2F3-E2A3-4591-A225-418FDCB0972B}">
      <dsp:nvSpPr>
        <dsp:cNvPr id="0" name=""/>
        <dsp:cNvSpPr/>
      </dsp:nvSpPr>
      <dsp:spPr>
        <a:xfrm>
          <a:off x="0" y="209812"/>
          <a:ext cx="1075372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consult a doctor</a:t>
          </a:r>
        </a:p>
      </dsp:txBody>
      <dsp:txXfrm>
        <a:off x="37467" y="247279"/>
        <a:ext cx="10678791" cy="692586"/>
      </dsp:txXfrm>
    </dsp:sp>
    <dsp:sp modelId="{A1E5AC98-50F4-4385-A062-A5FE21624CC5}">
      <dsp:nvSpPr>
        <dsp:cNvPr id="0" name=""/>
        <dsp:cNvSpPr/>
      </dsp:nvSpPr>
      <dsp:spPr>
        <a:xfrm>
          <a:off x="0" y="1069492"/>
          <a:ext cx="1075372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order medicines</a:t>
          </a:r>
        </a:p>
      </dsp:txBody>
      <dsp:txXfrm>
        <a:off x="37467" y="1106959"/>
        <a:ext cx="10678791" cy="692586"/>
      </dsp:txXfrm>
    </dsp:sp>
    <dsp:sp modelId="{73D10DC1-3BD5-4BB6-966D-E46CFBF8D089}">
      <dsp:nvSpPr>
        <dsp:cNvPr id="0" name=""/>
        <dsp:cNvSpPr/>
      </dsp:nvSpPr>
      <dsp:spPr>
        <a:xfrm>
          <a:off x="0" y="1929172"/>
          <a:ext cx="1075372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book fitness sessions for a healthy lifestyle</a:t>
          </a:r>
        </a:p>
      </dsp:txBody>
      <dsp:txXfrm>
        <a:off x="37467" y="1966639"/>
        <a:ext cx="10678791" cy="692586"/>
      </dsp:txXfrm>
    </dsp:sp>
    <dsp:sp modelId="{11276C95-0520-4070-B4C2-7391D824C2A5}">
      <dsp:nvSpPr>
        <dsp:cNvPr id="0" name=""/>
        <dsp:cNvSpPr/>
      </dsp:nvSpPr>
      <dsp:spPr>
        <a:xfrm>
          <a:off x="0" y="2788852"/>
          <a:ext cx="1075372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book an emergency ambulance service from our list of services.</a:t>
          </a:r>
        </a:p>
      </dsp:txBody>
      <dsp:txXfrm>
        <a:off x="37467" y="2826319"/>
        <a:ext cx="10678791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4B2F3-E2A3-4591-A225-418FDCB0972B}">
      <dsp:nvSpPr>
        <dsp:cNvPr id="0" name=""/>
        <dsp:cNvSpPr/>
      </dsp:nvSpPr>
      <dsp:spPr>
        <a:xfrm>
          <a:off x="0" y="600794"/>
          <a:ext cx="10753725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used java swing panels to build the UI</a:t>
          </a:r>
        </a:p>
      </dsp:txBody>
      <dsp:txXfrm>
        <a:off x="38638" y="639432"/>
        <a:ext cx="10676449" cy="714229"/>
      </dsp:txXfrm>
    </dsp:sp>
    <dsp:sp modelId="{A1E5AC98-50F4-4385-A062-A5FE21624CC5}">
      <dsp:nvSpPr>
        <dsp:cNvPr id="0" name=""/>
        <dsp:cNvSpPr/>
      </dsp:nvSpPr>
      <dsp:spPr>
        <a:xfrm>
          <a:off x="0" y="1487340"/>
          <a:ext cx="10753725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used the Advance java feature </a:t>
          </a:r>
          <a:r>
            <a:rPr lang="en-US" sz="3300" kern="1200" dirty="0" err="1"/>
            <a:t>jcalendar</a:t>
          </a:r>
          <a:endParaRPr lang="en-US" sz="3300" kern="1200" dirty="0"/>
        </a:p>
      </dsp:txBody>
      <dsp:txXfrm>
        <a:off x="38638" y="1525978"/>
        <a:ext cx="10676449" cy="714229"/>
      </dsp:txXfrm>
    </dsp:sp>
    <dsp:sp modelId="{73D10DC1-3BD5-4BB6-966D-E46CFBF8D089}">
      <dsp:nvSpPr>
        <dsp:cNvPr id="0" name=""/>
        <dsp:cNvSpPr/>
      </dsp:nvSpPr>
      <dsp:spPr>
        <a:xfrm>
          <a:off x="0" y="2373885"/>
          <a:ext cx="10753725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used the Advance java feature </a:t>
          </a:r>
          <a:r>
            <a:rPr lang="en-US" sz="3300" kern="1200" dirty="0" err="1"/>
            <a:t>javax.mail</a:t>
          </a:r>
          <a:r>
            <a:rPr lang="en-US" sz="3300" kern="1200" dirty="0"/>
            <a:t> to send email alerts</a:t>
          </a:r>
        </a:p>
      </dsp:txBody>
      <dsp:txXfrm>
        <a:off x="38638" y="2412523"/>
        <a:ext cx="10676449" cy="7142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95CB4-7705-4F57-93C4-5F79BB6EBAA3}">
      <dsp:nvSpPr>
        <dsp:cNvPr id="0" name=""/>
        <dsp:cNvSpPr/>
      </dsp:nvSpPr>
      <dsp:spPr>
        <a:xfrm>
          <a:off x="0" y="3892"/>
          <a:ext cx="10753725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 customer can place order from a shop for medicines</a:t>
          </a:r>
        </a:p>
      </dsp:txBody>
      <dsp:txXfrm>
        <a:off x="41123" y="45015"/>
        <a:ext cx="10671479" cy="760154"/>
      </dsp:txXfrm>
    </dsp:sp>
    <dsp:sp modelId="{A9482E9D-8F42-4404-81B2-96F0716F6E5D}">
      <dsp:nvSpPr>
        <dsp:cNvPr id="0" name=""/>
        <dsp:cNvSpPr/>
      </dsp:nvSpPr>
      <dsp:spPr>
        <a:xfrm>
          <a:off x="0" y="975892"/>
          <a:ext cx="10753725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Customer can directly reach out to doctor for consultation</a:t>
          </a:r>
        </a:p>
      </dsp:txBody>
      <dsp:txXfrm>
        <a:off x="41123" y="1017015"/>
        <a:ext cx="10671479" cy="760154"/>
      </dsp:txXfrm>
    </dsp:sp>
    <dsp:sp modelId="{28C269A4-2664-4184-AD43-7E9A534B5BCC}">
      <dsp:nvSpPr>
        <dsp:cNvPr id="0" name=""/>
        <dsp:cNvSpPr/>
      </dsp:nvSpPr>
      <dsp:spPr>
        <a:xfrm>
          <a:off x="0" y="1947892"/>
          <a:ext cx="10753725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Customer can directly book a session at fitness centers</a:t>
          </a:r>
        </a:p>
      </dsp:txBody>
      <dsp:txXfrm>
        <a:off x="41123" y="1989015"/>
        <a:ext cx="10671479" cy="760154"/>
      </dsp:txXfrm>
    </dsp:sp>
    <dsp:sp modelId="{80D9599B-6266-4CFD-8E32-C9ADDCA13587}">
      <dsp:nvSpPr>
        <dsp:cNvPr id="0" name=""/>
        <dsp:cNvSpPr/>
      </dsp:nvSpPr>
      <dsp:spPr>
        <a:xfrm>
          <a:off x="0" y="2919892"/>
          <a:ext cx="10753725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Can request an ambulance service</a:t>
          </a:r>
        </a:p>
      </dsp:txBody>
      <dsp:txXfrm>
        <a:off x="41123" y="2961015"/>
        <a:ext cx="10671479" cy="7601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95CB4-7705-4F57-93C4-5F79BB6EBAA3}">
      <dsp:nvSpPr>
        <dsp:cNvPr id="0" name=""/>
        <dsp:cNvSpPr/>
      </dsp:nvSpPr>
      <dsp:spPr>
        <a:xfrm>
          <a:off x="0" y="5024"/>
          <a:ext cx="10249281" cy="106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 shop can process or remove the request</a:t>
          </a:r>
        </a:p>
      </dsp:txBody>
      <dsp:txXfrm>
        <a:off x="52089" y="57113"/>
        <a:ext cx="10145103" cy="962862"/>
      </dsp:txXfrm>
    </dsp:sp>
    <dsp:sp modelId="{A9482E9D-8F42-4404-81B2-96F0716F6E5D}">
      <dsp:nvSpPr>
        <dsp:cNvPr id="0" name=""/>
        <dsp:cNvSpPr/>
      </dsp:nvSpPr>
      <dsp:spPr>
        <a:xfrm>
          <a:off x="0" y="1236224"/>
          <a:ext cx="10249281" cy="106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Shop can rout the order to doctor for prescription</a:t>
          </a:r>
        </a:p>
      </dsp:txBody>
      <dsp:txXfrm>
        <a:off x="52089" y="1288313"/>
        <a:ext cx="10145103" cy="962862"/>
      </dsp:txXfrm>
    </dsp:sp>
    <dsp:sp modelId="{28C269A4-2664-4184-AD43-7E9A534B5BCC}">
      <dsp:nvSpPr>
        <dsp:cNvPr id="0" name=""/>
        <dsp:cNvSpPr/>
      </dsp:nvSpPr>
      <dsp:spPr>
        <a:xfrm>
          <a:off x="0" y="2467424"/>
          <a:ext cx="10249281" cy="106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Shop can assign orders to delivery man</a:t>
          </a:r>
        </a:p>
      </dsp:txBody>
      <dsp:txXfrm>
        <a:off x="52089" y="2519513"/>
        <a:ext cx="10145103" cy="9628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D12C2CD-E8B6-4DF6-A271-EF35A469718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08E070E-8FEF-4B19-BE71-372CF4F61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5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C2CD-E8B6-4DF6-A271-EF35A469718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070E-8FEF-4B19-BE71-372CF4F61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6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C2CD-E8B6-4DF6-A271-EF35A469718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070E-8FEF-4B19-BE71-372CF4F61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C2CD-E8B6-4DF6-A271-EF35A469718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070E-8FEF-4B19-BE71-372CF4F61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5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C2CD-E8B6-4DF6-A271-EF35A469718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070E-8FEF-4B19-BE71-372CF4F61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C2CD-E8B6-4DF6-A271-EF35A469718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070E-8FEF-4B19-BE71-372CF4F61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C2CD-E8B6-4DF6-A271-EF35A469718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070E-8FEF-4B19-BE71-372CF4F61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1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C2CD-E8B6-4DF6-A271-EF35A469718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070E-8FEF-4B19-BE71-372CF4F61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C2CD-E8B6-4DF6-A271-EF35A469718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070E-8FEF-4B19-BE71-372CF4F61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7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C2CD-E8B6-4DF6-A271-EF35A469718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08E070E-8FEF-4B19-BE71-372CF4F61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5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D12C2CD-E8B6-4DF6-A271-EF35A469718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08E070E-8FEF-4B19-BE71-372CF4F61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4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D12C2CD-E8B6-4DF6-A271-EF35A469718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08E070E-8FEF-4B19-BE71-372CF4F61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7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9540-19BD-4009-B63D-1471A997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1864995"/>
          </a:xfrm>
        </p:spPr>
        <p:txBody>
          <a:bodyPr>
            <a:normAutofit/>
          </a:bodyPr>
          <a:lstStyle/>
          <a:p>
            <a:r>
              <a:rPr lang="en-US" sz="5400" b="0" i="0" u="none" strike="noStrike" dirty="0">
                <a:solidFill>
                  <a:srgbClr val="EBEBEB"/>
                </a:solidFill>
                <a:effectLst/>
                <a:latin typeface="Roboto"/>
              </a:rPr>
              <a:t>Care4U</a:t>
            </a:r>
            <a:endParaRPr lang="en-US" sz="5400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8D31C-E658-4F46-8ECE-123517DD6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 fontScale="25000" lnSpcReduction="20000"/>
          </a:bodyPr>
          <a:lstStyle/>
          <a:p>
            <a:pPr algn="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800" b="0" i="0" u="none" strike="noStrik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Roboto"/>
              </a:rPr>
              <a:t>Team : Care4u</a:t>
            </a:r>
            <a:endParaRPr lang="en-US" sz="4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800" b="0" i="0" u="none" strike="noStrik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Roboto"/>
              </a:rPr>
              <a:t>Khushbu Thakur,</a:t>
            </a:r>
          </a:p>
          <a:p>
            <a:pPr algn="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800" b="0" i="0" u="none" strike="noStrik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Roboto"/>
              </a:rPr>
              <a:t> Kunal Upadhyay, </a:t>
            </a:r>
          </a:p>
          <a:p>
            <a:pPr algn="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800" b="0" i="0" u="none" strike="noStrik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Roboto"/>
              </a:rPr>
              <a:t>Vivekkumar Singh</a:t>
            </a:r>
            <a:endParaRPr lang="en-US" sz="4800" b="0" dirty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  <a:p>
            <a:pPr>
              <a:lnSpc>
                <a:spcPct val="90000"/>
              </a:lnSpc>
            </a:pPr>
            <a:br>
              <a:rPr lang="en-US" sz="13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en-US" sz="13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A5FA81-5FE1-4264-BF9D-6D4C60DB3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>
          <a:xfrm>
            <a:off x="643854" y="1665141"/>
            <a:ext cx="6270662" cy="3527252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E9A21C-F71A-4088-B7D8-29045F0EA446}"/>
              </a:ext>
            </a:extLst>
          </p:cNvPr>
          <p:cNvSpPr txBox="1"/>
          <p:nvPr/>
        </p:nvSpPr>
        <p:spPr>
          <a:xfrm>
            <a:off x="1354031" y="478886"/>
            <a:ext cx="9294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INFO 5100 | Course - AED | Dr. (Prof.) </a:t>
            </a:r>
            <a:r>
              <a:rPr lang="en-US" sz="1600" b="0" i="0" u="none" strike="noStrike" dirty="0" err="1">
                <a:effectLst/>
                <a:latin typeface="Arial" panose="020B0604020202020204" pitchFamily="34" charset="0"/>
              </a:rPr>
              <a:t>Kal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 err="1">
                <a:effectLst/>
                <a:latin typeface="Arial" panose="020B0604020202020204" pitchFamily="34" charset="0"/>
              </a:rPr>
              <a:t>Bugrara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 | Northeastern University | Spring 2021</a:t>
            </a:r>
            <a:endParaRPr lang="en-US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3930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571F-079B-4FC8-A51B-5E9ABF4C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43542"/>
          </a:xfrm>
        </p:spPr>
        <p:txBody>
          <a:bodyPr/>
          <a:lstStyle/>
          <a:p>
            <a:pPr lvl="0"/>
            <a:r>
              <a:rPr lang="en-US" dirty="0"/>
              <a:t>Doctor: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9B964F-DB5B-41D1-8BAD-B8FDB3FD0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026501"/>
              </p:ext>
            </p:extLst>
          </p:nvPr>
        </p:nvGraphicFramePr>
        <p:xfrm>
          <a:off x="657224" y="2352675"/>
          <a:ext cx="10249281" cy="3539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B4A7580-8CD1-4C7B-BC63-C20C1BCD22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487" y="2352675"/>
            <a:ext cx="4904993" cy="397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64050-BC00-465E-A562-28B6196AFA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7875" y="2282189"/>
            <a:ext cx="6115050" cy="39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1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E419C-23DF-4615-8F64-BDA689B06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5" y="1276350"/>
            <a:ext cx="9811287" cy="52927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59AC78-A4C5-4ACF-8C32-B543555CD769}"/>
              </a:ext>
            </a:extLst>
          </p:cNvPr>
          <p:cNvSpPr txBox="1"/>
          <p:nvPr/>
        </p:nvSpPr>
        <p:spPr>
          <a:xfrm flipH="1">
            <a:off x="361412" y="288924"/>
            <a:ext cx="964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Fitness Center:</a:t>
            </a:r>
          </a:p>
        </p:txBody>
      </p:sp>
    </p:spTree>
    <p:extLst>
      <p:ext uri="{BB962C8B-B14F-4D97-AF65-F5344CB8AC3E}">
        <p14:creationId xmlns:p14="http://schemas.microsoft.com/office/powerpoint/2010/main" val="186072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1FCC-483C-4C88-9B23-6B92E8AA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9235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650E-B8B7-4DE0-BD37-15A0A0EA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A653E3D-9969-44DF-B8CC-625341B92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632999"/>
              </p:ext>
            </p:extLst>
          </p:nvPr>
        </p:nvGraphicFramePr>
        <p:xfrm>
          <a:off x="5457826" y="2162851"/>
          <a:ext cx="6076950" cy="3928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6E4AAAB4-4BBD-417D-BD5B-A9A4434712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152611"/>
            <a:ext cx="4295776" cy="39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7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650E-B8B7-4DE0-BD37-15A0A0EA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A653E3D-9969-44DF-B8CC-625341B92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075800"/>
              </p:ext>
            </p:extLst>
          </p:nvPr>
        </p:nvGraphicFramePr>
        <p:xfrm>
          <a:off x="5743574" y="2300624"/>
          <a:ext cx="56864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9437CB4-365E-4043-9ADB-869EF87F70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300624"/>
            <a:ext cx="4505325" cy="358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3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571F-079B-4FC8-A51B-5E9ABF4C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Care4U: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9B964F-DB5B-41D1-8BAD-B8FDB3FD0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070743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96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571F-079B-4FC8-A51B-5E9ABF4C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Implementation: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9B964F-DB5B-41D1-8BAD-B8FDB3FD0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127660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820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571F-079B-4FC8-A51B-5E9ABF4C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43542"/>
          </a:xfrm>
        </p:spPr>
        <p:txBody>
          <a:bodyPr/>
          <a:lstStyle/>
          <a:p>
            <a:pPr lvl="0"/>
            <a:r>
              <a:rPr lang="en-US" dirty="0"/>
              <a:t>Work Requests: Customer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9B964F-DB5B-41D1-8BAD-B8FDB3FD0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269552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46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571F-079B-4FC8-A51B-5E9ABF4C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499533"/>
            <a:ext cx="10525124" cy="40534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Order Medicine: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9B964F-DB5B-41D1-8BAD-B8FDB3FD0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880575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2311519-4D30-40DF-8FF7-AD078287B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619" y="1080134"/>
            <a:ext cx="7020306" cy="555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8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571F-079B-4FC8-A51B-5E9ABF4C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499533"/>
            <a:ext cx="10525124" cy="40534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Order Medicine: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9B964F-DB5B-41D1-8BAD-B8FDB3FD0B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F76690D-301B-4680-91F5-E0BCB6BDF3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875" y="904875"/>
            <a:ext cx="8649000" cy="575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9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571F-079B-4FC8-A51B-5E9ABF4C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43542"/>
          </a:xfrm>
        </p:spPr>
        <p:txBody>
          <a:bodyPr/>
          <a:lstStyle/>
          <a:p>
            <a:pPr lvl="0"/>
            <a:r>
              <a:rPr lang="en-US" dirty="0"/>
              <a:t>Work Requests: Shop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9B964F-DB5B-41D1-8BAD-B8FDB3FD0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367260"/>
              </p:ext>
            </p:extLst>
          </p:nvPr>
        </p:nvGraphicFramePr>
        <p:xfrm>
          <a:off x="657224" y="2352675"/>
          <a:ext cx="10249281" cy="3539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66111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71</TotalTime>
  <Words>248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 Light</vt:lpstr>
      <vt:lpstr>Roboto</vt:lpstr>
      <vt:lpstr>Metropolitan</vt:lpstr>
      <vt:lpstr>Care4U</vt:lpstr>
      <vt:lpstr>Problem Statement</vt:lpstr>
      <vt:lpstr>Objective</vt:lpstr>
      <vt:lpstr>Care4U:</vt:lpstr>
      <vt:lpstr>Implementation:</vt:lpstr>
      <vt:lpstr>Work Requests: Customer</vt:lpstr>
      <vt:lpstr>Order Medicine:</vt:lpstr>
      <vt:lpstr>Order Medicine:</vt:lpstr>
      <vt:lpstr>Work Requests: Shop</vt:lpstr>
      <vt:lpstr>Doctor: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Care4U</dc:title>
  <dc:creator>Vivekkumar Singh</dc:creator>
  <cp:lastModifiedBy>Vivekkumar Singh</cp:lastModifiedBy>
  <cp:revision>3</cp:revision>
  <dcterms:created xsi:type="dcterms:W3CDTF">2021-04-24T02:43:14Z</dcterms:created>
  <dcterms:modified xsi:type="dcterms:W3CDTF">2021-04-24T03:55:08Z</dcterms:modified>
</cp:coreProperties>
</file>