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0011-5E67-1314-E519-6302081A6E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240D54-0C15-7D5B-FAD5-6BE235733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2A7F21-D8E7-0AD0-BACB-9EB10321D37E}"/>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A7FC1A7C-CDA7-FB9E-6825-4C0BDCAA4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F68E3-1C7E-741B-2252-C947F2AD3225}"/>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20809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8D79-E8B8-A5C5-FB4B-990D46F0D1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7A9C90-F33B-7035-BAD5-721CC51ED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CCA115-EC38-47DA-6553-51624C3374BD}"/>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68D34AFD-3B7C-7879-3192-1A0AEED3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A0A1B-53D0-5269-1687-63A23E7BAADA}"/>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93342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09B50E-7B37-2807-9B70-7FBD53DA01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37E26-D4D5-BAA1-280E-03667C4CA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A3155-7749-044E-6523-51CB37893454}"/>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58020827-4986-5F43-B76F-C31A6CFD7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6AA796-AE4B-ED72-4BE9-0CF754805EC5}"/>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197285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74D0-9D0C-05C6-AD7A-50C32FAEA0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CDE881-BB6E-7B5A-3C03-397A48BD27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E1692-4A4C-47EF-673E-421D73E003E0}"/>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10B88C12-9A54-9FBB-7B24-F88591700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B159D-629F-303A-6CF8-502FE0532BC3}"/>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46723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9C3-C324-9F80-F5E1-695538899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88C77-C291-A699-641D-E1BFBC8A0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5DF6A-09B3-8FDD-BB19-310B48F0FD2F}"/>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0A409344-4A00-3877-00B0-A6FB0F5C8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CDF23-154E-BACC-6127-8F305BB3E974}"/>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65336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5D94-33D0-9B4D-B60E-4AD82DCA6F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5432D-8DC3-445E-7FE5-5DBD92C4C5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229649-4B2C-ED70-4D06-7E25B77BF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41BBE3-90F7-3C9D-6DE1-D4F5A4D006D0}"/>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6" name="Footer Placeholder 5">
            <a:extLst>
              <a:ext uri="{FF2B5EF4-FFF2-40B4-BE49-F238E27FC236}">
                <a16:creationId xmlns:a16="http://schemas.microsoft.com/office/drawing/2014/main" id="{E8A2C047-F334-E670-A5D9-BAFF60F13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1A182-D241-9551-AA64-5C0545BF2EB8}"/>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127490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BF0D-0668-497A-9FC6-7069509E69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F06976-AC7B-3F8D-6C31-5239935715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6FAC9-B990-A7B2-16C4-A423F63D8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C31E90-009F-EAD2-B755-26CB39C558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DC3BD-F821-18FB-02FD-D19E945A4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95D108-B7FC-2DD9-4EAF-08B603BF4E00}"/>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8" name="Footer Placeholder 7">
            <a:extLst>
              <a:ext uri="{FF2B5EF4-FFF2-40B4-BE49-F238E27FC236}">
                <a16:creationId xmlns:a16="http://schemas.microsoft.com/office/drawing/2014/main" id="{FAE4E7AF-8FC5-BD67-B34F-2410E41FC8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4BC415-9ACC-DCAD-F4F9-51204568EBBD}"/>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312593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43FE-9A7F-AF8F-C8F2-6C7B2DD7C1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A3083F-1A39-5F6D-0ED1-C26DD6CFA3FF}"/>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4" name="Footer Placeholder 3">
            <a:extLst>
              <a:ext uri="{FF2B5EF4-FFF2-40B4-BE49-F238E27FC236}">
                <a16:creationId xmlns:a16="http://schemas.microsoft.com/office/drawing/2014/main" id="{9D4F1607-DFB7-3AF5-C5C3-0EB034A30E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182090-6C56-DB40-FF55-270EDD96A817}"/>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177374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2A425-46FE-89BA-43AF-82F6164F2F69}"/>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3" name="Footer Placeholder 2">
            <a:extLst>
              <a:ext uri="{FF2B5EF4-FFF2-40B4-BE49-F238E27FC236}">
                <a16:creationId xmlns:a16="http://schemas.microsoft.com/office/drawing/2014/main" id="{8F3DC2E2-761E-8764-45C3-CD7C0582F9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394BFB-52F0-39EE-5AA9-63DF67AEB487}"/>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184966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5AB4-DEF4-EC47-89A4-BE73ED0FE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F0A38-DB0B-E429-58FA-3044BB16C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03F52B-D7EB-2D67-8F04-C0D4D7943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8ADF4-1ACD-71A9-67C7-F3498208C7EA}"/>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6" name="Footer Placeholder 5">
            <a:extLst>
              <a:ext uri="{FF2B5EF4-FFF2-40B4-BE49-F238E27FC236}">
                <a16:creationId xmlns:a16="http://schemas.microsoft.com/office/drawing/2014/main" id="{D7EC4664-1E53-66C0-9BB9-E19CB0EDA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51B8C-4B2D-E798-D477-361EC24D6B08}"/>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355957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AE67-8351-2A56-64BB-D2F440D13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634F42-E542-5F99-75ED-8FCA9BFE4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D7E0F9-3AA1-57AE-2DB3-B380B08AC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EF971-3B36-F1AF-6E92-02A4257AC085}"/>
              </a:ext>
            </a:extLst>
          </p:cNvPr>
          <p:cNvSpPr>
            <a:spLocks noGrp="1"/>
          </p:cNvSpPr>
          <p:nvPr>
            <p:ph type="dt" sz="half" idx="10"/>
          </p:nvPr>
        </p:nvSpPr>
        <p:spPr/>
        <p:txBody>
          <a:bodyPr/>
          <a:lstStyle/>
          <a:p>
            <a:fld id="{56B8D23E-34B1-4E67-8CA3-D37A5A29B4B8}" type="datetimeFigureOut">
              <a:rPr lang="en-IN" smtClean="0"/>
              <a:t>26-06-2024</a:t>
            </a:fld>
            <a:endParaRPr lang="en-IN"/>
          </a:p>
        </p:txBody>
      </p:sp>
      <p:sp>
        <p:nvSpPr>
          <p:cNvPr id="6" name="Footer Placeholder 5">
            <a:extLst>
              <a:ext uri="{FF2B5EF4-FFF2-40B4-BE49-F238E27FC236}">
                <a16:creationId xmlns:a16="http://schemas.microsoft.com/office/drawing/2014/main" id="{4D2A3AD5-913E-C728-E312-AB1660CE8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B8734-81C7-C372-8BAE-41DBD5AD3B5B}"/>
              </a:ext>
            </a:extLst>
          </p:cNvPr>
          <p:cNvSpPr>
            <a:spLocks noGrp="1"/>
          </p:cNvSpPr>
          <p:nvPr>
            <p:ph type="sldNum" sz="quarter" idx="12"/>
          </p:nvPr>
        </p:nvSpPr>
        <p:spPr/>
        <p:txBody>
          <a:bodyPr/>
          <a:lstStyle/>
          <a:p>
            <a:fld id="{6D76A54E-79A1-4D21-9A2E-6265F65D828A}" type="slidenum">
              <a:rPr lang="en-IN" smtClean="0"/>
              <a:t>‹#›</a:t>
            </a:fld>
            <a:endParaRPr lang="en-IN"/>
          </a:p>
        </p:txBody>
      </p:sp>
    </p:spTree>
    <p:extLst>
      <p:ext uri="{BB962C8B-B14F-4D97-AF65-F5344CB8AC3E}">
        <p14:creationId xmlns:p14="http://schemas.microsoft.com/office/powerpoint/2010/main" val="110327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1A99F-53A0-41B0-3B7D-A5E1C6B12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4A2077-4376-952D-A999-08395D5B5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5A8CF2-0369-AFC9-976B-47368F877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8D23E-34B1-4E67-8CA3-D37A5A29B4B8}" type="datetimeFigureOut">
              <a:rPr lang="en-IN" smtClean="0"/>
              <a:t>26-06-2024</a:t>
            </a:fld>
            <a:endParaRPr lang="en-IN"/>
          </a:p>
        </p:txBody>
      </p:sp>
      <p:sp>
        <p:nvSpPr>
          <p:cNvPr id="5" name="Footer Placeholder 4">
            <a:extLst>
              <a:ext uri="{FF2B5EF4-FFF2-40B4-BE49-F238E27FC236}">
                <a16:creationId xmlns:a16="http://schemas.microsoft.com/office/drawing/2014/main" id="{6AD3B0CA-B328-A442-B78E-8004F3BB9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2EFEF1-BC4D-A330-3F0E-905C64EF86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6A54E-79A1-4D21-9A2E-6265F65D828A}" type="slidenum">
              <a:rPr lang="en-IN" smtClean="0"/>
              <a:t>‹#›</a:t>
            </a:fld>
            <a:endParaRPr lang="en-IN"/>
          </a:p>
        </p:txBody>
      </p:sp>
    </p:spTree>
    <p:extLst>
      <p:ext uri="{BB962C8B-B14F-4D97-AF65-F5344CB8AC3E}">
        <p14:creationId xmlns:p14="http://schemas.microsoft.com/office/powerpoint/2010/main" val="92674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67E4-5543-0097-E36C-8B27482F6B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68BDD9-BCF7-EE97-7CC7-9BCA5E908A7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A9B4751-28CF-68BC-8531-5B8E2E2F2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0"/>
            <a:ext cx="12192000" cy="6858000"/>
          </a:xfrm>
          <a:prstGeom prst="rect">
            <a:avLst/>
          </a:prstGeom>
        </p:spPr>
      </p:pic>
      <p:sp>
        <p:nvSpPr>
          <p:cNvPr id="5" name="Title 2">
            <a:extLst>
              <a:ext uri="{FF2B5EF4-FFF2-40B4-BE49-F238E27FC236}">
                <a16:creationId xmlns:a16="http://schemas.microsoft.com/office/drawing/2014/main" id="{4A4C0484-2E7A-D52A-D045-4B6D2A1E4886}"/>
              </a:ext>
            </a:extLst>
          </p:cNvPr>
          <p:cNvSpPr>
            <a:spLocks noGrp="1"/>
          </p:cNvSpPr>
          <p:nvPr/>
        </p:nvSpPr>
        <p:spPr>
          <a:xfrm>
            <a:off x="803592" y="1314450"/>
            <a:ext cx="7962265" cy="723265"/>
          </a:xfrm>
          <a:prstGeom prst="rect">
            <a:avLst/>
          </a:prstGeom>
          <a:noFill/>
          <a:ln w="9525">
            <a:noFill/>
          </a:ln>
        </p:spPr>
        <p:txBody>
          <a:bodyPr anchor="ctr" anchorCtr="0">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Arial" panose="020B0604020202020204" pitchFamily="34" charset="0"/>
                <a:cs typeface="+mj-cs"/>
              </a:defRPr>
            </a:lvl1pPr>
          </a:lstStyle>
          <a:p>
            <a:pPr algn="l"/>
            <a:r>
              <a:rPr lang="en-US" sz="4445" dirty="0">
                <a:solidFill>
                  <a:schemeClr val="tx1"/>
                </a:solidFill>
                <a:latin typeface="Times New Roman" panose="02020603050405020304" pitchFamily="18" charset="0"/>
                <a:cs typeface="Times New Roman" panose="02020603050405020304" pitchFamily="18" charset="0"/>
                <a:sym typeface="+mn-ea"/>
              </a:rPr>
              <a:t>Bank Marketing product Prediction</a:t>
            </a:r>
            <a:endParaRPr lang="en-US" sz="4445" b="1" u="sng" dirty="0">
              <a:solidFill>
                <a:schemeClr val="tx1"/>
              </a:solidFill>
              <a:effectLst/>
              <a:latin typeface="Algerian" panose="04020705040A02060702" charset="0"/>
              <a:cs typeface="Algerian" panose="04020705040A02060702" charset="0"/>
            </a:endParaRPr>
          </a:p>
        </p:txBody>
      </p:sp>
      <p:sp>
        <p:nvSpPr>
          <p:cNvPr id="6" name="Text Box 6">
            <a:extLst>
              <a:ext uri="{FF2B5EF4-FFF2-40B4-BE49-F238E27FC236}">
                <a16:creationId xmlns:a16="http://schemas.microsoft.com/office/drawing/2014/main" id="{6529E0EC-BE62-3D22-1698-CC0A8551EA2F}"/>
              </a:ext>
            </a:extLst>
          </p:cNvPr>
          <p:cNvSpPr txBox="1"/>
          <p:nvPr/>
        </p:nvSpPr>
        <p:spPr>
          <a:xfrm>
            <a:off x="890587" y="2152650"/>
            <a:ext cx="10497820" cy="3390900"/>
          </a:xfrm>
          <a:prstGeom prst="rect">
            <a:avLst/>
          </a:prstGeom>
          <a:noFill/>
          <a:ln w="28575" cmpd="sng">
            <a:noFill/>
            <a:prstDash val="solid"/>
          </a:ln>
        </p:spPr>
        <p:txBody>
          <a:bodyPr wrap="square" rtlCol="0">
            <a:no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marL="285750" indent="-285750"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Objectives</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client would subscribe to the product or not.</a:t>
            </a:r>
            <a:endParaRPr lang="en-US" sz="3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Software Used</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Anaconda, </a:t>
            </a:r>
            <a:r>
              <a:rPr lang="en-US" sz="2400" dirty="0" err="1">
                <a:latin typeface="Times New Roman" panose="02020603050405020304" pitchFamily="18" charset="0"/>
                <a:cs typeface="Times New Roman" panose="02020603050405020304" pitchFamily="18" charset="0"/>
              </a:rPr>
              <a:t>VSCode</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Algorithm Used</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K Nearest </a:t>
            </a:r>
            <a:r>
              <a:rPr lang="en-US" sz="2400" dirty="0" err="1">
                <a:latin typeface="Times New Roman" panose="02020603050405020304" pitchFamily="18" charset="0"/>
                <a:cs typeface="Times New Roman" panose="02020603050405020304" pitchFamily="18" charset="0"/>
              </a:rPr>
              <a:t>Neighbour</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Dataset Used</a:t>
            </a:r>
            <a:r>
              <a:rPr lang="en-IN" alt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IN" alt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Training_test_label.csv</a:t>
            </a:r>
            <a:endParaRPr lang="en-US" sz="24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 Preprocessing Techniques</a:t>
            </a:r>
            <a:r>
              <a:rPr lang="en-IN" alt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Labelling String values using Label Encoder</a:t>
            </a:r>
          </a:p>
        </p:txBody>
      </p:sp>
    </p:spTree>
    <p:extLst>
      <p:ext uri="{BB962C8B-B14F-4D97-AF65-F5344CB8AC3E}">
        <p14:creationId xmlns:p14="http://schemas.microsoft.com/office/powerpoint/2010/main" val="115554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71CF-077C-C058-41AA-00AA04D380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AF07FC-5252-A80F-9ED0-13BD27CB67F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A8C34FE-05E1-C0EB-3C47-6C5C94333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0"/>
            <a:ext cx="12192000" cy="6858000"/>
          </a:xfrm>
          <a:prstGeom prst="rect">
            <a:avLst/>
          </a:prstGeom>
        </p:spPr>
      </p:pic>
      <p:sp>
        <p:nvSpPr>
          <p:cNvPr id="5" name="TextBox 1">
            <a:extLst>
              <a:ext uri="{FF2B5EF4-FFF2-40B4-BE49-F238E27FC236}">
                <a16:creationId xmlns:a16="http://schemas.microsoft.com/office/drawing/2014/main" id="{FF94A97C-1839-C646-BEAB-73317823731E}"/>
              </a:ext>
            </a:extLst>
          </p:cNvPr>
          <p:cNvSpPr txBox="1"/>
          <p:nvPr/>
        </p:nvSpPr>
        <p:spPr>
          <a:xfrm>
            <a:off x="1005567" y="695819"/>
            <a:ext cx="3598204" cy="583565"/>
          </a:xfrm>
          <a:prstGeom prst="rect">
            <a:avLst/>
          </a:prstGeom>
          <a:noFill/>
        </p:spPr>
        <p:txBody>
          <a:bodyPr wrap="square" rtlCol="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algn="just"/>
            <a:r>
              <a:rPr lang="en-US" sz="3200" b="1" dirty="0">
                <a:latin typeface="Times New Roman" panose="02020603050405020304" pitchFamily="18" charset="0"/>
                <a:cs typeface="Times New Roman" panose="02020603050405020304" pitchFamily="18" charset="0"/>
              </a:rPr>
              <a:t>Problem Statement </a:t>
            </a:r>
          </a:p>
        </p:txBody>
      </p:sp>
      <p:sp>
        <p:nvSpPr>
          <p:cNvPr id="6" name="TextBox 2">
            <a:extLst>
              <a:ext uri="{FF2B5EF4-FFF2-40B4-BE49-F238E27FC236}">
                <a16:creationId xmlns:a16="http://schemas.microsoft.com/office/drawing/2014/main" id="{65312F48-6919-106C-04A7-41E7E42F6447}"/>
              </a:ext>
            </a:extLst>
          </p:cNvPr>
          <p:cNvSpPr txBox="1"/>
          <p:nvPr/>
        </p:nvSpPr>
        <p:spPr>
          <a:xfrm>
            <a:off x="1005819" y="1279291"/>
            <a:ext cx="10180320" cy="607695"/>
          </a:xfrm>
          <a:prstGeom prst="rect">
            <a:avLst/>
          </a:prstGeom>
          <a:noFill/>
        </p:spPr>
        <p:txBody>
          <a:bodyPr wrap="square" rtlCol="0">
            <a:no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Develop a model that has the capacity of predicting </a:t>
            </a:r>
            <a:r>
              <a:rPr lang="en-IN" alt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weather the person will subscribe or not.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4">
            <a:extLst>
              <a:ext uri="{FF2B5EF4-FFF2-40B4-BE49-F238E27FC236}">
                <a16:creationId xmlns:a16="http://schemas.microsoft.com/office/drawing/2014/main" id="{7F110C09-0C0A-E6D6-E8EB-C76A905A6A1F}"/>
              </a:ext>
            </a:extLst>
          </p:cNvPr>
          <p:cNvSpPr txBox="1"/>
          <p:nvPr/>
        </p:nvSpPr>
        <p:spPr>
          <a:xfrm>
            <a:off x="1005819" y="2302276"/>
            <a:ext cx="7425690" cy="717550"/>
          </a:xfrm>
          <a:prstGeom prst="rect">
            <a:avLst/>
          </a:prstGeom>
          <a:noFill/>
        </p:spPr>
        <p:txBody>
          <a:bodyPr wrap="square" rtlCol="0">
            <a:no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algn="just"/>
            <a:r>
              <a:rPr lang="en-US" sz="2800" b="1" dirty="0">
                <a:latin typeface="Times New Roman" panose="02020603050405020304" pitchFamily="18" charset="0"/>
                <a:cs typeface="Times New Roman" panose="02020603050405020304" pitchFamily="18" charset="0"/>
              </a:rPr>
              <a:t>Algorithm Used</a:t>
            </a:r>
            <a:r>
              <a:rPr lang="en-IN" altLang="en-US" sz="2800" b="1" dirty="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mn-ea"/>
              </a:rPr>
              <a:t>K Nearest Neighbour</a:t>
            </a:r>
            <a:endParaRPr lang="en-US" altLang="en-US" sz="2800" b="1" dirty="0">
              <a:latin typeface="Times New Roman" panose="02020603050405020304" pitchFamily="18" charset="0"/>
              <a:cs typeface="Times New Roman" panose="02020603050405020304" pitchFamily="18" charset="0"/>
              <a:sym typeface="+mn-ea"/>
            </a:endParaRPr>
          </a:p>
        </p:txBody>
      </p:sp>
      <p:sp>
        <p:nvSpPr>
          <p:cNvPr id="8" name="TextBox 3">
            <a:extLst>
              <a:ext uri="{FF2B5EF4-FFF2-40B4-BE49-F238E27FC236}">
                <a16:creationId xmlns:a16="http://schemas.microsoft.com/office/drawing/2014/main" id="{C7BF1366-2325-C3C6-CAF5-DEC195EB626B}"/>
              </a:ext>
            </a:extLst>
          </p:cNvPr>
          <p:cNvSpPr txBox="1"/>
          <p:nvPr/>
        </p:nvSpPr>
        <p:spPr>
          <a:xfrm>
            <a:off x="1005842" y="2839225"/>
            <a:ext cx="10180590" cy="3322955"/>
          </a:xfrm>
          <a:prstGeom prst="rect">
            <a:avLst/>
          </a:prstGeom>
          <a:noFill/>
        </p:spPr>
        <p:txBody>
          <a:bodyPr wrap="square" rtlCol="0">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algn="just">
              <a:lnSpc>
                <a:spcPct val="150000"/>
              </a:lnSpc>
              <a:spcBef>
                <a:spcPts val="120"/>
              </a:spcBef>
              <a:spcAft>
                <a:spcPts val="120"/>
              </a:spcAft>
            </a:pPr>
            <a:r>
              <a:rPr lang="en-IN" sz="2000" dirty="0">
                <a:latin typeface="Times New Roman" panose="02020603050405020304" pitchFamily="18" charset="0"/>
                <a:cs typeface="Times New Roman" panose="02020603050405020304" pitchFamily="18" charset="0"/>
              </a:rPr>
              <a:t>K-Nearest Neighbors (KNN) is a straightforward machine learning algorithm used for classification and regression. It predicts outcomes for new data points based on the majority class or average of the 'k' nearest neighbors in the feature space, using metrics like Euclidean distance. KNN is easy to understand and doesn't require a training phase. While it works well for smaller datasets with clear patterns, it can be computationally expensive for larger datasets and is sensitive to feature scales. It finds applications in recommendation systems, image recognition, and medical diagnosis.</a:t>
            </a:r>
          </a:p>
        </p:txBody>
      </p:sp>
    </p:spTree>
    <p:extLst>
      <p:ext uri="{BB962C8B-B14F-4D97-AF65-F5344CB8AC3E}">
        <p14:creationId xmlns:p14="http://schemas.microsoft.com/office/powerpoint/2010/main" val="37508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2D88624-7397-2202-5527-F2330C1175A3}"/>
              </a:ext>
            </a:extLst>
          </p:cNvPr>
          <p:cNvSpPr>
            <a:spLocks noGrp="1"/>
          </p:cNvSpPr>
          <p:nvPr>
            <p:ph type="title"/>
          </p:nvPr>
        </p:nvSpPr>
        <p:spPr>
          <a:xfrm>
            <a:off x="838200" y="365125"/>
            <a:ext cx="10515600" cy="1325563"/>
          </a:xfrm>
        </p:spPr>
        <p:txBody>
          <a:bodyPr/>
          <a:lstStyle/>
          <a:p>
            <a:endParaRPr lang="en-IN"/>
          </a:p>
        </p:txBody>
      </p:sp>
      <p:sp>
        <p:nvSpPr>
          <p:cNvPr id="8" name="Content Placeholder 2">
            <a:extLst>
              <a:ext uri="{FF2B5EF4-FFF2-40B4-BE49-F238E27FC236}">
                <a16:creationId xmlns:a16="http://schemas.microsoft.com/office/drawing/2014/main" id="{D973BA58-2629-8BF0-D0A6-C2DDF12996F2}"/>
              </a:ext>
            </a:extLst>
          </p:cNvPr>
          <p:cNvSpPr>
            <a:spLocks noGrp="1"/>
          </p:cNvSpPr>
          <p:nvPr>
            <p:ph idx="1"/>
          </p:nvPr>
        </p:nvSpPr>
        <p:spPr>
          <a:xfrm>
            <a:off x="838200" y="1825625"/>
            <a:ext cx="10515600" cy="4351338"/>
          </a:xfrm>
        </p:spPr>
        <p:txBody>
          <a:bodyPr/>
          <a:lstStyle/>
          <a:p>
            <a:endParaRPr lang="en-IN"/>
          </a:p>
        </p:txBody>
      </p:sp>
      <p:pic>
        <p:nvPicPr>
          <p:cNvPr id="9" name="Picture 8">
            <a:extLst>
              <a:ext uri="{FF2B5EF4-FFF2-40B4-BE49-F238E27FC236}">
                <a16:creationId xmlns:a16="http://schemas.microsoft.com/office/drawing/2014/main" id="{4B3A79DE-916F-3159-EE73-834A59AD8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0"/>
            <a:ext cx="12192000" cy="6858000"/>
          </a:xfrm>
          <a:prstGeom prst="rect">
            <a:avLst/>
          </a:prstGeom>
        </p:spPr>
      </p:pic>
      <p:sp>
        <p:nvSpPr>
          <p:cNvPr id="10" name="Title 2">
            <a:extLst>
              <a:ext uri="{FF2B5EF4-FFF2-40B4-BE49-F238E27FC236}">
                <a16:creationId xmlns:a16="http://schemas.microsoft.com/office/drawing/2014/main" id="{579F1793-2058-E642-C46B-4A2C18FE15E5}"/>
              </a:ext>
            </a:extLst>
          </p:cNvPr>
          <p:cNvSpPr>
            <a:spLocks noGrp="1"/>
          </p:cNvSpPr>
          <p:nvPr/>
        </p:nvSpPr>
        <p:spPr>
          <a:xfrm>
            <a:off x="838200" y="192729"/>
            <a:ext cx="10515600" cy="1325563"/>
          </a:xfrm>
          <a:prstGeom prst="rect">
            <a:avLst/>
          </a:prstGeom>
          <a:noFill/>
          <a:ln w="9525">
            <a:noFill/>
          </a:ln>
        </p:spPr>
        <p:txBody>
          <a:bodyPr anchor="ctr" anchorCtr="0"/>
          <a:lstStyle>
            <a:lvl1pPr algn="l" defTabSz="914400" rtl="0" eaLnBrk="1" latinLnBrk="0" hangingPunct="1">
              <a:lnSpc>
                <a:spcPct val="90000"/>
              </a:lnSpc>
              <a:spcBef>
                <a:spcPct val="0"/>
              </a:spcBef>
              <a:buNone/>
              <a:defRPr sz="4400" kern="1200">
                <a:solidFill>
                  <a:schemeClr val="bg1"/>
                </a:solidFill>
                <a:latin typeface="+mj-lt"/>
                <a:ea typeface="Arial" panose="020B0604020202020204" pitchFamily="34" charset="0"/>
                <a:cs typeface="+mj-cs"/>
              </a:defRPr>
            </a:lvl1pPr>
          </a:lstStyle>
          <a:p>
            <a:r>
              <a:rPr lang="en-IN" altLang="en-US"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Approach Used:</a:t>
            </a:r>
          </a:p>
        </p:txBody>
      </p:sp>
      <p:pic>
        <p:nvPicPr>
          <p:cNvPr id="11" name="Picture 10">
            <a:extLst>
              <a:ext uri="{FF2B5EF4-FFF2-40B4-BE49-F238E27FC236}">
                <a16:creationId xmlns:a16="http://schemas.microsoft.com/office/drawing/2014/main" id="{04A8C45D-0E07-1CAC-59EF-E08261798DB7}"/>
              </a:ext>
            </a:extLst>
          </p:cNvPr>
          <p:cNvPicPr>
            <a:picLocks noChangeAspect="1"/>
          </p:cNvPicPr>
          <p:nvPr/>
        </p:nvPicPr>
        <p:blipFill>
          <a:blip r:embed="rId3"/>
          <a:stretch>
            <a:fillRect/>
          </a:stretch>
        </p:blipFill>
        <p:spPr>
          <a:xfrm>
            <a:off x="3887168" y="1113688"/>
            <a:ext cx="4220512" cy="5379187"/>
          </a:xfrm>
          <a:prstGeom prst="rect">
            <a:avLst/>
          </a:prstGeom>
        </p:spPr>
      </p:pic>
    </p:spTree>
    <p:extLst>
      <p:ext uri="{BB962C8B-B14F-4D97-AF65-F5344CB8AC3E}">
        <p14:creationId xmlns:p14="http://schemas.microsoft.com/office/powerpoint/2010/main" val="352031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CEC4-2F2E-5930-3034-C65520DD08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46C56C-97D6-1BAC-65BD-4434D78C9BA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C00FBE8-5909-B39B-0B60-802978073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0"/>
            <a:ext cx="12192000" cy="6858000"/>
          </a:xfrm>
          <a:prstGeom prst="rect">
            <a:avLst/>
          </a:prstGeom>
        </p:spPr>
      </p:pic>
      <p:sp>
        <p:nvSpPr>
          <p:cNvPr id="6" name="Title 10">
            <a:extLst>
              <a:ext uri="{FF2B5EF4-FFF2-40B4-BE49-F238E27FC236}">
                <a16:creationId xmlns:a16="http://schemas.microsoft.com/office/drawing/2014/main" id="{81ABDEBE-0A00-4FE6-D90C-450BCFB830BD}"/>
              </a:ext>
            </a:extLst>
          </p:cNvPr>
          <p:cNvSpPr>
            <a:spLocks noGrp="1"/>
          </p:cNvSpPr>
          <p:nvPr/>
        </p:nvSpPr>
        <p:spPr>
          <a:xfrm>
            <a:off x="838517" y="537210"/>
            <a:ext cx="10515600" cy="1325563"/>
          </a:xfrm>
          <a:prstGeom prst="rect">
            <a:avLst/>
          </a:prstGeom>
          <a:noFill/>
          <a:ln w="9525">
            <a:noFill/>
          </a:ln>
        </p:spPr>
        <p:txBody>
          <a:bodyPr anchor="ctr" anchorCtr="0"/>
          <a:lstStyle>
            <a:lvl1pPr algn="l" defTabSz="914400" rtl="0" eaLnBrk="1" latinLnBrk="0" hangingPunct="1">
              <a:lnSpc>
                <a:spcPct val="90000"/>
              </a:lnSpc>
              <a:spcBef>
                <a:spcPct val="0"/>
              </a:spcBef>
              <a:buNone/>
              <a:defRPr sz="4400" kern="1200">
                <a:solidFill>
                  <a:schemeClr val="bg1"/>
                </a:solidFill>
                <a:latin typeface="+mj-lt"/>
                <a:ea typeface="Arial" panose="020B0604020202020204" pitchFamily="34" charset="0"/>
                <a:cs typeface="+mj-cs"/>
              </a:defRPr>
            </a:lvl1pPr>
          </a:lstStyle>
          <a:p>
            <a:r>
              <a:rPr lang="en-IN" altLang="en-US" sz="2800">
                <a:solidFill>
                  <a:schemeClr val="tx1"/>
                </a:solidFill>
                <a:latin typeface="Times New Roman" panose="02020603050405020304" pitchFamily="18" charset="0"/>
                <a:cs typeface="Times New Roman" panose="02020603050405020304" pitchFamily="18" charset="0"/>
              </a:rPr>
              <a:t>CODE</a:t>
            </a:r>
          </a:p>
        </p:txBody>
      </p:sp>
      <p:pic>
        <p:nvPicPr>
          <p:cNvPr id="7" name="Content Placeholder 4">
            <a:extLst>
              <a:ext uri="{FF2B5EF4-FFF2-40B4-BE49-F238E27FC236}">
                <a16:creationId xmlns:a16="http://schemas.microsoft.com/office/drawing/2014/main" id="{13E97C03-39A4-1B5F-4310-617D05BA8E82}"/>
              </a:ext>
            </a:extLst>
          </p:cNvPr>
          <p:cNvPicPr>
            <a:picLocks/>
          </p:cNvPicPr>
          <p:nvPr/>
        </p:nvPicPr>
        <p:blipFill>
          <a:blip r:embed="rId3"/>
          <a:stretch>
            <a:fillRect/>
          </a:stretch>
        </p:blipFill>
        <p:spPr>
          <a:xfrm>
            <a:off x="1209039" y="1825625"/>
            <a:ext cx="5246371" cy="4531360"/>
          </a:xfrm>
          <a:prstGeom prst="rect">
            <a:avLst/>
          </a:prstGeom>
        </p:spPr>
      </p:pic>
      <p:pic>
        <p:nvPicPr>
          <p:cNvPr id="8" name="Content Placeholder 7">
            <a:extLst>
              <a:ext uri="{FF2B5EF4-FFF2-40B4-BE49-F238E27FC236}">
                <a16:creationId xmlns:a16="http://schemas.microsoft.com/office/drawing/2014/main" id="{F822553A-7AA9-C87B-95DC-8F9E7BDDB047}"/>
              </a:ext>
            </a:extLst>
          </p:cNvPr>
          <p:cNvPicPr>
            <a:picLocks/>
          </p:cNvPicPr>
          <p:nvPr/>
        </p:nvPicPr>
        <p:blipFill>
          <a:blip r:embed="rId4"/>
          <a:stretch>
            <a:fillRect/>
          </a:stretch>
        </p:blipFill>
        <p:spPr>
          <a:xfrm>
            <a:off x="6744334" y="1825625"/>
            <a:ext cx="4705985" cy="4531360"/>
          </a:xfrm>
          <a:prstGeom prst="rect">
            <a:avLst/>
          </a:prstGeom>
        </p:spPr>
      </p:pic>
    </p:spTree>
    <p:extLst>
      <p:ext uri="{BB962C8B-B14F-4D97-AF65-F5344CB8AC3E}">
        <p14:creationId xmlns:p14="http://schemas.microsoft.com/office/powerpoint/2010/main" val="370783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B0DC-29C2-DCC0-9A22-CA2A6090DE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87F8C4-A916-D3CB-6397-FC195277FCB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7047809-B2F8-6C5A-275D-2785DF6F9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0"/>
            <a:ext cx="12192000" cy="6858000"/>
          </a:xfrm>
          <a:prstGeom prst="rect">
            <a:avLst/>
          </a:prstGeom>
        </p:spPr>
      </p:pic>
      <p:sp>
        <p:nvSpPr>
          <p:cNvPr id="6" name="Title 2">
            <a:extLst>
              <a:ext uri="{FF2B5EF4-FFF2-40B4-BE49-F238E27FC236}">
                <a16:creationId xmlns:a16="http://schemas.microsoft.com/office/drawing/2014/main" id="{954E12E3-BA8F-8818-4A5F-D1B60D9C6231}"/>
              </a:ext>
            </a:extLst>
          </p:cNvPr>
          <p:cNvSpPr>
            <a:spLocks noGrp="1"/>
          </p:cNvSpPr>
          <p:nvPr/>
        </p:nvSpPr>
        <p:spPr>
          <a:xfrm>
            <a:off x="838200" y="586105"/>
            <a:ext cx="10515600" cy="1325563"/>
          </a:xfrm>
          <a:prstGeom prst="rect">
            <a:avLst/>
          </a:prstGeom>
          <a:noFill/>
          <a:ln w="9525">
            <a:noFill/>
          </a:ln>
        </p:spPr>
        <p:txBody>
          <a:bodyPr anchor="ctr" anchorCtr="0"/>
          <a:lstStyle>
            <a:lvl1pPr algn="l" defTabSz="914400" rtl="0" eaLnBrk="1" latinLnBrk="0" hangingPunct="1">
              <a:lnSpc>
                <a:spcPct val="90000"/>
              </a:lnSpc>
              <a:spcBef>
                <a:spcPct val="0"/>
              </a:spcBef>
              <a:buNone/>
              <a:defRPr sz="4400" kern="1200">
                <a:solidFill>
                  <a:schemeClr val="bg1"/>
                </a:solidFill>
                <a:latin typeface="+mj-lt"/>
                <a:ea typeface="Arial" panose="020B0604020202020204" pitchFamily="34" charset="0"/>
                <a:cs typeface="+mj-cs"/>
              </a:defRPr>
            </a:lvl1pPr>
          </a:lstStyle>
          <a:p>
            <a:r>
              <a:rPr lang="en-IN" altLang="en-US" sz="2800">
                <a:solidFill>
                  <a:schemeClr val="tx1"/>
                </a:solidFill>
                <a:latin typeface="Times New Roman" panose="02020603050405020304" pitchFamily="18" charset="0"/>
                <a:cs typeface="Times New Roman" panose="02020603050405020304" pitchFamily="18" charset="0"/>
              </a:rPr>
              <a:t>OUTPUT</a:t>
            </a:r>
          </a:p>
        </p:txBody>
      </p:sp>
      <p:pic>
        <p:nvPicPr>
          <p:cNvPr id="7" name="Content Placeholder 5">
            <a:extLst>
              <a:ext uri="{FF2B5EF4-FFF2-40B4-BE49-F238E27FC236}">
                <a16:creationId xmlns:a16="http://schemas.microsoft.com/office/drawing/2014/main" id="{DE70346E-DBF8-8BD2-F28E-BBDD3E194D29}"/>
              </a:ext>
            </a:extLst>
          </p:cNvPr>
          <p:cNvPicPr>
            <a:picLocks/>
          </p:cNvPicPr>
          <p:nvPr/>
        </p:nvPicPr>
        <p:blipFill>
          <a:blip r:embed="rId3"/>
          <a:stretch>
            <a:fillRect/>
          </a:stretch>
        </p:blipFill>
        <p:spPr>
          <a:xfrm>
            <a:off x="3088530" y="1371600"/>
            <a:ext cx="6563469" cy="5069840"/>
          </a:xfrm>
          <a:prstGeom prst="rect">
            <a:avLst/>
          </a:prstGeom>
        </p:spPr>
      </p:pic>
    </p:spTree>
    <p:extLst>
      <p:ext uri="{BB962C8B-B14F-4D97-AF65-F5344CB8AC3E}">
        <p14:creationId xmlns:p14="http://schemas.microsoft.com/office/powerpoint/2010/main" val="2345074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299E9B7-84AB-B1CC-F15C-71EE6A213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8" name="TextBox 3">
            <a:extLst>
              <a:ext uri="{FF2B5EF4-FFF2-40B4-BE49-F238E27FC236}">
                <a16:creationId xmlns:a16="http://schemas.microsoft.com/office/drawing/2014/main" id="{049AD174-9D68-CD75-FD99-53F93EFC271A}"/>
              </a:ext>
            </a:extLst>
          </p:cNvPr>
          <p:cNvSpPr txBox="1"/>
          <p:nvPr/>
        </p:nvSpPr>
        <p:spPr>
          <a:xfrm>
            <a:off x="2589382" y="3013501"/>
            <a:ext cx="6097836" cy="830997"/>
          </a:xfrm>
          <a:prstGeom prst="rect">
            <a:avLst/>
          </a:prstGeom>
          <a:noFill/>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a:lstStyle>
          <a:p>
            <a:pPr algn="ctr"/>
            <a:r>
              <a:rPr lang="en-US" sz="4800" b="1"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6982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Khushbu Bhandari</dc:creator>
  <cp:lastModifiedBy>KHUSHBU BHANDARI</cp:lastModifiedBy>
  <cp:revision>3</cp:revision>
  <dcterms:created xsi:type="dcterms:W3CDTF">2023-11-22T07:28:40Z</dcterms:created>
  <dcterms:modified xsi:type="dcterms:W3CDTF">2024-06-26T14:04:01Z</dcterms:modified>
</cp:coreProperties>
</file>