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4630400" cy="8229600"/>
  <p:notesSz cx="8229600" cy="14630400"/>
  <p:embeddedFontLst>
    <p:embeddedFont>
      <p:font typeface="IBM Plex Sans Medium" panose="020F0502020204030204" pitchFamily="34" charset="0"/>
      <p:regular r:id="rId7"/>
    </p:embeddedFont>
    <p:embeddedFont>
      <p:font typeface="Roboto" panose="02000000000000000000" pitchFamily="2" charset="0"/>
      <p:regular r:id="rId8"/>
      <p:bold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3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307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92893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How Zappos Started: A Customer-First Revolution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68665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Two friends, Nick Swinmurn and Tony Hsieh, founded Zappos in 1999.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30470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Initially named ShoeSite.com, they aimed to make shoe buying easy online.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492275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Started with $300K investment, focusing on wide selection and convenience.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88463"/>
            <a:ext cx="754594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Overcoming Early Challenges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037403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484B51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3264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Low Sales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3754636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Struggled with minimal revenue in initial years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037403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484B51"/>
          </a:solidFill>
          <a:ln/>
        </p:spPr>
      </p:sp>
      <p:sp>
        <p:nvSpPr>
          <p:cNvPr id="8" name="Text 5"/>
          <p:cNvSpPr/>
          <p:nvPr/>
        </p:nvSpPr>
        <p:spPr>
          <a:xfrm>
            <a:off x="10398681" y="3264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Brand Partnerships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98681" y="3754636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Difficult to convince major shoe brands to collaborate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934069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484B51"/>
          </a:solidFill>
          <a:ln/>
        </p:spPr>
      </p:sp>
      <p:sp>
        <p:nvSpPr>
          <p:cNvPr id="11" name="Text 8"/>
          <p:cNvSpPr/>
          <p:nvPr/>
        </p:nvSpPr>
        <p:spPr>
          <a:xfrm>
            <a:off x="6507004" y="51608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Customer Focus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5651302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Committed to user experience despite obstacles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383711-63E4-F7F5-8982-10CA1DD05303}"/>
              </a:ext>
            </a:extLst>
          </p:cNvPr>
          <p:cNvSpPr/>
          <p:nvPr/>
        </p:nvSpPr>
        <p:spPr>
          <a:xfrm>
            <a:off x="12612914" y="7445829"/>
            <a:ext cx="2017486" cy="682171"/>
          </a:xfrm>
          <a:prstGeom prst="rect">
            <a:avLst/>
          </a:prstGeom>
          <a:solidFill>
            <a:srgbClr val="292C32"/>
          </a:solidFill>
          <a:ln>
            <a:solidFill>
              <a:srgbClr val="292C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1019591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The Turning Point: Customer Obsession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Free Shipping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Removed cost barriers to buying shoes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365-Day Returns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57831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Generous return policy boosted buyer confidence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Friendly Support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57831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Exceptional service created strong loyalty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Rapid Growth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578310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Hit $1B sales by 2009</a:t>
            </a:r>
            <a:endParaRPr lang="en-US" sz="17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CFCF6B-0862-9A02-A88E-BE47AF2C7B31}"/>
              </a:ext>
            </a:extLst>
          </p:cNvPr>
          <p:cNvSpPr/>
          <p:nvPr/>
        </p:nvSpPr>
        <p:spPr>
          <a:xfrm>
            <a:off x="12612914" y="7445829"/>
            <a:ext cx="2017486" cy="682171"/>
          </a:xfrm>
          <a:prstGeom prst="rect">
            <a:avLst/>
          </a:prstGeom>
          <a:solidFill>
            <a:srgbClr val="292C32"/>
          </a:solidFill>
          <a:ln>
            <a:solidFill>
              <a:srgbClr val="292C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495556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Zappos' Legacy: Customer Service as a Competitive Advantage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25327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</p:sp>
      <p:sp>
        <p:nvSpPr>
          <p:cNvPr id="5" name="Text 2"/>
          <p:cNvSpPr/>
          <p:nvPr/>
        </p:nvSpPr>
        <p:spPr>
          <a:xfrm>
            <a:off x="1530906" y="53311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Amazon Acquisition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5821561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Bought for $1.2 billion in 2009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57003" y="525327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</p:sp>
      <p:sp>
        <p:nvSpPr>
          <p:cNvPr id="8" name="Text 5"/>
          <p:cNvSpPr/>
          <p:nvPr/>
        </p:nvSpPr>
        <p:spPr>
          <a:xfrm>
            <a:off x="8194119" y="53311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Unique Culture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8194119" y="5821561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Maintained strong customer-centric values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663809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</p:sp>
      <p:sp>
        <p:nvSpPr>
          <p:cNvPr id="11" name="Text 8"/>
          <p:cNvSpPr/>
          <p:nvPr/>
        </p:nvSpPr>
        <p:spPr>
          <a:xfrm>
            <a:off x="1530906" y="67159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Ongoing Success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7206377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Known for outstanding service and employee happiness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457003" y="663809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84B51"/>
          </a:solidFill>
          <a:ln/>
        </p:spPr>
      </p:sp>
      <p:sp>
        <p:nvSpPr>
          <p:cNvPr id="14" name="Text 11"/>
          <p:cNvSpPr/>
          <p:nvPr/>
        </p:nvSpPr>
        <p:spPr>
          <a:xfrm>
            <a:off x="8194119" y="67159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Thank You!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8194119" y="7206377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Appreciate your attention and interest</a:t>
            </a:r>
            <a:endParaRPr lang="en-US" sz="17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188F1E-B3CF-3C99-D7CC-303D3F4EDECF}"/>
              </a:ext>
            </a:extLst>
          </p:cNvPr>
          <p:cNvSpPr/>
          <p:nvPr/>
        </p:nvSpPr>
        <p:spPr>
          <a:xfrm>
            <a:off x="12612914" y="7445829"/>
            <a:ext cx="2017486" cy="682171"/>
          </a:xfrm>
          <a:prstGeom prst="rect">
            <a:avLst/>
          </a:prstGeom>
          <a:solidFill>
            <a:srgbClr val="292C32"/>
          </a:solidFill>
          <a:ln>
            <a:solidFill>
              <a:srgbClr val="292C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Custom</PresentationFormat>
  <Paragraphs>33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IBM Plex Sans Medium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khushbu kushvaha</cp:lastModifiedBy>
  <cp:revision>2</cp:revision>
  <dcterms:created xsi:type="dcterms:W3CDTF">2025-05-15T07:20:12Z</dcterms:created>
  <dcterms:modified xsi:type="dcterms:W3CDTF">2025-05-15T07:21:14Z</dcterms:modified>
</cp:coreProperties>
</file>