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5" r:id="rId3"/>
  </p:sldMasterIdLst>
  <p:notesMasterIdLst>
    <p:notesMasterId r:id="rId5"/>
  </p:notesMasterIdLst>
  <p:handoutMasterIdLst>
    <p:handoutMasterId r:id="rId6"/>
  </p:handoutMasterIdLst>
  <p:sldIdLst>
    <p:sldId id="1989" r:id="rId4"/>
  </p:sldIdLst>
  <p:sldSz cx="12192000" cy="6858000"/>
  <p:notesSz cx="6858000" cy="9144000"/>
  <p:embeddedFontLst>
    <p:embeddedFont>
      <p:font typeface="Verdana" panose="020B0604030504040204" pitchFamily="34" charset="0"/>
      <p:regular r:id="rId10"/>
      <p:bold r:id="rId11"/>
      <p:italic r:id="rId12"/>
      <p:boldItalic r:id="rId13"/>
    </p:embeddedFont>
    <p:embeddedFont>
      <p:font typeface="Verdana" panose="020B0604030504040204"/>
      <p:regular r:id="rId14"/>
      <p:bold r:id="rId15"/>
      <p:italic r:id="rId16"/>
      <p:boldItalic r:id="rId17"/>
    </p:embeddedFont>
  </p:embeddedFontLst>
  <p:custDataLst>
    <p:tags r:id="rId1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34.xml"/><Relationship Id="rId17" Type="http://schemas.openxmlformats.org/officeDocument/2006/relationships/font" Target="fonts/font8.fntdata"/><Relationship Id="rId16" Type="http://schemas.openxmlformats.org/officeDocument/2006/relationships/font" Target="fonts/font7.fntdata"/><Relationship Id="rId15" Type="http://schemas.openxmlformats.org/officeDocument/2006/relationships/font" Target="fonts/font6.fntdata"/><Relationship Id="rId14" Type="http://schemas.openxmlformats.org/officeDocument/2006/relationships/font" Target="fonts/font5.fntdata"/><Relationship Id="rId13" Type="http://schemas.openxmlformats.org/officeDocument/2006/relationships/font" Target="fonts/font4.fntdata"/><Relationship Id="rId12" Type="http://schemas.openxmlformats.org/officeDocument/2006/relationships/font" Target="fonts/font3.fntdata"/><Relationship Id="rId11" Type="http://schemas.openxmlformats.org/officeDocument/2006/relationships/font" Target="fonts/font2.fntdata"/><Relationship Id="rId10" Type="http://schemas.openxmlformats.org/officeDocument/2006/relationships/font" Target="fonts/font1.fntdata"/><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image" Target="../media/image2.emf"/><Relationship Id="rId3" Type="http://schemas.openxmlformats.org/officeDocument/2006/relationships/oleObject" Target="../embeddings/oleObject7.bin"/><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image" Target="../media/image2.emf"/><Relationship Id="rId3" Type="http://schemas.openxmlformats.org/officeDocument/2006/relationships/oleObject" Target="../embeddings/oleObject8.bin"/><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image" Target="../media/image2.emf"/><Relationship Id="rId3" Type="http://schemas.openxmlformats.org/officeDocument/2006/relationships/oleObject" Target="../embeddings/oleObject9.bin"/><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2.emf"/><Relationship Id="rId3" Type="http://schemas.openxmlformats.org/officeDocument/2006/relationships/oleObject" Target="../embeddings/oleObject11.bin"/><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image" Target="../media/image2.emf"/><Relationship Id="rId3" Type="http://schemas.openxmlformats.org/officeDocument/2006/relationships/oleObject" Target="../embeddings/oleObject12.bin"/><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hyperlink" Target="http://www.youtube.com/capgeminimedia" TargetMode="External"/><Relationship Id="rId7" Type="http://schemas.openxmlformats.org/officeDocument/2006/relationships/image" Target="../media/image6.png"/><Relationship Id="rId6" Type="http://schemas.openxmlformats.org/officeDocument/2006/relationships/hyperlink" Target="http://www.twitter.com/capgemini" TargetMode="External"/><Relationship Id="rId5" Type="http://schemas.openxmlformats.org/officeDocument/2006/relationships/image" Target="../media/image5.png"/><Relationship Id="rId4" Type="http://schemas.openxmlformats.org/officeDocument/2006/relationships/hyperlink" Target="http://www.slideshare.net/capgemini" TargetMode="External"/><Relationship Id="rId3" Type="http://schemas.openxmlformats.org/officeDocument/2006/relationships/image" Target="../media/image4.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hyperlink" Target="http://www.facebook.com/capgemini"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image" Target="../media/image2.emf"/><Relationship Id="rId3"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12.xml"/><Relationship Id="rId10" Type="http://schemas.openxmlformats.org/officeDocument/2006/relationships/vmlDrawing" Target="../drawings/vmlDrawing4.v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tags" Target="../tags/tag19.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6"/>
            </p:custDataLst>
          </p:nvPr>
        </p:nvSpPr>
        <p:spPr>
          <a:xfrm>
            <a:off x="398021" y="1494771"/>
            <a:ext cx="11793979" cy="4643751"/>
          </a:xfrm>
        </p:spPr>
        <p:txBody>
          <a:bodyPr/>
          <a:lstStyle>
            <a:lvl1pPr>
              <a:defRPr b="0"/>
            </a:lvl1pPr>
            <a:lvl5pPr>
              <a:buNone/>
              <a:defRPr/>
            </a:lvl5pPr>
          </a:lstStyle>
          <a:p>
            <a:pPr lvl="0"/>
            <a:r>
              <a:rPr lang="en-US" noProof="0"/>
              <a:t>Click to edit Master text style</a:t>
            </a:r>
            <a:endParaRPr lang="en-US" noProof="0"/>
          </a:p>
          <a:p>
            <a:pPr lvl="1"/>
            <a:r>
              <a:rPr lang="en-US" noProof="0"/>
              <a:t>Text style level 2</a:t>
            </a:r>
            <a:endParaRPr lang="en-US" noProof="0"/>
          </a:p>
          <a:p>
            <a:pPr lvl="2"/>
            <a:r>
              <a:rPr lang="en-US" noProof="0"/>
              <a:t>Text style level 3</a:t>
            </a:r>
            <a:endParaRPr lang="en-US" noProof="0"/>
          </a:p>
          <a:p>
            <a:pPr lvl="3"/>
            <a:r>
              <a:rPr lang="en-US" noProof="0"/>
              <a:t>Text style level 4</a:t>
            </a:r>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endParaRPr lang="en-US"/>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endParaRPr lang="en-US"/>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endParaRPr lang="en-US"/>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endParaRPr lang="en-US"/>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endParaRPr lang="en-US"/>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endParaRPr lang="en-US"/>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endParaRPr lang="en-US"/>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endParaRPr lang="en-US"/>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endParaRPr lang="en-US"/>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endParaRPr lang="en-US"/>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endParaRPr lang="en-US"/>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6"/>
            </p:custDataLst>
          </p:nvPr>
        </p:nvSpPr>
        <p:spPr>
          <a:xfrm>
            <a:off x="398021" y="2111956"/>
            <a:ext cx="11793979" cy="4026560"/>
          </a:xfrm>
        </p:spPr>
        <p:txBody>
          <a:bodyPr/>
          <a:lstStyle>
            <a:lvl1pPr>
              <a:defRPr b="0"/>
            </a:lvl1pPr>
          </a:lstStyle>
          <a:p>
            <a:pPr lvl="0"/>
            <a:r>
              <a:rPr lang="en-US" noProof="0"/>
              <a:t>Click to edit Master text style</a:t>
            </a:r>
            <a:endParaRPr lang="en-US" noProof="0"/>
          </a:p>
          <a:p>
            <a:pPr lvl="1"/>
            <a:r>
              <a:rPr lang="en-US" noProof="0"/>
              <a:t>Text style level 2</a:t>
            </a:r>
            <a:endParaRPr lang="en-US" noProof="0"/>
          </a:p>
          <a:p>
            <a:pPr lvl="2"/>
            <a:r>
              <a:rPr lang="en-US" noProof="0"/>
              <a:t>Text style level 3</a:t>
            </a:r>
            <a:endParaRPr lang="en-US" noProof="0"/>
          </a:p>
          <a:p>
            <a:pPr lvl="3"/>
            <a:r>
              <a:rPr lang="en-US" noProof="0"/>
              <a:t>Text style level 4</a:t>
            </a:r>
            <a:endParaRPr lang="en-US" noProof="0"/>
          </a:p>
        </p:txBody>
      </p:sp>
      <p:sp>
        <p:nvSpPr>
          <p:cNvPr id="8" name="Espace réservé du texte 7"/>
          <p:cNvSpPr>
            <a:spLocks noGrp="1"/>
          </p:cNvSpPr>
          <p:nvPr>
            <p:ph type="body" sz="quarter" idx="11" hasCustomPrompt="1"/>
            <p:custDataLst>
              <p:tags r:id="rId7"/>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endParaRPr lang="en-US"/>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endParaRPr lang="en-US"/>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endParaRPr lang="en-US"/>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endParaRPr lang="en-US"/>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endParaRPr lang="en-US"/>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endParaRPr lang="en-US"/>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endParaRPr lang="en-US"/>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panose="020B0604020202020204"/>
              </a:rPr>
              <a:t>This message contains information that may be privileged or confidential and is the property of the Capgemini Group.</a:t>
            </a:r>
            <a:br>
              <a:rPr lang="en-US" sz="800" noProof="0">
                <a:solidFill>
                  <a:schemeClr val="bg1"/>
                </a:solidFill>
                <a:latin typeface="+mn-lt"/>
                <a:cs typeface="Arial" panose="020B0604020202020204"/>
              </a:rPr>
            </a:br>
            <a:r>
              <a:rPr lang="en-US" sz="800" noProof="0">
                <a:solidFill>
                  <a:schemeClr val="bg1"/>
                </a:solidFill>
                <a:latin typeface="Arial" panose="020B0604020202020204"/>
                <a:cs typeface="Arial" panose="020B0604020202020204"/>
              </a:rPr>
              <a:t>Copyright © 2019 Capgemini. All rights reserved.</a:t>
            </a:r>
            <a:endParaRPr lang="en-US" sz="800" noProof="0">
              <a:solidFill>
                <a:schemeClr val="bg1"/>
              </a:solidFill>
              <a:latin typeface="Arial" panose="020B0604020202020204"/>
              <a:cs typeface="Arial" panose="020B0604020202020204"/>
            </a:endParaRPr>
          </a:p>
          <a:p>
            <a:pPr marL="0" marR="0" indent="0" defTabSz="957580" rtl="0" eaLnBrk="1" fontAlgn="auto" latinLnBrk="0" hangingPunct="1">
              <a:lnSpc>
                <a:spcPct val="100000"/>
              </a:lnSpc>
              <a:spcBef>
                <a:spcPts val="0"/>
              </a:spcBef>
              <a:spcAft>
                <a:spcPts val="600"/>
              </a:spcAft>
              <a:buClrTx/>
              <a:buSzTx/>
              <a:buFontTx/>
              <a:buNone/>
              <a:defRPr/>
            </a:pPr>
            <a:r>
              <a:rPr lang="en-US" sz="800" noProof="0">
                <a:solidFill>
                  <a:schemeClr val="bg1"/>
                </a:solidFill>
                <a:latin typeface="Arial" panose="020B0604020202020204"/>
                <a:cs typeface="Arial" panose="020B0604020202020204"/>
              </a:rPr>
              <a:t>Rightshore</a:t>
            </a:r>
            <a:r>
              <a:rPr lang="en-US" sz="800" baseline="30000" noProof="0">
                <a:solidFill>
                  <a:schemeClr val="bg1"/>
                </a:solidFill>
                <a:latin typeface="Arial" panose="020B0604020202020204"/>
                <a:cs typeface="Arial" panose="020B0604020202020204"/>
              </a:rPr>
              <a:t>®</a:t>
            </a:r>
            <a:r>
              <a:rPr lang="en-US" sz="800" noProof="0">
                <a:solidFill>
                  <a:schemeClr val="bg1"/>
                </a:solidFill>
                <a:latin typeface="Arial" panose="020B0604020202020204"/>
                <a:cs typeface="Arial" panose="020B0604020202020204"/>
              </a:rPr>
              <a:t> is a trademark belonging to Capgemini.</a:t>
            </a:r>
            <a:endParaRPr lang="en-US" sz="800" noProof="0">
              <a:solidFill>
                <a:schemeClr val="bg1"/>
              </a:solidFill>
              <a:latin typeface="Arial" panose="020B0604020202020204"/>
              <a:cs typeface="Arial" panose="020B0604020202020204"/>
            </a:endParaRP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a:cs typeface="Arial" panose="020B0604020202020204"/>
            </a:endParaRP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lang="en-US" sz="900" kern="1200">
              <a:solidFill>
                <a:schemeClr val="tx1"/>
              </a:solidFill>
              <a:effectLst/>
              <a:latin typeface="+mn-lt"/>
              <a:ea typeface="+mn-ea"/>
              <a:cs typeface="+mn-cs"/>
            </a:endParaRP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endParaRPr lang="en-US" sz="1400">
              <a:solidFill>
                <a:schemeClr val="accent1"/>
              </a:solidFill>
            </a:endParaRP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endParaRPr lang="en-US" sz="1400">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endParaRPr lang="en-US"/>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endParaRPr lang="nl-NL" altLang="nl-NL" sz="1200" b="1">
              <a:solidFill>
                <a:srgbClr val="0070AD"/>
              </a:solidFill>
            </a:endParaRP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endParaRPr lang="nl-NL" altLang="nl-NL" sz="1200" b="1">
              <a:solidFill>
                <a:srgbClr val="0070AD"/>
              </a:solidFill>
            </a:endParaRP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endParaRPr lang="nl-NL" altLang="nl-NL" sz="1200" b="1">
              <a:solidFill>
                <a:srgbClr val="0070AD"/>
              </a:solidFill>
            </a:endParaRP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endParaRPr lang="nl-NL" altLang="nl-NL" sz="1100" b="1">
                <a:solidFill>
                  <a:schemeClr val="bg1"/>
                </a:solidFill>
              </a:endParaRP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endParaRPr lang="nl-NL" altLang="nl-NL" sz="1100" b="1">
                <a:solidFill>
                  <a:schemeClr val="bg1"/>
                </a:solidFill>
              </a:endParaRP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endParaRPr lang="nl-NL" altLang="nl-NL" sz="1100" b="1">
                <a:solidFill>
                  <a:schemeClr val="bg1"/>
                </a:solidFill>
              </a:endParaRP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endParaRPr lang="nl-NL" altLang="nl-NL" sz="1100" b="1">
              <a:solidFill>
                <a:schemeClr val="bg1"/>
              </a:solidFill>
            </a:endParaRP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endParaRPr lang="en-US"/>
          </a:p>
          <a:p>
            <a:pPr lvl="1"/>
            <a:r>
              <a:rPr lang="en-US"/>
              <a:t>Second level</a:t>
            </a:r>
            <a:endParaRPr lang="en-US"/>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endParaRPr lang="en-US"/>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endParaRPr lang="en-US"/>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endParaRPr lang="en-US"/>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endParaRPr lang="en-US"/>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endParaRPr lang="en-US"/>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endParaRPr lang="en-US"/>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3" imgW="12700" imgH="12700" progId="">
                  <p:embed/>
                </p:oleObj>
              </mc:Choice>
              <mc:Fallback>
                <p:oleObj name="think-cell Slide" r:id="rId3" imgW="12700" imgH="12700" progId="">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a:t>Click to edit Master title style</a:t>
            </a:r>
            <a:endParaRPr lang="en-US" noProof="0"/>
          </a:p>
        </p:txBody>
      </p:sp>
      <p:sp>
        <p:nvSpPr>
          <p:cNvPr id="4" name="Espace réservé du contenu 3"/>
          <p:cNvSpPr>
            <a:spLocks noGrp="1"/>
          </p:cNvSpPr>
          <p:nvPr>
            <p:ph sz="quarter" idx="10" hasCustomPrompt="1"/>
            <p:custDataLst>
              <p:tags r:id="rId6"/>
            </p:custDataLst>
          </p:nvPr>
        </p:nvSpPr>
        <p:spPr>
          <a:xfrm>
            <a:off x="387334" y="1533439"/>
            <a:ext cx="5541093" cy="4715504"/>
          </a:xfrm>
        </p:spPr>
        <p:txBody>
          <a:bodyPr/>
          <a:lstStyle>
            <a:lvl1pPr>
              <a:defRPr sz="2000"/>
            </a:lvl1pPr>
          </a:lstStyle>
          <a:p>
            <a:pPr lvl="0"/>
            <a:r>
              <a:rPr lang="en-US" noProof="0"/>
              <a:t>Click to edit Master text style</a:t>
            </a:r>
            <a:endParaRPr lang="en-US" noProof="0"/>
          </a:p>
          <a:p>
            <a:pPr lvl="1"/>
            <a:r>
              <a:rPr lang="en-US" noProof="0"/>
              <a:t>Text style level 2</a:t>
            </a:r>
            <a:endParaRPr lang="en-US" noProof="0"/>
          </a:p>
          <a:p>
            <a:pPr lvl="2"/>
            <a:r>
              <a:rPr lang="en-US" noProof="0"/>
              <a:t>Text style level 3</a:t>
            </a:r>
            <a:endParaRPr lang="en-US" noProof="0"/>
          </a:p>
          <a:p>
            <a:pPr lvl="3"/>
            <a:r>
              <a:rPr lang="en-US" noProof="0"/>
              <a:t>Text style level 4</a:t>
            </a:r>
            <a:endParaRPr lang="en-US" noProof="0"/>
          </a:p>
        </p:txBody>
      </p:sp>
      <p:sp>
        <p:nvSpPr>
          <p:cNvPr id="6" name="Espace réservé du contenu 5"/>
          <p:cNvSpPr>
            <a:spLocks noGrp="1"/>
          </p:cNvSpPr>
          <p:nvPr>
            <p:ph sz="quarter" idx="11" hasCustomPrompt="1"/>
            <p:custDataLst>
              <p:tags r:id="rId7"/>
            </p:custDataLst>
          </p:nvPr>
        </p:nvSpPr>
        <p:spPr>
          <a:xfrm>
            <a:off x="6181954" y="1533440"/>
            <a:ext cx="5541093" cy="4725584"/>
          </a:xfrm>
        </p:spPr>
        <p:txBody>
          <a:bodyPr/>
          <a:lstStyle>
            <a:lvl1pPr>
              <a:defRPr sz="2000"/>
            </a:lvl1pPr>
          </a:lstStyle>
          <a:p>
            <a:pPr lvl="0"/>
            <a:r>
              <a:rPr lang="en-US" noProof="0"/>
              <a:t>Click to edit Master text style</a:t>
            </a:r>
            <a:endParaRPr lang="en-US" noProof="0"/>
          </a:p>
          <a:p>
            <a:pPr lvl="1"/>
            <a:r>
              <a:rPr lang="en-US" noProof="0"/>
              <a:t>Text style level 2</a:t>
            </a:r>
            <a:endParaRPr lang="en-US" noProof="0"/>
          </a:p>
          <a:p>
            <a:pPr lvl="2"/>
            <a:r>
              <a:rPr lang="en-US" noProof="0"/>
              <a:t>Text style level 3</a:t>
            </a:r>
            <a:endParaRPr lang="en-US" noProof="0"/>
          </a:p>
          <a:p>
            <a:pPr lvl="3"/>
            <a:r>
              <a:rPr lang="en-US" noProof="0"/>
              <a:t>Text style level 4</a:t>
            </a:r>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3" imgW="12700" imgH="12700" progId="">
                  <p:embed/>
                </p:oleObj>
              </mc:Choice>
              <mc:Fallback>
                <p:oleObj name="think-cell Slide" r:id="rId3" imgW="12700" imgH="12700" progId="">
                  <p:embed/>
                  <p:pic>
                    <p:nvPicPr>
                      <p:cNvPr id="0" name="Object 7"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a:t>Click to edit Master title style</a:t>
            </a:r>
            <a:endParaRPr lang="en-US" noProof="0"/>
          </a:p>
        </p:txBody>
      </p:sp>
      <p:sp>
        <p:nvSpPr>
          <p:cNvPr id="4" name="Espace réservé du contenu 3"/>
          <p:cNvSpPr>
            <a:spLocks noGrp="1"/>
          </p:cNvSpPr>
          <p:nvPr>
            <p:ph sz="quarter" idx="10" hasCustomPrompt="1"/>
            <p:custDataLst>
              <p:tags r:id="rId6"/>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endParaRPr lang="en-US" noProof="0"/>
          </a:p>
          <a:p>
            <a:pPr lvl="1"/>
            <a:r>
              <a:rPr lang="en-US" noProof="0"/>
              <a:t>Text style level 2</a:t>
            </a:r>
            <a:endParaRPr lang="en-US" noProof="0"/>
          </a:p>
          <a:p>
            <a:pPr lvl="2"/>
            <a:r>
              <a:rPr lang="en-US" noProof="0"/>
              <a:t>Text style level 3</a:t>
            </a:r>
            <a:endParaRPr lang="en-US" noProof="0"/>
          </a:p>
          <a:p>
            <a:pPr lvl="3"/>
            <a:r>
              <a:rPr lang="en-US" noProof="0"/>
              <a:t>Text style level 4</a:t>
            </a:r>
            <a:endParaRPr lang="en-US" noProof="0"/>
          </a:p>
        </p:txBody>
      </p:sp>
      <p:sp>
        <p:nvSpPr>
          <p:cNvPr id="6" name="Espace réservé du contenu 5"/>
          <p:cNvSpPr>
            <a:spLocks noGrp="1"/>
          </p:cNvSpPr>
          <p:nvPr>
            <p:ph sz="quarter" idx="11" hasCustomPrompt="1"/>
            <p:custDataLst>
              <p:tags r:id="rId7"/>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endParaRPr lang="en-US" noProof="0"/>
          </a:p>
          <a:p>
            <a:pPr lvl="1"/>
            <a:r>
              <a:rPr lang="en-US" noProof="0"/>
              <a:t>Text style level 2</a:t>
            </a:r>
            <a:endParaRPr lang="en-US" noProof="0"/>
          </a:p>
          <a:p>
            <a:pPr lvl="2"/>
            <a:r>
              <a:rPr lang="en-US" noProof="0"/>
              <a:t>Text style level 3</a:t>
            </a:r>
            <a:endParaRPr lang="en-US" noProof="0"/>
          </a:p>
          <a:p>
            <a:pPr lvl="3"/>
            <a:r>
              <a:rPr lang="en-US" noProof="0"/>
              <a:t>Text style level 4</a:t>
            </a:r>
            <a:endParaRPr lang="en-US" noProof="0"/>
          </a:p>
        </p:txBody>
      </p:sp>
      <p:sp>
        <p:nvSpPr>
          <p:cNvPr id="7" name="Espace réservé du texte 6"/>
          <p:cNvSpPr>
            <a:spLocks noGrp="1"/>
          </p:cNvSpPr>
          <p:nvPr>
            <p:ph type="body" sz="quarter" idx="12" hasCustomPrompt="1"/>
            <p:custDataLst>
              <p:tags r:id="rId8"/>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endParaRPr lang="en-US" noProof="0"/>
          </a:p>
        </p:txBody>
      </p:sp>
      <p:sp>
        <p:nvSpPr>
          <p:cNvPr id="9" name="Espace réservé du texte 8"/>
          <p:cNvSpPr>
            <a:spLocks noGrp="1"/>
          </p:cNvSpPr>
          <p:nvPr>
            <p:ph type="body" sz="quarter" idx="13" hasCustomPrompt="1"/>
            <p:custDataLst>
              <p:tags r:id="rId9"/>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endParaRPr lang="en-US" noProof="0"/>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endParaRPr lang="en-US" noProof="0"/>
          </a:p>
          <a:p>
            <a:pPr lvl="1"/>
            <a:r>
              <a:rPr lang="en-US" noProof="0"/>
              <a:t>Text style level 2</a:t>
            </a:r>
            <a:endParaRPr lang="en-US" noProof="0"/>
          </a:p>
          <a:p>
            <a:pPr lvl="2"/>
            <a:r>
              <a:rPr lang="en-US" noProof="0"/>
              <a:t>Text style level 3</a:t>
            </a:r>
            <a:endParaRPr lang="en-US" noProof="0"/>
          </a:p>
          <a:p>
            <a:pPr lvl="3"/>
            <a:r>
              <a:rPr lang="en-US" noProof="0"/>
              <a:t>Text style level 4</a:t>
            </a:r>
            <a:endParaRPr lang="en-US" noProof="0"/>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endParaRPr lang="en-US" noProof="0"/>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endParaRPr lang="en-US" noProof="0"/>
          </a:p>
          <a:p>
            <a:pPr lvl="1"/>
            <a:r>
              <a:rPr lang="en-US" noProof="0"/>
              <a:t>Text style level 2</a:t>
            </a:r>
            <a:endParaRPr lang="en-US" noProof="0"/>
          </a:p>
          <a:p>
            <a:pPr lvl="2"/>
            <a:r>
              <a:rPr lang="en-US" noProof="0"/>
              <a:t>Text style level 3</a:t>
            </a:r>
            <a:endParaRPr lang="en-US" noProof="0"/>
          </a:p>
          <a:p>
            <a:pPr lvl="3"/>
            <a:r>
              <a:rPr lang="en-US" noProof="0"/>
              <a:t>Text style level 4</a:t>
            </a:r>
            <a:endParaRPr lang="en-US" noProof="0"/>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endParaRPr lang="en-US" noProof="0"/>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endParaRPr lang="en-US" noProof="0"/>
          </a:p>
          <a:p>
            <a:pPr lvl="1"/>
            <a:r>
              <a:rPr lang="en-US" noProof="0"/>
              <a:t>Text style level 2</a:t>
            </a:r>
            <a:endParaRPr lang="en-US" noProof="0"/>
          </a:p>
          <a:p>
            <a:pPr lvl="2"/>
            <a:r>
              <a:rPr lang="en-US" noProof="0"/>
              <a:t>Text style level 3</a:t>
            </a:r>
            <a:endParaRPr lang="en-US" noProof="0"/>
          </a:p>
          <a:p>
            <a:pPr lvl="3"/>
            <a:r>
              <a:rPr lang="en-US" noProof="0"/>
              <a:t>Text style level 4</a:t>
            </a:r>
            <a:endParaRPr lang="en-US" noProof="0"/>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endParaRPr lang="en-US" noProof="0"/>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endParaRPr lang="en-US" noProof="0"/>
          </a:p>
          <a:p>
            <a:pPr lvl="1"/>
            <a:r>
              <a:rPr lang="en-US" noProof="0"/>
              <a:t>Text style level 2</a:t>
            </a:r>
            <a:endParaRPr lang="en-US" noProof="0"/>
          </a:p>
          <a:p>
            <a:pPr lvl="2"/>
            <a:r>
              <a:rPr lang="en-US" noProof="0"/>
              <a:t>Text style level 3</a:t>
            </a:r>
            <a:endParaRPr lang="en-US" noProof="0"/>
          </a:p>
          <a:p>
            <a:pPr lvl="3"/>
            <a:r>
              <a:rPr lang="en-US" noProof="0"/>
              <a:t>Text style level 4</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3" imgW="12700" imgH="12700" progId="">
                  <p:embed/>
                </p:oleObj>
              </mc:Choice>
              <mc:Fallback>
                <p:oleObj name="think-cell Slide" r:id="rId3" imgW="12700" imgH="12700" progId="">
                  <p:embed/>
                  <p:pic>
                    <p:nvPicPr>
                      <p:cNvPr id="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a:t>Click to edit Master title style</a:t>
            </a:r>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vmlDrawing" Target="../drawings/vmlDrawing10.vml"/><Relationship Id="rId24" Type="http://schemas.openxmlformats.org/officeDocument/2006/relationships/tags" Target="../tags/tag29.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slideLayout" Target="../slideLayouts/slideLayout2.xml"/><Relationship Id="rId19" Type="http://schemas.openxmlformats.org/officeDocument/2006/relationships/image" Target="../media/image1.emf"/><Relationship Id="rId18" Type="http://schemas.openxmlformats.org/officeDocument/2006/relationships/oleObject" Target="../embeddings/oleObject10.bin"/><Relationship Id="rId17" Type="http://schemas.openxmlformats.org/officeDocument/2006/relationships/tags" Target="../tags/tag24.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5" Type="http://schemas.openxmlformats.org/officeDocument/2006/relationships/theme" Target="../theme/theme2.xml"/><Relationship Id="rId14" Type="http://schemas.openxmlformats.org/officeDocument/2006/relationships/vmlDrawing" Target="../drawings/vmlDrawing14.vml"/><Relationship Id="rId13" Type="http://schemas.openxmlformats.org/officeDocument/2006/relationships/image" Target="../media/image2.emf"/><Relationship Id="rId12" Type="http://schemas.openxmlformats.org/officeDocument/2006/relationships/oleObject" Target="../embeddings/oleObject14.bin"/><Relationship Id="rId11" Type="http://schemas.openxmlformats.org/officeDocument/2006/relationships/tags" Target="../tags/tag33.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18" imgW="12700" imgH="12700" progId="">
                  <p:embed/>
                </p:oleObj>
              </mc:Choice>
              <mc:Fallback>
                <p:oleObj name="think-cell Slide" r:id="rId18" imgW="12700" imgH="12700" progId="">
                  <p:embed/>
                  <p:pic>
                    <p:nvPicPr>
                      <p:cNvPr id="0" name="Object 7"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endParaRPr lang="en-US" noProof="0"/>
          </a:p>
          <a:p>
            <a:pPr lvl="1"/>
            <a:r>
              <a:rPr lang="en-US" noProof="0"/>
              <a:t>Text style level 2</a:t>
            </a:r>
            <a:endParaRPr lang="en-US" noProof="0"/>
          </a:p>
          <a:p>
            <a:pPr lvl="2"/>
            <a:r>
              <a:rPr lang="en-US" noProof="0"/>
              <a:t>Text style level 3</a:t>
            </a:r>
            <a:endParaRPr lang="en-US" noProof="0"/>
          </a:p>
          <a:p>
            <a:pPr lvl="3"/>
            <a:r>
              <a:rPr lang="en-US" noProof="0"/>
              <a:t>Text style level 4</a:t>
            </a:r>
            <a:endParaRPr lang="en-US" noProof="0"/>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a:solidFill>
                  <a:schemeClr val="tx2"/>
                </a:solidFill>
                <a:latin typeface="+mj-lt"/>
                <a:cs typeface="Helvetica Light"/>
              </a:rPr>
              <a:t>Copyright © Capgemini 2018. All Rights Reserved</a:t>
            </a:r>
            <a:endParaRPr lang="en-US" altLang="en-US" sz="700" b="0" i="0" noProof="0">
              <a:solidFill>
                <a:schemeClr val="tx2"/>
              </a:solidFill>
              <a:latin typeface="+mj-lt"/>
              <a:cs typeface="Helvetica Light"/>
            </a:endParaRP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endParaRPr lang="en-US">
              <a:solidFill>
                <a:schemeClr val="bg1">
                  <a:lumMod val="65000"/>
                </a:schemeClr>
              </a:solidFill>
            </a:endParaRP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2" imgW="12700" imgH="12700" progId="TCLayout.ActiveDocument.1">
                  <p:embed/>
                </p:oleObj>
              </mc:Choice>
              <mc:Fallback>
                <p:oleObj name="think-cell Slide" r:id="rId12" imgW="12700" imgH="12700" progId="TCLayout.ActiveDocument.1">
                  <p:embed/>
                  <p:pic>
                    <p:nvPicPr>
                      <p:cNvPr id="0"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a:solidFill>
                  <a:schemeClr val="bg1">
                    <a:lumMod val="65000"/>
                  </a:schemeClr>
                </a:solidFill>
              </a:rPr>
              <a:t>© Capgemini 2017. All rights reserved  </a:t>
            </a:r>
            <a:r>
              <a:rPr lang="en-US">
                <a:solidFill>
                  <a:schemeClr val="accent2"/>
                </a:solidFill>
              </a:rPr>
              <a:t>|</a:t>
            </a:r>
            <a:endParaRPr lang="en-US">
              <a:solidFill>
                <a:schemeClr val="accent2"/>
              </a:solidFill>
            </a:endParaRP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endParaRPr lang="en-US">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a:t>Click to insert </a:t>
            </a:r>
            <a:r>
              <a:rPr lang="fr-FR" err="1"/>
              <a:t>title</a:t>
            </a: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241790" y="2386965"/>
          <a:ext cx="2942590" cy="2891790"/>
        </p:xfrm>
        <a:graphic>
          <a:graphicData uri="http://schemas.openxmlformats.org/drawingml/2006/table">
            <a:tbl>
              <a:tblPr firstRow="1" bandRow="1">
                <a:tableStyleId>{0E3FDE45-AF77-4B5C-9715-49D594BDF05E}</a:tableStyleId>
              </a:tblPr>
              <a:tblGrid>
                <a:gridCol w="1206500"/>
                <a:gridCol w="1736090"/>
              </a:tblGrid>
              <a:tr h="426720">
                <a:tc>
                  <a:txBody>
                    <a:bodyPr/>
                    <a:lstStyle/>
                    <a:p>
                      <a:r>
                        <a:rPr kumimoji="0" lang="en-IN" altLang="en-US" sz="1100" b="0" i="0" u="none" strike="noStrike" kern="1200" cap="none" spc="0" normalizeH="0" baseline="0" noProof="0">
                          <a:ln>
                            <a:noFill/>
                          </a:ln>
                          <a:effectLst/>
                          <a:uLnTx/>
                          <a:uFillTx/>
                          <a:latin typeface="Verdana" panose="020B0604030504040204"/>
                          <a:ea typeface="+mn-ea"/>
                          <a:cs typeface="+mn-cs"/>
                        </a:rPr>
                        <a:t>Language</a:t>
                      </a:r>
                      <a:endParaRPr kumimoji="0" lang="en-US" sz="1100" b="0" i="0" u="none" strike="noStrike" kern="1200" cap="none" spc="0" normalizeH="0" baseline="0" noProof="0">
                        <a:ln>
                          <a:noFill/>
                        </a:ln>
                        <a:effectLst/>
                        <a:uLnTx/>
                        <a:uFillTx/>
                        <a:latin typeface="Verdana" panose="020B0604030504040204"/>
                        <a:ea typeface="+mn-ea"/>
                        <a:cs typeface="+mn-cs"/>
                      </a:endParaRPr>
                    </a:p>
                    <a:p>
                      <a:endParaRPr kumimoji="0" lang="en-US" sz="1100" b="0" i="0" u="none" strike="noStrike" kern="1200" cap="none" spc="0" normalizeH="0" baseline="0">
                        <a:ln>
                          <a:noFill/>
                        </a:ln>
                        <a:effectLst/>
                        <a:uLnTx/>
                        <a:uFillTx/>
                        <a:latin typeface="Verdana" panose="020B060403050404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u="none" strike="noStrike" kern="1200" cap="none" spc="0" normalizeH="0" baseline="0" noProof="0">
                          <a:ln>
                            <a:noFill/>
                          </a:ln>
                          <a:effectLst/>
                          <a:uLnTx/>
                          <a:uFillTx/>
                        </a:rPr>
                        <a:t>C,C++,C#,JAVA</a:t>
                      </a:r>
                      <a:endParaRPr kumimoji="0" lang="en-IN" altLang="en-US" sz="1100" b="0" u="none" strike="noStrike" kern="1200" cap="none" spc="0" normalizeH="0" baseline="0" noProof="0">
                        <a:ln>
                          <a:noFill/>
                        </a:ln>
                        <a:effectLst/>
                        <a:uLnTx/>
                        <a:uFillTx/>
                      </a:endParaRPr>
                    </a:p>
                  </a:txBody>
                  <a:tcPr/>
                </a:tc>
              </a:tr>
              <a:tr h="518160">
                <a:tc>
                  <a:txBody>
                    <a:bodyPr/>
                    <a:lstStyle/>
                    <a:p>
                      <a:r>
                        <a:rPr lang="en-US" sz="1100" b="0" i="0" u="none" strike="noStrike" kern="1200" cap="none" spc="0" normalizeH="0" baseline="0">
                          <a:ln>
                            <a:noFill/>
                          </a:ln>
                          <a:effectLst/>
                          <a:uLnTx/>
                          <a:uFillTx/>
                          <a:latin typeface="Verdana" panose="020B0604030504040204"/>
                          <a:ea typeface="+mn-ea"/>
                          <a:cs typeface="+mn-cs"/>
                        </a:rPr>
                        <a:t>Web Api</a:t>
                      </a:r>
                      <a:endParaRPr kumimoji="0" lang="en-US" sz="1100" b="0" i="0" u="none" strike="noStrike" kern="1200" cap="none" spc="0" normalizeH="0" baseline="0">
                        <a:ln>
                          <a:noFill/>
                        </a:ln>
                        <a:effectLst/>
                        <a:uLnTx/>
                        <a:uFillTx/>
                        <a:latin typeface="Verdana" panose="020B0604030504040204"/>
                        <a:ea typeface="+mn-ea"/>
                        <a:cs typeface="+mn-cs"/>
                      </a:endParaRPr>
                    </a:p>
                  </a:txBody>
                  <a:tcPr/>
                </a:tc>
                <a:tc>
                  <a:txBody>
                    <a:bodyPr/>
                    <a:lstStyle/>
                    <a:p>
                      <a:r>
                        <a:rPr lang="en-US" sz="1100" b="0" i="0" u="none" strike="noStrike" kern="1200" cap="none" spc="0" normalizeH="0" baseline="0">
                          <a:ln>
                            <a:noFill/>
                          </a:ln>
                          <a:effectLst/>
                          <a:uLnTx/>
                          <a:uFillTx/>
                          <a:latin typeface="Verdana" panose="020B0604030504040204"/>
                          <a:ea typeface="+mn-ea"/>
                          <a:cs typeface="+mn-cs"/>
                        </a:rPr>
                        <a:t>Developing web page by using web API.</a:t>
                      </a:r>
                      <a:endParaRPr kumimoji="0" lang="en-US" sz="1100" b="0" i="0" u="none" strike="noStrike" kern="1200" cap="none" spc="0" normalizeH="0" baseline="0">
                        <a:ln>
                          <a:noFill/>
                        </a:ln>
                        <a:effectLst/>
                        <a:uLnTx/>
                        <a:uFillTx/>
                        <a:latin typeface="Verdana" panose="020B0604030504040204"/>
                        <a:ea typeface="+mn-ea"/>
                        <a:cs typeface="+mn-cs"/>
                      </a:endParaRPr>
                    </a:p>
                  </a:txBody>
                  <a:tcPr/>
                </a:tc>
              </a:tr>
              <a:tr h="2590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a:ln>
                            <a:noFill/>
                          </a:ln>
                          <a:effectLst/>
                          <a:uLnTx/>
                          <a:uFillTx/>
                          <a:latin typeface="Verdana" panose="020B0604030504040204"/>
                          <a:ea typeface="+mn-ea"/>
                          <a:cs typeface="+mn-cs"/>
                        </a:rPr>
                        <a:t>Database</a:t>
                      </a:r>
                      <a:endParaRPr kumimoji="0" lang="en-US"/>
                    </a:p>
                  </a:txBody>
                  <a:tcPr/>
                </a:tc>
                <a:tc>
                  <a:txBody>
                    <a:bodyPr/>
                    <a:lstStyle/>
                    <a:p>
                      <a:r>
                        <a:rPr kumimoji="0" lang="en-US" sz="1100" b="0" i="0" u="none" strike="noStrike" kern="1200" cap="none" spc="0" normalizeH="0" baseline="0">
                          <a:ln>
                            <a:noFill/>
                          </a:ln>
                          <a:effectLst/>
                          <a:uLnTx/>
                          <a:uFillTx/>
                          <a:latin typeface="Verdana" panose="020B0604030504040204"/>
                          <a:ea typeface="+mn-ea"/>
                          <a:cs typeface="+mn-cs"/>
                        </a:rPr>
                        <a:t>MySQL, SQL Server</a:t>
                      </a:r>
                      <a:endParaRPr kumimoji="0" lang="en-US" sz="1100" b="0" i="0" u="none" strike="noStrike" kern="1200" cap="none" spc="0" normalizeH="0" baseline="0">
                        <a:ln>
                          <a:noFill/>
                        </a:ln>
                        <a:effectLst/>
                        <a:uLnTx/>
                        <a:uFillTx/>
                        <a:latin typeface="Verdana" panose="020B0604030504040204"/>
                        <a:ea typeface="+mn-ea"/>
                        <a:cs typeface="+mn-cs"/>
                      </a:endParaRPr>
                    </a:p>
                  </a:txBody>
                  <a:tcPr/>
                </a:tc>
              </a:tr>
              <a:tr h="5943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a:ln>
                            <a:noFill/>
                          </a:ln>
                          <a:effectLst/>
                          <a:uLnTx/>
                          <a:uFillTx/>
                        </a:rPr>
                        <a:t>Tools</a:t>
                      </a:r>
                      <a:endParaRPr kumimoji="0" lang="en-US" altLang="en-US" sz="1100" u="none" strike="noStrike" kern="1200" cap="none" spc="0" normalizeH="0" baseline="0" noProof="0">
                        <a:ln>
                          <a:noFill/>
                        </a:ln>
                        <a:effectLst/>
                        <a:uLnTx/>
                        <a:uFillTx/>
                      </a:endParaRPr>
                    </a:p>
                    <a:p>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100">
                          <a:solidFill>
                            <a:schemeClr val="tx1"/>
                          </a:solidFill>
                        </a:rPr>
                        <a:t>GIT</a:t>
                      </a:r>
                      <a:r>
                        <a:rPr lang="en-IN" altLang="en-US" sz="1100">
                          <a:solidFill>
                            <a:schemeClr val="tx1"/>
                          </a:solidFill>
                        </a:rPr>
                        <a:t>, </a:t>
                      </a:r>
                      <a:r>
                        <a:rPr lang="en-IN" altLang="en-US" sz="1100">
                          <a:ln>
                            <a:noFill/>
                          </a:ln>
                          <a:effectLst/>
                          <a:uLnTx/>
                          <a:uFillTx/>
                          <a:latin typeface="Verdana" panose="020B0604030504040204"/>
                          <a:sym typeface="+mn-ea"/>
                        </a:rPr>
                        <a:t>PowerApps , Sharepoint</a:t>
                      </a:r>
                      <a:endParaRPr kumimoji="0" lang="en-IN" altLang="en-US" sz="1100" b="0" i="0" u="none" strike="noStrike" kern="1200" cap="none" spc="0" normalizeH="0" baseline="0">
                        <a:ln>
                          <a:noFill/>
                        </a:ln>
                        <a:effectLst/>
                        <a:uLnTx/>
                        <a:uFillTx/>
                        <a:latin typeface="Verdana" panose="020B0604030504040204"/>
                        <a:ea typeface="+mn-ea"/>
                        <a:cs typeface="+mn-cs"/>
                      </a:endParaRPr>
                    </a:p>
                    <a:p>
                      <a:pPr marL="0" marR="0" lvl="0" indent="0" algn="l" rtl="0" eaLnBrk="1" fontAlgn="auto" latinLnBrk="0" hangingPunct="1">
                        <a:lnSpc>
                          <a:spcPct val="100000"/>
                        </a:lnSpc>
                        <a:spcBef>
                          <a:spcPts val="0"/>
                        </a:spcBef>
                        <a:spcAft>
                          <a:spcPts val="0"/>
                        </a:spcAft>
                        <a:buClrTx/>
                        <a:buSzTx/>
                        <a:buFontTx/>
                        <a:buNone/>
                      </a:pPr>
                      <a:endParaRPr lang="en-IN" altLang="en-US" sz="1100">
                        <a:solidFill>
                          <a:schemeClr val="tx1"/>
                        </a:solidFill>
                      </a:endParaRPr>
                    </a:p>
                  </a:txBody>
                  <a:tcPr/>
                </a:tc>
              </a:tr>
              <a:tr h="259080">
                <a:tc>
                  <a:txBody>
                    <a:bodyPr/>
                    <a:lstStyle/>
                    <a:p>
                      <a:r>
                        <a:rPr kumimoji="0" lang="en-US" sz="1100" b="0" i="0" u="none" strike="noStrike" kern="1200" cap="none" spc="0" normalizeH="0" baseline="0">
                          <a:ln>
                            <a:noFill/>
                          </a:ln>
                          <a:effectLst/>
                          <a:uLnTx/>
                          <a:uFillTx/>
                          <a:latin typeface="Verdana" panose="020B0604030504040204"/>
                          <a:ea typeface="+mn-ea"/>
                          <a:cs typeface="+mn-cs"/>
                        </a:rPr>
                        <a:t>UI Technology</a:t>
                      </a:r>
                      <a:endParaRPr kumimoji="0" lang="en-US" sz="1100" b="0" i="0" u="none" strike="noStrike" kern="1200" cap="none" spc="0" normalizeH="0" baseline="0">
                        <a:ln>
                          <a:noFill/>
                        </a:ln>
                        <a:effectLst/>
                        <a:uLnTx/>
                        <a:uFillTx/>
                        <a:latin typeface="Verdana" panose="020B060403050404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a:solidFill>
                            <a:schemeClr val="tx1"/>
                          </a:solidFill>
                        </a:rPr>
                        <a:t>HTML5 and CSS</a:t>
                      </a:r>
                      <a:endParaRPr lang="en-US" sz="1100">
                        <a:solidFill>
                          <a:schemeClr val="tx1"/>
                        </a:solidFill>
                      </a:endParaRPr>
                    </a:p>
                  </a:txBody>
                  <a:tcPr/>
                </a:tc>
              </a:tr>
              <a:tr h="834390">
                <a:tc>
                  <a:txBody>
                    <a:bodyPr/>
                    <a:lstStyle/>
                    <a:p>
                      <a:r>
                        <a:rPr kumimoji="0" lang="en-IN" altLang="en-US" sz="1100" b="0" i="0" u="none" strike="noStrike" kern="1200" cap="none" spc="0" normalizeH="0" baseline="0">
                          <a:ln>
                            <a:noFill/>
                          </a:ln>
                          <a:effectLst/>
                          <a:uLnTx/>
                          <a:uFillTx/>
                          <a:latin typeface="Verdana" panose="020B0604030504040204"/>
                          <a:ea typeface="+mn-ea"/>
                          <a:cs typeface="+mn-cs"/>
                        </a:rPr>
                        <a:t>Soft </a:t>
                      </a:r>
                      <a:r>
                        <a:rPr kumimoji="0" lang="en-US" sz="1100" b="0" i="0" u="none" strike="noStrike" kern="1200" cap="none" spc="0" normalizeH="0" baseline="0">
                          <a:ln>
                            <a:noFill/>
                          </a:ln>
                          <a:effectLst/>
                          <a:uLnTx/>
                          <a:uFillTx/>
                          <a:latin typeface="Verdana" panose="020B0604030504040204"/>
                          <a:ea typeface="+mn-ea"/>
                          <a:cs typeface="+mn-cs"/>
                        </a:rPr>
                        <a:t>Skills</a:t>
                      </a:r>
                      <a:endParaRPr kumimoji="0" lang="en-US" sz="1100" b="0" i="0" u="none" strike="noStrike" kern="1200" cap="none" spc="0" normalizeH="0" baseline="0">
                        <a:ln>
                          <a:noFill/>
                        </a:ln>
                        <a:effectLst/>
                        <a:uLnTx/>
                        <a:uFillTx/>
                        <a:latin typeface="Verdana" panose="020B0604030504040204"/>
                        <a:ea typeface="+mn-ea"/>
                        <a:cs typeface="+mn-cs"/>
                      </a:endParaRPr>
                    </a:p>
                    <a:p>
                      <a:endParaRPr kumimoji="0" lang="en-US" sz="1100" b="0" i="0" u="none" strike="noStrike" kern="1200" cap="none" spc="0" normalizeH="0" baseline="0">
                        <a:ln>
                          <a:noFill/>
                        </a:ln>
                        <a:effectLst/>
                        <a:uLnTx/>
                        <a:uFillTx/>
                        <a:latin typeface="Verdana" panose="020B0604030504040204"/>
                        <a:ea typeface="+mn-ea"/>
                        <a:cs typeface="+mn-cs"/>
                      </a:endParaRPr>
                    </a:p>
                  </a:txBody>
                  <a:tcPr/>
                </a:tc>
                <a:tc>
                  <a:txBody>
                    <a:bodyPr/>
                    <a:lstStyle/>
                    <a:p>
                      <a:r>
                        <a:rPr kumimoji="0" lang="en-US" sz="1100" b="0" i="0" u="none" strike="noStrike" kern="1200" cap="none" spc="0" normalizeH="0" baseline="0">
                          <a:ln>
                            <a:noFill/>
                          </a:ln>
                          <a:effectLst/>
                          <a:uLnTx/>
                          <a:uFillTx/>
                          <a:latin typeface="Verdana" panose="020B0604030504040204"/>
                          <a:ea typeface="+mn-ea"/>
                          <a:cs typeface="+mn-cs"/>
                        </a:rPr>
                        <a:t>Communication Skills,</a:t>
                      </a:r>
                      <a:endParaRPr kumimoji="0" lang="en-US" sz="1100" b="0" i="0" u="none" strike="noStrike" kern="1200" cap="none" spc="0" normalizeH="0" baseline="0">
                        <a:ln>
                          <a:noFill/>
                        </a:ln>
                        <a:effectLst/>
                        <a:uLnTx/>
                        <a:uFillTx/>
                        <a:latin typeface="Verdana" panose="020B0604030504040204"/>
                        <a:ea typeface="+mn-ea"/>
                        <a:cs typeface="+mn-cs"/>
                      </a:endParaRPr>
                    </a:p>
                    <a:p>
                      <a:r>
                        <a:rPr kumimoji="0" lang="en-IN" altLang="en-US" sz="1100" b="0" i="0" u="none" strike="noStrike" kern="1200" cap="none" spc="0" normalizeH="0" baseline="0">
                          <a:ln>
                            <a:noFill/>
                          </a:ln>
                          <a:effectLst/>
                          <a:uLnTx/>
                          <a:uFillTx/>
                          <a:latin typeface="Verdana" panose="020B0604030504040204"/>
                          <a:ea typeface="+mn-ea"/>
                          <a:cs typeface="+mn-cs"/>
                        </a:rPr>
                        <a:t>Quick Learner,</a:t>
                      </a:r>
                      <a:r>
                        <a:rPr lang="en-US" sz="1100" b="0" i="0" u="none" strike="noStrike" kern="1200" cap="none" spc="0" normalizeH="0" baseline="0">
                          <a:ln>
                            <a:noFill/>
                          </a:ln>
                          <a:effectLst/>
                          <a:uLnTx/>
                          <a:uFillTx/>
                          <a:latin typeface="Verdana" panose="020B0604030504040204"/>
                          <a:ea typeface="+mn-ea"/>
                          <a:cs typeface="+mn-cs"/>
                        </a:rPr>
                        <a:t> </a:t>
                      </a:r>
                      <a:r>
                        <a:rPr kumimoji="0" lang="en-US" sz="1100" b="0" i="0" u="none" strike="noStrike" kern="1200" cap="none" spc="0" normalizeH="0" baseline="0">
                          <a:ln>
                            <a:noFill/>
                          </a:ln>
                          <a:effectLst/>
                          <a:uLnTx/>
                          <a:uFillTx/>
                          <a:latin typeface="Verdana" panose="020B0604030504040204"/>
                          <a:ea typeface="+mn-ea"/>
                          <a:cs typeface="+mn-cs"/>
                        </a:rPr>
                        <a:t>Team Management</a:t>
                      </a:r>
                      <a:endParaRPr kumimoji="0" lang="en-US" sz="1100" b="0" i="0" u="none" strike="noStrike" kern="1200" cap="none" spc="0" normalizeH="0" baseline="0">
                        <a:ln>
                          <a:noFill/>
                        </a:ln>
                        <a:effectLst/>
                        <a:uLnTx/>
                        <a:uFillTx/>
                        <a:latin typeface="Verdana" panose="020B0604030504040204"/>
                        <a:ea typeface="+mn-ea"/>
                        <a:cs typeface="+mn-cs"/>
                      </a:endParaRPr>
                    </a:p>
                  </a:txBody>
                  <a:tcPr/>
                </a:tc>
              </a:tr>
            </a:tbl>
          </a:graphicData>
        </a:graphic>
      </p:graphicFrame>
      <p:sp>
        <p:nvSpPr>
          <p:cNvPr id="7170" name="Text Placeholder 18"/>
          <p:cNvSpPr>
            <a:spLocks noGrp="1"/>
          </p:cNvSpPr>
          <p:nvPr>
            <p:ph type="body" sz="quarter" idx="36"/>
          </p:nvPr>
        </p:nvSpPr>
        <p:spPr>
          <a:xfrm>
            <a:off x="4898390" y="2895600"/>
            <a:ext cx="4008120" cy="3772535"/>
          </a:xfrm>
        </p:spPr>
        <p:txBody>
          <a:bodyPr vert="horz" lIns="0" tIns="0" rIns="0" bIns="0" rtlCol="0" anchor="t">
            <a:noAutofit/>
          </a:bodyPr>
          <a:lstStyle/>
          <a:p>
            <a:pPr marL="171450" indent="-171450" algn="l">
              <a:buFont typeface="Arial" panose="020B0604020202020204" pitchFamily="34" charset="0"/>
              <a:buChar char="•"/>
            </a:pPr>
            <a:r>
              <a:rPr lang="en-US" altLang="nl-NL" sz="1200" dirty="0">
                <a:latin typeface="Times New Roman" panose="02020603050405020304"/>
                <a:cs typeface="Times New Roman" panose="02020603050405020304"/>
              </a:rPr>
              <a:t>Completed case study on </a:t>
            </a:r>
            <a:r>
              <a:rPr lang="en-US" altLang="nl-NL" sz="1200" b="1" dirty="0">
                <a:latin typeface="Times New Roman" panose="02020603050405020304"/>
                <a:cs typeface="Times New Roman" panose="02020603050405020304"/>
              </a:rPr>
              <a:t>Online</a:t>
            </a:r>
            <a:r>
              <a:rPr lang="en-IN" altLang="en-US" sz="1200" b="1" dirty="0">
                <a:latin typeface="Times New Roman" panose="02020603050405020304"/>
                <a:cs typeface="Times New Roman" panose="02020603050405020304"/>
              </a:rPr>
              <a:t> </a:t>
            </a:r>
            <a:r>
              <a:rPr lang="en-US" altLang="nl-NL" sz="1200" b="1" dirty="0">
                <a:latin typeface="Times New Roman" panose="02020603050405020304"/>
                <a:cs typeface="Times New Roman" panose="02020603050405020304"/>
                <a:sym typeface="+mn-ea"/>
              </a:rPr>
              <a:t>Vehicle</a:t>
            </a:r>
            <a:r>
              <a:rPr lang="en-IN" altLang="en-US" sz="1200" b="1" dirty="0">
                <a:latin typeface="Times New Roman" panose="02020603050405020304"/>
                <a:cs typeface="Times New Roman" panose="02020603050405020304"/>
                <a:sym typeface="+mn-ea"/>
              </a:rPr>
              <a:t> </a:t>
            </a:r>
            <a:r>
              <a:rPr lang="en-IN" altLang="en-US" sz="1200" b="1" dirty="0">
                <a:latin typeface="Times New Roman" panose="02020603050405020304"/>
                <a:cs typeface="Times New Roman" panose="02020603050405020304"/>
              </a:rPr>
              <a:t> </a:t>
            </a:r>
            <a:r>
              <a:rPr lang="en-US" altLang="nl-NL" sz="1200" b="1" dirty="0">
                <a:latin typeface="Times New Roman" panose="02020603050405020304"/>
                <a:cs typeface="Times New Roman" panose="02020603050405020304"/>
                <a:sym typeface="+mn-ea"/>
              </a:rPr>
              <a:t>Rental</a:t>
            </a:r>
            <a:r>
              <a:rPr lang="en-IN" altLang="en-US" sz="1200" b="1" dirty="0">
                <a:latin typeface="Times New Roman" panose="02020603050405020304"/>
                <a:cs typeface="Times New Roman" panose="02020603050405020304"/>
                <a:sym typeface="+mn-ea"/>
              </a:rPr>
              <a:t> </a:t>
            </a:r>
            <a:r>
              <a:rPr lang="en-US" altLang="nl-NL" sz="1200" b="1" dirty="0">
                <a:latin typeface="Times New Roman" panose="02020603050405020304"/>
                <a:cs typeface="Times New Roman" panose="02020603050405020304"/>
                <a:sym typeface="+mn-ea"/>
              </a:rPr>
              <a:t>Managemen</a:t>
            </a:r>
            <a:r>
              <a:rPr lang="en-US" altLang="nl-NL" sz="1200" b="1" dirty="0">
                <a:latin typeface="Times New Roman" panose="02020603050405020304"/>
                <a:cs typeface="Times New Roman" panose="02020603050405020304"/>
              </a:rPr>
              <a:t>t System </a:t>
            </a:r>
            <a:r>
              <a:rPr lang="en-US" altLang="nl-NL" sz="1200" dirty="0">
                <a:latin typeface="Times New Roman" panose="02020603050405020304"/>
                <a:cs typeface="Times New Roman" panose="02020603050405020304"/>
              </a:rPr>
              <a:t>which</a:t>
            </a:r>
            <a:r>
              <a:rPr lang="en-US" altLang="nl-NL" sz="1200" b="1" dirty="0">
                <a:latin typeface="Times New Roman" panose="02020603050405020304"/>
                <a:cs typeface="Times New Roman" panose="02020603050405020304"/>
              </a:rPr>
              <a:t> </a:t>
            </a:r>
            <a:r>
              <a:rPr lang="en-US" sz="1200" dirty="0">
                <a:latin typeface="Times New Roman" panose="02020603050405020304"/>
                <a:cs typeface="Times New Roman" panose="02020603050405020304"/>
              </a:rPr>
              <a:t>provision for customers to book vehicle and get it delivered or collect the vehicle from the company. </a:t>
            </a:r>
            <a:endParaRPr lang="en-US" sz="1200" dirty="0">
              <a:latin typeface="Times New Roman" panose="02020603050405020304"/>
              <a:cs typeface="Times New Roman" panose="02020603050405020304"/>
            </a:endParaRPr>
          </a:p>
          <a:p>
            <a:pPr marL="171450" indent="-171450" algn="l">
              <a:buFont typeface="Arial" panose="020B0604020202020204" pitchFamily="34" charset="0"/>
              <a:buChar char="•"/>
            </a:pPr>
            <a:r>
              <a:rPr lang="en-IN" altLang="en-US" sz="1200" dirty="0">
                <a:latin typeface="Times New Roman" panose="02020603050405020304"/>
                <a:cs typeface="Times New Roman" panose="02020603050405020304"/>
              </a:rPr>
              <a:t>Design</a:t>
            </a:r>
            <a:r>
              <a:rPr lang="en-IN" altLang="en-US" sz="1200" b="1" dirty="0">
                <a:latin typeface="Times New Roman" panose="02020603050405020304"/>
                <a:cs typeface="Times New Roman" panose="02020603050405020304"/>
              </a:rPr>
              <a:t> Leave Management System</a:t>
            </a:r>
            <a:r>
              <a:rPr lang="en-IN" altLang="en-US" sz="1200" dirty="0">
                <a:latin typeface="Times New Roman" panose="02020603050405020304"/>
                <a:cs typeface="Times New Roman" panose="02020603050405020304"/>
              </a:rPr>
              <a:t> which helps in recording, managing, and tracking employees time-off requests. Its main objective is to handle employees’ leave requests impartially while ensuring that the employees’ absence from work doesn’t adversely impact the business.</a:t>
            </a:r>
            <a:endParaRPr lang="en-IN" altLang="en-US" sz="1200" dirty="0">
              <a:latin typeface="Times New Roman" panose="02020603050405020304"/>
              <a:cs typeface="Times New Roman" panose="02020603050405020304"/>
            </a:endParaRPr>
          </a:p>
          <a:p>
            <a:pPr marL="171450" indent="-171450" algn="l">
              <a:buFont typeface="Arial" panose="020B0604020202020204" pitchFamily="34" charset="0"/>
              <a:buChar char="•"/>
            </a:pPr>
            <a:r>
              <a:rPr lang="en-IN" altLang="en-US" sz="1200" dirty="0">
                <a:latin typeface="Times New Roman" panose="02020603050405020304"/>
                <a:cs typeface="Times New Roman" panose="02020603050405020304"/>
              </a:rPr>
              <a:t>Design </a:t>
            </a:r>
            <a:r>
              <a:rPr lang="en-IN" altLang="en-US" sz="1200" b="1" dirty="0">
                <a:latin typeface="Times New Roman" panose="02020603050405020304"/>
                <a:cs typeface="Times New Roman" panose="02020603050405020304"/>
              </a:rPr>
              <a:t>Face Detection based Attendence System</a:t>
            </a:r>
            <a:r>
              <a:rPr lang="en-IN" altLang="en-US" sz="1200" dirty="0">
                <a:latin typeface="Times New Roman" panose="02020603050405020304"/>
                <a:cs typeface="Times New Roman" panose="02020603050405020304"/>
              </a:rPr>
              <a:t> which is developed for an easy and a secure way of taking down Attendance.</a:t>
            </a:r>
            <a:endParaRPr lang="en-IN" altLang="en-US" sz="1200" dirty="0">
              <a:latin typeface="Times New Roman" panose="02020603050405020304"/>
              <a:cs typeface="Times New Roman" panose="02020603050405020304"/>
            </a:endParaRPr>
          </a:p>
          <a:p>
            <a:pPr>
              <a:buFont typeface="Arial" panose="020B0604020202020204" pitchFamily="34" charset="0"/>
            </a:pPr>
            <a:r>
              <a:rPr lang="en-IN" altLang="en-US" sz="1200" dirty="0">
                <a:latin typeface="Times New Roman" panose="02020603050405020304"/>
                <a:cs typeface="Times New Roman" panose="02020603050405020304"/>
              </a:rPr>
              <a:t>  </a:t>
            </a:r>
            <a:endParaRPr lang="en-US" altLang="nl-NL" sz="1200" dirty="0">
              <a:latin typeface="Times New Roman" panose="02020603050405020304"/>
              <a:cs typeface="Times New Roman" panose="02020603050405020304"/>
            </a:endParaRPr>
          </a:p>
          <a:p>
            <a:pPr>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a:lnSpc>
                <a:spcPct val="114000"/>
              </a:lnSpc>
            </a:pPr>
            <a:endParaRPr lang="en-IN" altLang="en-US" dirty="0"/>
          </a:p>
          <a:p>
            <a:pPr eaLnBrk="1" hangingPunct="1">
              <a:lnSpc>
                <a:spcPct val="114000"/>
              </a:lnSpc>
            </a:pPr>
            <a:endParaRPr lang="en-US" altLang="nl-NL" b="1" dirty="0">
              <a:ea typeface="Verdana" panose="020B0604030504040204"/>
            </a:endParaRPr>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vert="horz" lIns="0" tIns="0" rIns="0" bIns="0" rtlCol="0" anchor="t">
            <a:noAutofit/>
          </a:bodyPr>
          <a:lstStyle/>
          <a:p>
            <a:pPr fontAlgn="base">
              <a:spcBef>
                <a:spcPct val="0"/>
              </a:spcBef>
            </a:pPr>
            <a:r>
              <a:rPr lang="nl-NL" altLang="nl-NL"/>
              <a:t>Analyst /Software Engineer</a:t>
            </a:r>
            <a:endParaRPr lang="nl-NL" altLang="nl-NL"/>
          </a:p>
        </p:txBody>
      </p:sp>
      <p:sp>
        <p:nvSpPr>
          <p:cNvPr id="7175" name="Text Placeholder 26"/>
          <p:cNvSpPr>
            <a:spLocks noGrp="1"/>
          </p:cNvSpPr>
          <p:nvPr>
            <p:ph type="body" sz="quarter" idx="50"/>
          </p:nvPr>
        </p:nvSpPr>
        <p:spPr>
          <a:xfrm>
            <a:off x="518736" y="2773544"/>
            <a:ext cx="3978346" cy="3894772"/>
          </a:xfrm>
        </p:spPr>
        <p:txBody>
          <a:bodyPr vert="horz" lIns="0" tIns="0" rIns="0" bIns="0" rtlCol="0" anchor="t">
            <a:noAutofit/>
          </a:bodyPr>
          <a:lstStyle/>
          <a:p>
            <a:r>
              <a:rPr lang="en-IN" altLang="en-US" b="1" dirty="0">
                <a:ea typeface="Verdana" panose="020B0604030504040204"/>
              </a:rPr>
              <a:t> </a:t>
            </a:r>
            <a:r>
              <a:rPr lang="en-US" b="1" dirty="0">
                <a:ea typeface="Verdana" panose="020B0604030504040204"/>
              </a:rPr>
              <a:t>FULL STACK DEVELOPER TRAINED ON .NET CORE </a:t>
            </a:r>
            <a:r>
              <a:rPr lang="en-IN" altLang="en-US" b="1" dirty="0">
                <a:ea typeface="Verdana" panose="020B0604030504040204"/>
              </a:rPr>
              <a:t>    </a:t>
            </a:r>
            <a:r>
              <a:rPr lang="en-US" b="1" dirty="0">
                <a:ea typeface="Verdana" panose="020B0604030504040204"/>
              </a:rPr>
              <a:t>WITH AZURE</a:t>
            </a:r>
            <a:endParaRPr lang="en-US" b="1" dirty="0"/>
          </a:p>
          <a:p>
            <a:pPr marL="171450" indent="-171450" algn="just">
              <a:lnSpc>
                <a:spcPct val="100000"/>
              </a:lnSpc>
              <a:buFont typeface="Arial" panose="020B0604020202020204" pitchFamily="34" charset="0"/>
              <a:buChar char="•"/>
            </a:pPr>
            <a:r>
              <a:rPr lang="en-US" dirty="0"/>
              <a:t>Understanding of </a:t>
            </a:r>
            <a:r>
              <a:rPr lang="en-US" b="1" dirty="0"/>
              <a:t>RDBMS</a:t>
            </a:r>
            <a:r>
              <a:rPr lang="en-US" dirty="0"/>
              <a:t> concepts using </a:t>
            </a:r>
            <a:r>
              <a:rPr lang="en-US" b="1" dirty="0"/>
              <a:t>SQL Server.</a:t>
            </a:r>
            <a:endParaRPr lang="en-US" b="1" dirty="0">
              <a:ea typeface="Verdana" panose="020B0604030504040204"/>
            </a:endParaRPr>
          </a:p>
          <a:p>
            <a:pPr marL="171450" indent="-171450" algn="just">
              <a:lnSpc>
                <a:spcPct val="100000"/>
              </a:lnSpc>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endParaRPr lang="en-US" b="1" dirty="0">
              <a:ea typeface="Verdana" panose="020B0604030504040204"/>
            </a:endParaRPr>
          </a:p>
          <a:p>
            <a:pPr marL="171450" indent="-171450" algn="just">
              <a:lnSpc>
                <a:spcPct val="100000"/>
              </a:lnSpc>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 ,Web API,MVC,</a:t>
            </a:r>
            <a:r>
              <a:rPr lang="en-US" altLang="en-US" dirty="0">
                <a:sym typeface="+mn-ea"/>
              </a:rPr>
              <a:t> </a:t>
            </a:r>
            <a:r>
              <a:rPr lang="en-US" altLang="en-US" b="1" dirty="0">
                <a:sym typeface="+mn-ea"/>
              </a:rPr>
              <a:t>SQL Server and Microsoft Azure</a:t>
            </a:r>
            <a:r>
              <a:rPr lang="en-US" altLang="en-US" dirty="0">
                <a:sym typeface="+mn-ea"/>
              </a:rPr>
              <a:t>.</a:t>
            </a:r>
            <a:endParaRPr lang="en-US" altLang="en-US" dirty="0"/>
          </a:p>
          <a:p>
            <a:pPr marL="171450" indent="-171450" algn="just">
              <a:lnSpc>
                <a:spcPct val="100000"/>
              </a:lnSpc>
              <a:buFont typeface="Arial" panose="020B0604020202020204" pitchFamily="34" charset="0"/>
              <a:buChar char="•"/>
            </a:pPr>
            <a:r>
              <a:rPr lang="en-IN" altLang="en-US" dirty="0"/>
              <a:t>C</a:t>
            </a:r>
            <a:r>
              <a:rPr lang="en-US" dirty="0"/>
              <a:t>omplet</a:t>
            </a:r>
            <a:r>
              <a:rPr lang="en-IN" altLang="en-US" dirty="0"/>
              <a:t>ed</a:t>
            </a:r>
            <a:r>
              <a:rPr lang="en-US" dirty="0"/>
              <a:t> the course on </a:t>
            </a:r>
            <a:r>
              <a:rPr lang="en-US" b="1" dirty="0"/>
              <a:t>I-Transform-Microsoft</a:t>
            </a:r>
            <a:r>
              <a:rPr lang="en-US" dirty="0"/>
              <a:t> </a:t>
            </a:r>
            <a:r>
              <a:rPr lang="en-US" b="1" dirty="0"/>
              <a:t>.NET Core  and </a:t>
            </a:r>
            <a:r>
              <a:rPr lang="en-US" dirty="0"/>
              <a:t> </a:t>
            </a:r>
            <a:r>
              <a:rPr lang="en-US" b="1" dirty="0"/>
              <a:t>Azure Fundamentals.</a:t>
            </a:r>
            <a:endParaRPr lang="en-US" b="1" dirty="0"/>
          </a:p>
          <a:p>
            <a:pPr marL="171450" indent="-171450" algn="just">
              <a:lnSpc>
                <a:spcPct val="100000"/>
              </a:lnSpc>
              <a:buFont typeface="Arial" panose="020B0604020202020204" pitchFamily="34" charset="0"/>
              <a:buChar char="•"/>
            </a:pPr>
            <a:r>
              <a:rPr lang="en-IN" altLang="en-US" dirty="0"/>
              <a:t>Completed Training &amp; working on </a:t>
            </a:r>
            <a:r>
              <a:rPr lang="en-IN" altLang="en-US" b="1" dirty="0"/>
              <a:t>PowerApps.</a:t>
            </a:r>
            <a:endParaRPr lang="en-IN" altLang="en-US" b="1" dirty="0"/>
          </a:p>
          <a:p>
            <a:pPr marL="171450" indent="-171450">
              <a:buFont typeface="Arial" panose="020B0604020202020204" pitchFamily="34" charset="0"/>
              <a:buChar char="•"/>
            </a:pPr>
            <a:endParaRPr lang="en-IN" altLang="en-US" dirty="0">
              <a:ea typeface="Verdana" panose="020B0604030504040204"/>
            </a:endParaRPr>
          </a:p>
          <a:p>
            <a:pPr>
              <a:buFont typeface="Arial" panose="020B0604020202020204" pitchFamily="34" charset="0"/>
            </a:pPr>
            <a:r>
              <a:rPr lang="en-IN" altLang="en-US" sz="1200" b="1" dirty="0">
                <a:ea typeface="Verdana" panose="020B0604030504040204"/>
              </a:rPr>
              <a:t>  Certification</a:t>
            </a:r>
            <a:endParaRPr lang="en-IN" altLang="en-US" sz="1200" b="1" dirty="0">
              <a:ea typeface="Verdana" panose="020B0604030504040204"/>
            </a:endParaRPr>
          </a:p>
          <a:p>
            <a:pPr marL="171450" indent="-171450" algn="l">
              <a:lnSpc>
                <a:spcPct val="100000"/>
              </a:lnSpc>
              <a:buClrTx/>
              <a:buSzTx/>
              <a:buFont typeface="Arial" panose="020B0604020202020204" pitchFamily="34" charset="0"/>
              <a:buChar char="•"/>
            </a:pPr>
            <a:r>
              <a:rPr lang="en-IN" altLang="en-US" sz="1200" dirty="0">
                <a:latin typeface="Times New Roman" panose="02020603050405020304"/>
                <a:cs typeface="Times New Roman" panose="02020603050405020304"/>
                <a:sym typeface="+mn-ea"/>
              </a:rPr>
              <a:t>Microsoft Az-900 Certified.</a:t>
            </a:r>
            <a:endParaRPr lang="en-IN" altLang="en-US" sz="1200" dirty="0">
              <a:latin typeface="Times New Roman" panose="02020603050405020304"/>
              <a:cs typeface="Times New Roman" panose="02020603050405020304"/>
              <a:sym typeface="+mn-ea"/>
            </a:endParaRPr>
          </a:p>
          <a:p>
            <a:pPr marL="171450" indent="-171450" algn="l">
              <a:lnSpc>
                <a:spcPct val="100000"/>
              </a:lnSpc>
              <a:buClrTx/>
              <a:buSzTx/>
              <a:buFont typeface="Arial" panose="020B0604020202020204" pitchFamily="34" charset="0"/>
              <a:buChar char="•"/>
            </a:pPr>
            <a:r>
              <a:rPr lang="en-IN" altLang="en-US" sz="1200" dirty="0">
                <a:latin typeface="Times New Roman" panose="02020603050405020304"/>
                <a:cs typeface="Times New Roman" panose="02020603050405020304"/>
                <a:sym typeface="+mn-ea"/>
              </a:rPr>
              <a:t>Agile Software Development.</a:t>
            </a:r>
            <a:endParaRPr lang="en-IN" altLang="en-US" sz="1200" dirty="0">
              <a:latin typeface="Times New Roman" panose="02020603050405020304"/>
              <a:cs typeface="Times New Roman" panose="02020603050405020304"/>
            </a:endParaRPr>
          </a:p>
          <a:p>
            <a:pPr>
              <a:buFont typeface="Arial" panose="020B0604020202020204" pitchFamily="34" charset="0"/>
            </a:pPr>
            <a:endParaRPr lang="en-IN" altLang="en-US" sz="1200" b="1" dirty="0">
              <a:ea typeface="Verdana" panose="020B0604030504040204"/>
            </a:endParaRPr>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a:ea typeface="Verdana" panose="020B0604030504040204"/>
              </a:rPr>
              <a:t>Khushbu Gupta</a:t>
            </a:r>
            <a:endParaRPr lang="en-US" altLang="en-IN">
              <a:ea typeface="Verdana" panose="020B0604030504040204"/>
            </a:endParaRPr>
          </a:p>
        </p:txBody>
      </p:sp>
      <p:sp>
        <p:nvSpPr>
          <p:cNvPr id="7183" name="Text Placeholder 25"/>
          <p:cNvSpPr txBox="1">
            <a:spLocks noChangeArrowheads="1"/>
          </p:cNvSpPr>
          <p:nvPr/>
        </p:nvSpPr>
        <p:spPr bwMode="white">
          <a:xfrm>
            <a:off x="3696970" y="1921510"/>
            <a:ext cx="633730" cy="37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lang="nl-NL" altLang="nl-NL" sz="1100">
                <a:solidFill>
                  <a:srgbClr val="FFFFFF"/>
                </a:solidFill>
                <a:latin typeface="Verdana" panose="020B0604030504040204"/>
                <a:ea typeface="Verdana" panose="020B0604030504040204"/>
              </a:rPr>
              <a:t>A4</a:t>
            </a:r>
            <a:endPar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402445" y="596900"/>
            <a:ext cx="2696845" cy="1276350"/>
          </a:xfrm>
          <a:prstGeom prst="rect">
            <a:avLst/>
          </a:prstGeom>
        </p:spPr>
        <p:txBody>
          <a:bodyPr wrap="square" lIns="91440" tIns="45720" rIns="91440" bIns="45720" anchor="t">
            <a:spAutoFit/>
          </a:bodyPr>
          <a:lstStyle/>
          <a:p>
            <a:pPr marL="171450" indent="-171450">
              <a:buFont typeface="Wingdings" panose="05000000000000000000" pitchFamily="2" charset="2"/>
              <a:buChar char="§"/>
              <a:defRPr/>
            </a:pPr>
            <a:r>
              <a:rPr lang="en-US" altLang="nl-NL" sz="1000" dirty="0">
                <a:latin typeface="Verdana" panose="020B0604030504040204"/>
                <a:ea typeface="Verdana" panose="020B0604030504040204"/>
              </a:rPr>
              <a:t> </a:t>
            </a:r>
            <a:r>
              <a:rPr lang="en-US" altLang="nl-NL" sz="1100" dirty="0"/>
              <a:t>Master’s of Technology</a:t>
            </a:r>
            <a:r>
              <a:rPr lang="en-IN" altLang="en-US" sz="1100" dirty="0"/>
              <a:t>(M.Tech) </a:t>
            </a:r>
            <a:r>
              <a:rPr lang="en-US" altLang="nl-NL" sz="1100" dirty="0"/>
              <a:t>in Computer Science Engineering with 81.6% in 2018-2021.</a:t>
            </a:r>
            <a:endParaRPr lang="en-US" altLang="nl-NL" sz="1100" dirty="0"/>
          </a:p>
          <a:p>
            <a:pPr marL="171450" indent="-171450">
              <a:buFont typeface="Wingdings" panose="05000000000000000000" pitchFamily="2" charset="2"/>
              <a:buChar char="§"/>
              <a:defRPr/>
            </a:pPr>
            <a:r>
              <a:rPr lang="en-US" altLang="nl-NL" sz="1100" dirty="0" err="1"/>
              <a:t>Bechlore</a:t>
            </a:r>
            <a:r>
              <a:rPr lang="en-US" altLang="nl-NL" sz="1100" dirty="0"/>
              <a:t> of Engineering</a:t>
            </a:r>
            <a:r>
              <a:rPr lang="en-IN" altLang="en-US" sz="1100" dirty="0"/>
              <a:t>(B.E)</a:t>
            </a:r>
            <a:r>
              <a:rPr lang="en-US" altLang="nl-NL" sz="1100" dirty="0"/>
              <a:t> in Computer Science with 77.79% in 2013-2017.</a:t>
            </a:r>
            <a:endParaRPr lang="en-US" altLang="nl-NL" sz="1100" dirty="0"/>
          </a:p>
          <a:p>
            <a:pPr marL="171450" indent="-171450">
              <a:buFont typeface="Wingdings" panose="05000000000000000000" pitchFamily="2" charset="2"/>
              <a:buChar char="§"/>
              <a:defRPr/>
            </a:pPr>
            <a:endParaRPr kumimoji="0" lang="en-US" altLang="nl-NL" sz="1100" b="0" i="0" u="none" strike="noStrike" kern="1200" cap="none" spc="0" normalizeH="0" baseline="0" noProof="0" dirty="0">
              <a:ln>
                <a:noFill/>
              </a:ln>
              <a:effectLst/>
              <a:uLnTx/>
              <a:uFillTx/>
              <a:latin typeface="Verdana" panose="020B0604030504040204" pitchFamily="34" charset="0"/>
              <a:ea typeface="+mj-lt"/>
              <a:cs typeface="+mj-lt"/>
            </a:endParaRPr>
          </a:p>
        </p:txBody>
      </p:sp>
      <p:sp>
        <p:nvSpPr>
          <p:cNvPr id="6" name="Rectangle 5"/>
          <p:cNvSpPr/>
          <p:nvPr/>
        </p:nvSpPr>
        <p:spPr>
          <a:xfrm>
            <a:off x="9241790" y="1921445"/>
            <a:ext cx="937895"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7" name="Text Placeholder 6"/>
          <p:cNvSpPr>
            <a:spLocks noGrp="1"/>
          </p:cNvSpPr>
          <p:nvPr>
            <p:ph type="body" sz="quarter" idx="43"/>
          </p:nvPr>
        </p:nvSpPr>
        <p:spPr>
          <a:xfrm>
            <a:off x="3697278" y="1347768"/>
            <a:ext cx="2373312" cy="295449"/>
          </a:xfrm>
        </p:spPr>
        <p:txBody>
          <a:bodyPr vert="horz" lIns="0" tIns="0" rIns="0" bIns="0" rtlCol="0" anchor="t">
            <a:noAutofit/>
          </a:bodyPr>
          <a:lstStyle/>
          <a:p>
            <a:r>
              <a:rPr lang="en-US">
                <a:ea typeface="Verdana" panose="020B0604030504040204"/>
              </a:rPr>
              <a:t>PUNE</a:t>
            </a:r>
            <a:endParaRPr lang="en-US">
              <a:ea typeface="Verdana" panose="020B0604030504040204"/>
            </a:endParaRPr>
          </a:p>
        </p:txBody>
      </p:sp>
      <p:sp>
        <p:nvSpPr>
          <p:cNvPr id="10" name="Text Placeholder 9"/>
          <p:cNvSpPr>
            <a:spLocks noGrp="1"/>
          </p:cNvSpPr>
          <p:nvPr>
            <p:ph type="body" sz="quarter" idx="47"/>
          </p:nvPr>
        </p:nvSpPr>
        <p:spPr>
          <a:xfrm>
            <a:off x="3696335" y="1558290"/>
            <a:ext cx="2830830" cy="247015"/>
          </a:xfrm>
        </p:spPr>
        <p:txBody>
          <a:bodyPr vert="horz" lIns="0" tIns="0" rIns="0" bIns="0" rtlCol="0" anchor="t">
            <a:noAutofit/>
          </a:bodyPr>
          <a:lstStyle/>
          <a:p>
            <a:r>
              <a:rPr lang="en-US">
                <a:ea typeface="Verdana" panose="020B0604030504040204"/>
              </a:rPr>
              <a:t>KHUSHBU.GUPTA@CAPGEMINI.COM</a:t>
            </a:r>
            <a:endParaRPr lang="en-US">
              <a:ea typeface="Verdana" panose="020B0604030504040204"/>
            </a:endParaRPr>
          </a:p>
        </p:txBody>
      </p:sp>
      <p:sp>
        <p:nvSpPr>
          <p:cNvPr id="12" name="Text Placeholder 11"/>
          <p:cNvSpPr>
            <a:spLocks noGrp="1"/>
          </p:cNvSpPr>
          <p:nvPr>
            <p:ph type="body" sz="quarter" idx="48"/>
          </p:nvPr>
        </p:nvSpPr>
        <p:spPr>
          <a:xfrm>
            <a:off x="3685540" y="1828165"/>
            <a:ext cx="2384425" cy="307340"/>
          </a:xfrm>
        </p:spPr>
        <p:txBody>
          <a:bodyPr vert="horz" lIns="0" tIns="0" rIns="0" bIns="0" rtlCol="0" anchor="t">
            <a:noAutofit/>
          </a:bodyPr>
          <a:lstStyle/>
          <a:p>
            <a:r>
              <a:rPr lang="en-US">
                <a:ea typeface="Verdana" panose="020B0604030504040204"/>
              </a:rPr>
              <a:t>8109170600</a:t>
            </a:r>
            <a:r>
              <a:rPr lang="en-IN" altLang="en-US">
                <a:ea typeface="Verdana" panose="020B0604030504040204"/>
              </a:rPr>
              <a:t>               </a:t>
            </a:r>
            <a:endParaRPr lang="en-IN" altLang="en-US">
              <a:ea typeface="Verdana" panose="020B0604030504040204"/>
            </a:endParaRPr>
          </a:p>
        </p:txBody>
      </p:sp>
      <p:pic>
        <p:nvPicPr>
          <p:cNvPr id="16" name="Picture 16" descr="A picture containing person, wall, indoor, posing&#10;&#10;Description automatically generated"/>
          <p:cNvPicPr>
            <a:picLocks noGrp="1" noChangeAspect="1"/>
          </p:cNvPicPr>
          <p:nvPr>
            <p:ph type="pic" sz="quarter" idx="46"/>
          </p:nvPr>
        </p:nvPicPr>
        <p:blipFill rotWithShape="1">
          <a:blip r:embed="rId1"/>
          <a:srcRect l="-586" t="4616" r="586" b="16256"/>
          <a:stretch>
            <a:fillRect/>
          </a:stretch>
        </p:blipFill>
        <p:spPr>
          <a:xfrm>
            <a:off x="319759" y="287492"/>
            <a:ext cx="1734208" cy="1735628"/>
          </a:xfrm>
        </p:spPr>
      </p:pic>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DDnGmnlJWUybweSHRV5zMg"/>
</p:tagLst>
</file>

<file path=ppt/tags/tag11.xml><?xml version="1.0" encoding="utf-8"?>
<p:tagLst xmlns:p="http://schemas.openxmlformats.org/presentationml/2006/main">
  <p:tag name="THINKCELLSHAPEDONOTDELETE" val="pgQ5iGtRqU02KNLCmPGzp4A"/>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pDc8wFtNDQEWdRtOXF1QyRg"/>
</p:tagLst>
</file>

<file path=ppt/tags/tag14.xml><?xml version="1.0" encoding="utf-8"?>
<p:tagLst xmlns:p="http://schemas.openxmlformats.org/presentationml/2006/main">
  <p:tag name="THINKCELLSHAPEDONOTDELETE" val="pMtFIJDhqukmiZrrs7RIxOQ"/>
</p:tagLst>
</file>

<file path=ppt/tags/tag15.xml><?xml version="1.0" encoding="utf-8"?>
<p:tagLst xmlns:p="http://schemas.openxmlformats.org/presentationml/2006/main">
  <p:tag name="THINKCELLSHAPEDONOTDELETE" val="pBBk8lAE_1EizYsNCWPJyzQ"/>
</p:tagLst>
</file>

<file path=ppt/tags/tag16.xml><?xml version="1.0" encoding="utf-8"?>
<p:tagLst xmlns:p="http://schemas.openxmlformats.org/presentationml/2006/main">
  <p:tag name="THINKCELLSHAPEDONOTDELETE" val="pLSf6F_6IvUOzE1MWebP3wg"/>
</p:tagLst>
</file>

<file path=ppt/tags/tag17.xml><?xml version="1.0" encoding="utf-8"?>
<p:tagLst xmlns:p="http://schemas.openxmlformats.org/presentationml/2006/main">
  <p:tag name="THINKCELLSHAPEDONOTDELETE" val="plIkCAESggUqrdbLfjv5zDQ"/>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pwYnDl6hGIEiK2JQntAZnxg"/>
</p:tagLst>
</file>

<file path=ppt/tags/tag2.xml><?xml version="1.0" encoding="utf-8"?>
<p:tagLst xmlns:p="http://schemas.openxmlformats.org/presentationml/2006/main">
  <p:tag name="THINKCELLSHAPEDONOTDELETE" val="pNl9qzkNXSk2ij_NoCuEf2A"/>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SHAPEDONOTDELETE" val="pu8VTg_P6rkuq_fbZG2oYXw"/>
</p:tagLst>
</file>

<file path=ppt/tags/tag26.xml><?xml version="1.0" encoding="utf-8"?>
<p:tagLst xmlns:p="http://schemas.openxmlformats.org/presentationml/2006/main">
  <p:tag name="THINKCELLSHAPEDONOTDELETE" val="pPHldxlhBv0miWYXN6H8BTQ"/>
</p:tagLst>
</file>

<file path=ppt/tags/tag27.xml><?xml version="1.0" encoding="utf-8"?>
<p:tagLst xmlns:p="http://schemas.openxmlformats.org/presentationml/2006/main">
  <p:tag name="THINKCELLSHAPEDONOTDELETE" val="phk.3W3rhiEqWtBDEsi7Xgw"/>
</p:tagLst>
</file>

<file path=ppt/tags/tag28.xml><?xml version="1.0" encoding="utf-8"?>
<p:tagLst xmlns:p="http://schemas.openxmlformats.org/presentationml/2006/main">
  <p:tag name="THINKCELLSHAPEDONOTDELETE" val="pzTl75Tp2nEy_4PpazGLtVA"/>
</p:tagLst>
</file>

<file path=ppt/tags/tag29.xml><?xml version="1.0" encoding="utf-8"?>
<p:tagLst xmlns:p="http://schemas.openxmlformats.org/presentationml/2006/main">
  <p:tag name="THINKCELLSHAPEDONOTDELETE" val="p1xI4A68crEiZSNCDbGy9gA"/>
</p:tagLst>
</file>

<file path=ppt/tags/tag3.xml><?xml version="1.0" encoding="utf-8"?>
<p:tagLst xmlns:p="http://schemas.openxmlformats.org/presentationml/2006/main">
  <p:tag name="THINKCELLSHAPEDONOTDELETE" val="p8jhdt9jI2kmDW3acO87diQ"/>
</p:tagLst>
</file>

<file path=ppt/tags/tag30.xml><?xml version="1.0" encoding="utf-8"?>
<p:tagLst xmlns:p="http://schemas.openxmlformats.org/presentationml/2006/main">
  <p:tag name="THINKCELLSHAPEDONOTDELETE" val="thinkcellActiveDocDoNotDelete"/>
</p:tagLst>
</file>

<file path=ppt/tags/tag31.xml><?xml version="1.0" encoding="utf-8"?>
<p:tagLst xmlns:p="http://schemas.openxmlformats.org/presentationml/2006/main">
  <p:tag name="THINKCELLSHAPEDONOTDELETE" val="thinkcellActiveDocDoNotDelete"/>
</p:tagLst>
</file>

<file path=ppt/tags/tag32.xml><?xml version="1.0" encoding="utf-8"?>
<p:tagLst xmlns:p="http://schemas.openxmlformats.org/presentationml/2006/main">
  <p:tag name="THINKCELLSHAPEDONOTDELETE" val="thinkcellActiveDocDoNotDelet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UNDODONOTDELETE" val="0"/>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tIjPmYduDEihDAvnsmSINQ"/>
</p:tagLst>
</file>

<file path=ppt/tags/tag6.xml><?xml version="1.0" encoding="utf-8"?>
<p:tagLst xmlns:p="http://schemas.openxmlformats.org/presentationml/2006/main">
  <p:tag name="THINKCELLSHAPEDONOTDELETE" val="pMCiS0.yx0EOD8F1j3NQrHQ"/>
</p:tagLst>
</file>

<file path=ppt/tags/tag7.xml><?xml version="1.0" encoding="utf-8"?>
<p:tagLst xmlns:p="http://schemas.openxmlformats.org/presentationml/2006/main">
  <p:tag name="THINKCELLSHAPEDONOTDELETE" val="pzz079BM2o06hslZIU5JQRQ"/>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pb7lR2ZPdT0GiqzvYZsxoow"/>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0</TotalTime>
  <Words>1535</Words>
  <Application>WPS Presentation</Application>
  <PresentationFormat>Widescreen</PresentationFormat>
  <Paragraphs>75</Paragraphs>
  <Slides>1</Slides>
  <Notes>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7</vt:i4>
      </vt:variant>
      <vt:variant>
        <vt:lpstr>幻灯片标题</vt:lpstr>
      </vt:variant>
      <vt:variant>
        <vt:i4>1</vt:i4>
      </vt:variant>
    </vt:vector>
  </HeadingPairs>
  <TitlesOfParts>
    <vt:vector size="22" baseType="lpstr">
      <vt:lpstr>Arial</vt:lpstr>
      <vt:lpstr>SimSun</vt:lpstr>
      <vt:lpstr>Wingdings</vt:lpstr>
      <vt:lpstr>Helvetica Light</vt:lpstr>
      <vt:lpstr>Verdana</vt:lpstr>
      <vt:lpstr>Arial</vt:lpstr>
      <vt:lpstr>Verdana</vt:lpstr>
      <vt:lpstr>Times New Roman</vt:lpstr>
      <vt:lpstr>Arial,Sans-Serif</vt:lpstr>
      <vt:lpstr>Segoe Print</vt:lpstr>
      <vt:lpstr>Microsoft YaHei</vt:lpstr>
      <vt:lpstr>Arial Unicode MS</vt:lpstr>
      <vt:lpstr>1_CG_2012_Template</vt:lpstr>
      <vt:lpstr>2_Capgemini Master</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khugupta</cp:lastModifiedBy>
  <cp:revision>21</cp:revision>
  <dcterms:created xsi:type="dcterms:W3CDTF">2020-09-22T06:24:00Z</dcterms:created>
  <dcterms:modified xsi:type="dcterms:W3CDTF">2022-11-04T11:25:23Z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1033-11.2.0.11380</vt:lpwstr>
  </property>
  <property fmtid="{D5CDD505-2E9C-101B-9397-08002B2CF9AE}" pid="4" name="ICV">
    <vt:lpwstr>2B1DCBA688694EEF89E9C391D2E0AB1E</vt:lpwstr>
  </property>
</Properties>
</file>