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0" r:id="rId16"/>
    <p:sldId id="281" r:id="rId17"/>
    <p:sldId id="279" r:id="rId18"/>
    <p:sldId id="264" r:id="rId19"/>
    <p:sldId id="268" r:id="rId20"/>
    <p:sldId id="269" r:id="rId21"/>
    <p:sldId id="270" r:id="rId22"/>
    <p:sldId id="271" r:id="rId23"/>
    <p:sldId id="272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A </a:t>
            </a:r>
            <a:r>
              <a:rPr lang="en-US" dirty="0">
                <a:latin typeface="Algerian" pitchFamily="82" charset="0"/>
              </a:rPr>
              <a:t>Presentation </a:t>
            </a:r>
            <a:r>
              <a:rPr lang="en-US" dirty="0" smtClean="0">
                <a:latin typeface="Algerian" pitchFamily="82" charset="0"/>
              </a:rPr>
              <a:t>On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Campus </a:t>
            </a:r>
            <a:r>
              <a:rPr lang="en-US" dirty="0">
                <a:latin typeface="Algerian" pitchFamily="82" charset="0"/>
              </a:rPr>
              <a:t>Management System</a:t>
            </a:r>
            <a:br>
              <a:rPr lang="en-US" dirty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Guided by: 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Shalini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Kumari</a:t>
            </a:r>
            <a:r>
              <a:rPr lang="en-US" dirty="0">
                <a:latin typeface="Algerian" pitchFamily="82" charset="0"/>
              </a:rPr>
              <a:t>. Technical trainer.</a:t>
            </a: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429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Presented By:</a:t>
            </a:r>
          </a:p>
          <a:p>
            <a:r>
              <a:rPr lang="en-US" dirty="0">
                <a:latin typeface="Algerian" pitchFamily="82" charset="0"/>
              </a:rPr>
              <a:t>Miss. Khushbu Bandewar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Ankita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Dohale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510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Java </a:t>
            </a:r>
            <a:r>
              <a:rPr lang="en-US" dirty="0" smtClean="0">
                <a:latin typeface="Algerian" pitchFamily="82" charset="0"/>
              </a:rPr>
              <a:t>Full-Stack Development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867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gerian" pitchFamily="82" charset="0"/>
              </a:rPr>
              <a:t>EduBridge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MODULES OF CSS3</a:t>
            </a:r>
          </a:p>
          <a:p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Background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Border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Animation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Text Effects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Media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Selectors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Multi-column Layout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JAVASCRIPT</a:t>
            </a:r>
          </a:p>
          <a:p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JavaScript is the programming language of HTML and the web. It makes web page dynamic .it is an interpreted programming language with object-oriented capabilities.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JPA(Java persistence API) -</a:t>
            </a:r>
          </a:p>
          <a:p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The Java Persistence API (JPA) is a specification of Java. It is used to persist data between Java object and relational database. JPA acts as a bridge between object-oriented domain models and relational database systems.</a:t>
            </a:r>
          </a:p>
          <a:p>
            <a:r>
              <a:rPr lang="en-US" sz="2800" dirty="0" smtClean="0">
                <a:latin typeface="Bahnschrift SemiBold" pitchFamily="34" charset="0"/>
              </a:rPr>
              <a:t>As JPA is just a specification, it doesn't perform any operation by itself. It requires an implementation. So, ORM tools like Hibernate, </a:t>
            </a:r>
            <a:r>
              <a:rPr lang="en-US" sz="2800" dirty="0" err="1" smtClean="0">
                <a:latin typeface="Bahnschrift SemiBold" pitchFamily="34" charset="0"/>
              </a:rPr>
              <a:t>TopLink</a:t>
            </a:r>
            <a:r>
              <a:rPr lang="en-US" sz="2800" dirty="0" smtClean="0">
                <a:latin typeface="Bahnschrift SemiBold" pitchFamily="34" charset="0"/>
              </a:rPr>
              <a:t> and </a:t>
            </a:r>
            <a:r>
              <a:rPr lang="en-US" sz="2800" dirty="0" err="1" smtClean="0">
                <a:latin typeface="Bahnschrift SemiBold" pitchFamily="34" charset="0"/>
              </a:rPr>
              <a:t>iBatis</a:t>
            </a:r>
            <a:r>
              <a:rPr lang="en-US" sz="2800" dirty="0" smtClean="0">
                <a:latin typeface="Bahnschrift SemiBold" pitchFamily="34" charset="0"/>
              </a:rPr>
              <a:t> implements JPA specifications for data persistence.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458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SPRING BOOT</a:t>
            </a:r>
            <a:r>
              <a:rPr lang="en-US" dirty="0" smtClean="0"/>
              <a:t>-</a:t>
            </a:r>
          </a:p>
          <a:p>
            <a:r>
              <a:rPr lang="en-US" sz="2400" dirty="0" smtClean="0">
                <a:latin typeface="Bahnschrift SemiBold" pitchFamily="34" charset="0"/>
              </a:rPr>
              <a:t>Spring Boot provides a good platform for Java developers to develop a stand-alone and production-grade spring application that you can </a:t>
            </a:r>
            <a:r>
              <a:rPr lang="en-US" sz="2400" b="1" dirty="0" smtClean="0">
                <a:latin typeface="Bahnschrift SemiBold" pitchFamily="34" charset="0"/>
              </a:rPr>
              <a:t>just run</a:t>
            </a:r>
            <a:r>
              <a:rPr lang="en-US" sz="2400" dirty="0" smtClean="0">
                <a:latin typeface="Bahnschrift SemiBold" pitchFamily="34" charset="0"/>
              </a:rPr>
              <a:t>. You can get started with minimum configurations without the need for an entire Spring configuration setup</a:t>
            </a:r>
            <a:r>
              <a:rPr lang="en-US" sz="2400" dirty="0" smtClean="0">
                <a:latin typeface="Bahnschrift SemiBold" pitchFamily="34" charset="0"/>
              </a:rPr>
              <a:t>.</a:t>
            </a:r>
          </a:p>
          <a:p>
            <a:endParaRPr lang="en-US" sz="2400" dirty="0" smtClean="0">
              <a:latin typeface="Bahnschrift SemiBold" pitchFamily="34" charset="0"/>
            </a:endParaRPr>
          </a:p>
          <a:p>
            <a:r>
              <a:rPr lang="en-US" sz="2400" dirty="0" smtClean="0">
                <a:latin typeface="Bahnschrift SemiBold" pitchFamily="34" charset="0"/>
              </a:rPr>
              <a:t>Advantages</a:t>
            </a:r>
          </a:p>
          <a:p>
            <a:endParaRPr lang="en-US" sz="24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Spring Boot offers the following advantages to its developers </a:t>
            </a:r>
            <a:endParaRPr lang="en-US" sz="24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Easy </a:t>
            </a:r>
            <a:r>
              <a:rPr lang="en-US" sz="2400" dirty="0" smtClean="0">
                <a:latin typeface="Bahnschrift SemiBold" pitchFamily="34" charset="0"/>
              </a:rPr>
              <a:t>to understand and develop spring applications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Increases productivity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Reduces the development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Description about IDE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8001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Sprint tool </a:t>
            </a:r>
            <a:r>
              <a:rPr lang="en-US" sz="3200" dirty="0" smtClean="0">
                <a:latin typeface="Bahnschrift SemiBold" pitchFamily="34" charset="0"/>
              </a:rPr>
              <a:t>suite-</a:t>
            </a:r>
          </a:p>
          <a:p>
            <a:endParaRPr lang="en-US" dirty="0" smtClean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Spring Tool Suite is an IDE to develop Spring applications. It is an Eclipse-based development environment. It provides a ready-to-use environment to implement, run, deploy, and debug the application. It validates our application and provides quick fixes for the applications.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Outputs</a:t>
            </a:r>
            <a:endParaRPr lang="en-US" dirty="0"/>
          </a:p>
        </p:txBody>
      </p:sp>
      <p:pic>
        <p:nvPicPr>
          <p:cNvPr id="3" name="Picture 2" descr="Screenshot (1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315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Outputs</a:t>
            </a:r>
            <a:endParaRPr lang="en-US" dirty="0"/>
          </a:p>
        </p:txBody>
      </p:sp>
      <p:pic>
        <p:nvPicPr>
          <p:cNvPr id="3" name="Picture 2" descr="Screenshot (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696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8.2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248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239000" cy="4683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934200" cy="4475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Introduction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Motivation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Objectives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Problem </a:t>
            </a:r>
            <a:r>
              <a:rPr lang="en-US" sz="2800" dirty="0">
                <a:latin typeface="Bahnschrift SemiBold Condensed" pitchFamily="34" charset="0"/>
              </a:rPr>
              <a:t>Definition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Software </a:t>
            </a:r>
            <a:r>
              <a:rPr lang="en-US" sz="2800" dirty="0">
                <a:latin typeface="Bahnschrift SemiBold Condensed" pitchFamily="34" charset="0"/>
              </a:rPr>
              <a:t>Requirement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Output</a:t>
            </a:r>
            <a:endParaRPr lang="en-US" sz="2800" dirty="0">
              <a:latin typeface="Bahnschrift SemiBold Condense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Advantages </a:t>
            </a:r>
            <a:endParaRPr lang="en-US" sz="2800" dirty="0">
              <a:latin typeface="Bahnschrift SemiBold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Future Scope</a:t>
            </a:r>
          </a:p>
          <a:p>
            <a:endParaRPr lang="en-US" sz="2800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0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6962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2.1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620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3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7543800" cy="42445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1.30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010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Conclusion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This application provide all the necessary details or  information about related to jobs for as a fresher(beginner) or a professional one  they can easily find there requirements in this application.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Future Scope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 Provide more Attractive look and many more features according to user requirements or needs.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Introduction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162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Placement Management System is provides information about  jobs  for beginner and experienced to related there Profession.</a:t>
            </a:r>
          </a:p>
          <a:p>
            <a:r>
              <a:rPr lang="en-US" sz="2800" dirty="0">
                <a:latin typeface="Bahnschrift SemiBold" pitchFamily="34" charset="0"/>
              </a:rPr>
              <a:t>This system is specially helpful for student or any people . Who need to information about  jobs in any profession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Motivation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594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reduce manual work</a:t>
            </a:r>
            <a:r>
              <a:rPr lang="en-US" sz="2800" dirty="0" smtClean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maintain the various jobs activities related every Profession.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362200"/>
            <a:ext cx="670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To </a:t>
            </a:r>
            <a:r>
              <a:rPr lang="en-US" sz="2800" dirty="0">
                <a:latin typeface="Bahnschrift SemiBold" pitchFamily="34" charset="0"/>
              </a:rPr>
              <a:t>study different Front-End  and Back-End website.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compare the proposed with existing system.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develop a creative and logical thinking.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Improve the practical Knowledge In front-end and back-End.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Problem </a:t>
            </a:r>
            <a:r>
              <a:rPr lang="en-US" dirty="0">
                <a:latin typeface="Algerian" pitchFamily="82" charset="0"/>
              </a:rPr>
              <a:t>of definition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website is create for helping of many student as well as experience people for applying jobs or knowing the </a:t>
            </a:r>
            <a:r>
              <a:rPr lang="en-US" sz="2800" dirty="0" smtClean="0">
                <a:latin typeface="Bahnschrift SemiBold" pitchFamily="34" charset="0"/>
              </a:rPr>
              <a:t>information</a:t>
            </a:r>
          </a:p>
          <a:p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>
                <a:latin typeface="Bahnschrift SemiBold" pitchFamily="34" charset="0"/>
              </a:rPr>
              <a:t>In this system we Provide our services so first user can registration on that if they are already register then they can login and visit to our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Software </a:t>
            </a:r>
            <a:r>
              <a:rPr lang="en-US" dirty="0">
                <a:latin typeface="Algerian" pitchFamily="82" charset="0"/>
              </a:rPr>
              <a:t>Requirement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548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 smtClean="0">
                <a:latin typeface="Bahnschrift SemiBold" pitchFamily="34" charset="0"/>
              </a:rPr>
              <a:t>Front-end &amp; Back-End :</a:t>
            </a: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</a:t>
            </a:r>
            <a:r>
              <a:rPr lang="en-US" sz="2800" dirty="0" smtClean="0">
                <a:latin typeface="Bahnschrift SemiBold" pitchFamily="34" charset="0"/>
              </a:rPr>
              <a:t>HTML5</a:t>
            </a: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CSS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JavaScript.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JPA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Spring boot</a:t>
            </a:r>
            <a:endParaRPr lang="en-US" sz="2800" dirty="0" smtClean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>
                <a:latin typeface="Bahnschrift SemiBold" pitchFamily="34" charset="0"/>
              </a:rPr>
              <a:t>IDE : </a:t>
            </a:r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Sprint </a:t>
            </a:r>
            <a:r>
              <a:rPr lang="en-US" sz="2800" dirty="0">
                <a:latin typeface="Bahnschrift SemiBold" pitchFamily="34" charset="0"/>
              </a:rPr>
              <a:t>tool </a:t>
            </a:r>
            <a:r>
              <a:rPr lang="en-US" sz="2800" dirty="0" smtClean="0">
                <a:latin typeface="Bahnschrift SemiBold" pitchFamily="34" charset="0"/>
              </a:rPr>
              <a:t>suite</a:t>
            </a:r>
            <a:r>
              <a:rPr lang="en-US" sz="2800" dirty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Description about Front-End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ahnschrift SemiBold" pitchFamily="34" charset="0"/>
              </a:rPr>
              <a:t>HTML5</a:t>
            </a:r>
            <a:r>
              <a:rPr lang="en-US" sz="2800" dirty="0" smtClean="0">
                <a:latin typeface="Bahnschrift SemiBold" pitchFamily="34" charset="0"/>
              </a:rPr>
              <a:t>-</a:t>
            </a:r>
          </a:p>
          <a:p>
            <a:r>
              <a:rPr lang="en-US" sz="2800" b="1" dirty="0" smtClean="0"/>
              <a:t>HTML5</a:t>
            </a:r>
            <a:r>
              <a:rPr lang="en-US" sz="2800" dirty="0" smtClean="0">
                <a:latin typeface="Bahnschrift SemiBold" pitchFamily="34" charset="0"/>
              </a:rPr>
              <a:t> is a markup </a:t>
            </a:r>
            <a:r>
              <a:rPr lang="en-US" sz="2800" dirty="0" smtClean="0">
                <a:latin typeface="Bahnschrift SemiBold" pitchFamily="34" charset="0"/>
              </a:rPr>
              <a:t>language</a:t>
            </a:r>
            <a:r>
              <a:rPr lang="en-US" sz="2800" dirty="0" smtClean="0">
                <a:latin typeface="Bahnschrift SemiBold" pitchFamily="34" charset="0"/>
              </a:rPr>
              <a:t> used for structuring and presenting content on the World Wide Web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latin typeface="Bahnschrift SemiBold" pitchFamily="34" charset="0"/>
              </a:rPr>
              <a:t>New features added in html5 is video &amp; audio , vector graphics , web browser support ,ease to use.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8229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ahnschrift SemiBold" pitchFamily="34" charset="0"/>
              </a:rPr>
              <a:t>CSS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Cascading Style Sheets (CSS) is a language that is used to illustrate the look, style, and format of a document written in any markup language. In simple words, it is used to style and organize the layout of Web pages.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244</TotalTime>
  <Words>507</Words>
  <Application>Microsoft Office PowerPoint</Application>
  <PresentationFormat>On-screen Show (4:3)</PresentationFormat>
  <Paragraphs>101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     A Presentation On  Campus Management System  </vt:lpstr>
      <vt:lpstr> Content </vt:lpstr>
      <vt:lpstr> Introduction </vt:lpstr>
      <vt:lpstr> Motivation </vt:lpstr>
      <vt:lpstr> Objective </vt:lpstr>
      <vt:lpstr> Problem of definition </vt:lpstr>
      <vt:lpstr> Software Requirement </vt:lpstr>
      <vt:lpstr>Description about Front-End</vt:lpstr>
      <vt:lpstr>Description about Front-End</vt:lpstr>
      <vt:lpstr>Description about Front-End</vt:lpstr>
      <vt:lpstr>Description about Front-End</vt:lpstr>
      <vt:lpstr>Description about Front-End</vt:lpstr>
      <vt:lpstr>Description about Front-End</vt:lpstr>
      <vt:lpstr>Description about IDE</vt:lpstr>
      <vt:lpstr>Outputs</vt:lpstr>
      <vt:lpstr>Outputs</vt:lpstr>
      <vt:lpstr> Outputs </vt:lpstr>
      <vt:lpstr> Outputs </vt:lpstr>
      <vt:lpstr> Outputs </vt:lpstr>
      <vt:lpstr> Outputs </vt:lpstr>
      <vt:lpstr> Outputs </vt:lpstr>
      <vt:lpstr> Outputs </vt:lpstr>
      <vt:lpstr> Outputs 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26</cp:revision>
  <dcterms:created xsi:type="dcterms:W3CDTF">2021-10-27T15:07:53Z</dcterms:created>
  <dcterms:modified xsi:type="dcterms:W3CDTF">2021-10-29T04:09:34Z</dcterms:modified>
</cp:coreProperties>
</file>