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4" r:id="rId10"/>
    <p:sldId id="268" r:id="rId11"/>
    <p:sldId id="269" r:id="rId12"/>
    <p:sldId id="270" r:id="rId13"/>
    <p:sldId id="271" r:id="rId14"/>
    <p:sldId id="272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B7FCE0-31AA-4DA4-A88E-67FDB18AA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C340D3-2D06-4468-8179-5BEAED7927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40D3-2D06-4468-8179-5BEAED792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B7FCE0-31AA-4DA4-A88E-67FDB18AA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7C340D3-2D06-4468-8179-5BEAED7927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B7FCE0-31AA-4DA4-A88E-67FDB18AA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C340D3-2D06-4468-8179-5BEAED7927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B7FCE0-31AA-4DA4-A88E-67FDB18AA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C340D3-2D06-4468-8179-5BEAED7927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C340D3-2D06-4468-8179-5BEAED792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B7FCE0-31AA-4DA4-A88E-67FDB18AA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C340D3-2D06-4468-8179-5BEAED7927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7FCE0-31AA-4DA4-A88E-67FDB18AA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A </a:t>
            </a:r>
            <a:r>
              <a:rPr lang="en-US" dirty="0">
                <a:latin typeface="Algerian" pitchFamily="82" charset="0"/>
              </a:rPr>
              <a:t>Presentation </a:t>
            </a:r>
            <a:r>
              <a:rPr lang="en-US" dirty="0" smtClean="0">
                <a:latin typeface="Algerian" pitchFamily="82" charset="0"/>
              </a:rPr>
              <a:t>On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Campus </a:t>
            </a:r>
            <a:r>
              <a:rPr lang="en-US" dirty="0">
                <a:latin typeface="Algerian" pitchFamily="82" charset="0"/>
              </a:rPr>
              <a:t>Management System</a:t>
            </a:r>
            <a:br>
              <a:rPr lang="en-US" dirty="0">
                <a:latin typeface="Algerian" pitchFamily="82" charset="0"/>
              </a:rPr>
            </a:b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4290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itchFamily="82" charset="0"/>
              </a:rPr>
              <a:t>Guided by: </a:t>
            </a:r>
          </a:p>
          <a:p>
            <a:r>
              <a:rPr lang="en-US" dirty="0">
                <a:latin typeface="Algerian" pitchFamily="82" charset="0"/>
              </a:rPr>
              <a:t>Miss. </a:t>
            </a:r>
            <a:r>
              <a:rPr lang="en-US" dirty="0" err="1">
                <a:latin typeface="Algerian" pitchFamily="82" charset="0"/>
              </a:rPr>
              <a:t>Shalini</a:t>
            </a:r>
            <a:r>
              <a:rPr lang="en-US" dirty="0">
                <a:latin typeface="Algerian" pitchFamily="82" charset="0"/>
              </a:rPr>
              <a:t> </a:t>
            </a:r>
            <a:r>
              <a:rPr lang="en-US" dirty="0" err="1">
                <a:latin typeface="Algerian" pitchFamily="82" charset="0"/>
              </a:rPr>
              <a:t>Kumari</a:t>
            </a:r>
            <a:r>
              <a:rPr lang="en-US" dirty="0">
                <a:latin typeface="Algerian" pitchFamily="82" charset="0"/>
              </a:rPr>
              <a:t>. Technical trainer.</a:t>
            </a:r>
          </a:p>
          <a:p>
            <a:endParaRPr lang="en-US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3429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itchFamily="82" charset="0"/>
              </a:rPr>
              <a:t>Presented By:</a:t>
            </a:r>
          </a:p>
          <a:p>
            <a:r>
              <a:rPr lang="en-US" dirty="0">
                <a:latin typeface="Algerian" pitchFamily="82" charset="0"/>
              </a:rPr>
              <a:t>Miss. Khushbu Bandewar</a:t>
            </a:r>
          </a:p>
          <a:p>
            <a:r>
              <a:rPr lang="en-US" dirty="0">
                <a:latin typeface="Algerian" pitchFamily="82" charset="0"/>
              </a:rPr>
              <a:t>Miss. </a:t>
            </a:r>
            <a:r>
              <a:rPr lang="en-US" dirty="0" err="1">
                <a:latin typeface="Algerian" pitchFamily="82" charset="0"/>
              </a:rPr>
              <a:t>Ankita</a:t>
            </a:r>
            <a:r>
              <a:rPr lang="en-US" dirty="0">
                <a:latin typeface="Algerian" pitchFamily="82" charset="0"/>
              </a:rPr>
              <a:t> </a:t>
            </a:r>
            <a:r>
              <a:rPr lang="en-US" dirty="0" err="1">
                <a:latin typeface="Algerian" pitchFamily="82" charset="0"/>
              </a:rPr>
              <a:t>Dohale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5105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itchFamily="82" charset="0"/>
              </a:rPr>
              <a:t>Java </a:t>
            </a:r>
            <a:r>
              <a:rPr lang="en-US" dirty="0" smtClean="0">
                <a:latin typeface="Algerian" pitchFamily="82" charset="0"/>
              </a:rPr>
              <a:t>Full-Stack Development</a:t>
            </a:r>
            <a:endParaRPr lang="en-US" dirty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5867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lgerian" pitchFamily="82" charset="0"/>
              </a:rPr>
              <a:t>EduBridge</a:t>
            </a:r>
            <a:endParaRPr lang="en-US" dirty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Outputs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Screenshot (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905000"/>
            <a:ext cx="6934200" cy="44754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10.25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7696200" cy="40159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12.11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6200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13.16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05000"/>
            <a:ext cx="7543800" cy="42445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21.30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8001000" cy="40159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Conclusion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286000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" pitchFamily="34" charset="0"/>
              </a:rPr>
              <a:t>This application provide all the necessary details or  information about related to jobs for as a fresher(beginner) or a professional one  they can easily find there requirements in this application.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Future Scope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0574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" pitchFamily="34" charset="0"/>
              </a:rPr>
              <a:t> Provide more Attractive look and many more features according to user requirements or needs.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Content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312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 Condensed" pitchFamily="34" charset="0"/>
              </a:rPr>
              <a:t> Introduction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 Condensed" pitchFamily="34" charset="0"/>
              </a:rPr>
              <a:t> Motivation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 Condensed" pitchFamily="34" charset="0"/>
              </a:rPr>
              <a:t> Objectives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Problem </a:t>
            </a:r>
            <a:r>
              <a:rPr lang="en-US" sz="2800" dirty="0">
                <a:latin typeface="Bahnschrift SemiBold Condensed" pitchFamily="34" charset="0"/>
              </a:rPr>
              <a:t>Definition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Software </a:t>
            </a:r>
            <a:r>
              <a:rPr lang="en-US" sz="2800" dirty="0">
                <a:latin typeface="Bahnschrift SemiBold Condensed" pitchFamily="34" charset="0"/>
              </a:rPr>
              <a:t>Requirement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Output</a:t>
            </a:r>
            <a:endParaRPr lang="en-US" sz="2800" dirty="0">
              <a:latin typeface="Bahnschrift SemiBold Condensed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Advantages </a:t>
            </a:r>
            <a:endParaRPr lang="en-US" sz="2800" dirty="0">
              <a:latin typeface="Bahnschrift SemiBold Condense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Conclusion</a:t>
            </a:r>
            <a:endParaRPr lang="en-US" sz="2800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Introduction</a:t>
            </a: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133600"/>
            <a:ext cx="7162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itchFamily="34" charset="0"/>
              </a:rPr>
              <a:t>This Placement Management System is provides information about  jobs  for beginner and experienced to related there Profession.</a:t>
            </a:r>
          </a:p>
          <a:p>
            <a:r>
              <a:rPr lang="en-US" sz="2800" dirty="0">
                <a:latin typeface="Bahnschrift SemiBold" pitchFamily="34" charset="0"/>
              </a:rPr>
              <a:t>This system is specially helpful for student or any people . Who need to information about  jobs in any profession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Motivation</a:t>
            </a: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209800"/>
            <a:ext cx="5943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 To </a:t>
            </a:r>
            <a:r>
              <a:rPr lang="en-US" sz="2800" dirty="0">
                <a:latin typeface="Bahnschrift SemiBold" pitchFamily="34" charset="0"/>
              </a:rPr>
              <a:t>reduce manual work</a:t>
            </a:r>
            <a:r>
              <a:rPr lang="en-US" sz="2800" dirty="0" smtClean="0">
                <a:latin typeface="Bahnschrift SemiBold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800" dirty="0">
              <a:latin typeface="Bahnschrift SemiBold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 To </a:t>
            </a:r>
            <a:r>
              <a:rPr lang="en-US" sz="2800" dirty="0">
                <a:latin typeface="Bahnschrift SemiBold" pitchFamily="34" charset="0"/>
              </a:rPr>
              <a:t>maintain the various jobs activities related every Profession.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Objective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362200"/>
            <a:ext cx="6705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To </a:t>
            </a:r>
            <a:r>
              <a:rPr lang="en-US" sz="2800" dirty="0">
                <a:latin typeface="Bahnschrift SemiBold" pitchFamily="34" charset="0"/>
              </a:rPr>
              <a:t>study different Front-End  and Back-End website.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To compare the proposed with existing system.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To develop a creative and logical thinking.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Improve the practical Knowledge In front-end and back-End.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Problem </a:t>
            </a:r>
            <a:r>
              <a:rPr lang="en-US" dirty="0">
                <a:latin typeface="Algerian" pitchFamily="82" charset="0"/>
              </a:rPr>
              <a:t>of definition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itchFamily="34" charset="0"/>
              </a:rPr>
              <a:t>This website is create for helping of many student as well as experience people for applying jobs or knowing the </a:t>
            </a:r>
            <a:r>
              <a:rPr lang="en-US" sz="2800" dirty="0" smtClean="0">
                <a:latin typeface="Bahnschrift SemiBold" pitchFamily="34" charset="0"/>
              </a:rPr>
              <a:t>information</a:t>
            </a:r>
          </a:p>
          <a:p>
            <a:endParaRPr lang="en-US" sz="2800" dirty="0">
              <a:latin typeface="Bahnschrift SemiBold" pitchFamily="34" charset="0"/>
            </a:endParaRPr>
          </a:p>
          <a:p>
            <a:r>
              <a:rPr lang="en-US" sz="2800" dirty="0">
                <a:latin typeface="Bahnschrift SemiBold" pitchFamily="34" charset="0"/>
              </a:rPr>
              <a:t>In this system we Provide our services so first user can registration on that if they are already register then they can login and visit to our website.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Software </a:t>
            </a:r>
            <a:r>
              <a:rPr lang="en-US" dirty="0">
                <a:latin typeface="Algerian" pitchFamily="82" charset="0"/>
              </a:rPr>
              <a:t>Requirement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54864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pPr lvl="0"/>
            <a:r>
              <a:rPr lang="en-US" sz="2800" dirty="0" smtClean="0">
                <a:latin typeface="Bahnschrift SemiBold" pitchFamily="34" charset="0"/>
              </a:rPr>
              <a:t> </a:t>
            </a:r>
            <a:r>
              <a:rPr lang="en-US" sz="2800" dirty="0">
                <a:latin typeface="Bahnschrift SemiBold" pitchFamily="34" charset="0"/>
              </a:rPr>
              <a:t>Front end </a:t>
            </a:r>
            <a:r>
              <a:rPr lang="en-US" sz="2800" dirty="0" smtClean="0">
                <a:latin typeface="Bahnschrift SemiBold" pitchFamily="34" charset="0"/>
              </a:rPr>
              <a:t>:</a:t>
            </a:r>
          </a:p>
          <a:p>
            <a:pPr lvl="0"/>
            <a:endParaRPr lang="en-US" sz="2800" dirty="0">
              <a:latin typeface="Bahnschrift SemiBold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HTML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CSS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JavaScript.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Java</a:t>
            </a:r>
          </a:p>
          <a:p>
            <a:pPr lvl="0">
              <a:buFont typeface="Arial" pitchFamily="34" charset="0"/>
              <a:buChar char="•"/>
            </a:pPr>
            <a:endParaRPr lang="en-US" sz="2800" dirty="0">
              <a:latin typeface="Bahnschrift SemiBold" pitchFamily="34" charset="0"/>
            </a:endParaRPr>
          </a:p>
          <a:p>
            <a:r>
              <a:rPr lang="en-US" sz="2800" dirty="0" smtClean="0">
                <a:latin typeface="Bahnschrift SemiBold" pitchFamily="34" charset="0"/>
              </a:rPr>
              <a:t> </a:t>
            </a:r>
            <a:r>
              <a:rPr lang="en-US" sz="2800" dirty="0">
                <a:latin typeface="Bahnschrift SemiBold" pitchFamily="34" charset="0"/>
              </a:rPr>
              <a:t>IDE : </a:t>
            </a:r>
            <a:endParaRPr lang="en-US" sz="2800" dirty="0" smtClean="0">
              <a:latin typeface="Bahnschrift SemiBold" pitchFamily="34" charset="0"/>
            </a:endParaRPr>
          </a:p>
          <a:p>
            <a:endParaRPr lang="en-US" sz="2800" dirty="0" smtClean="0">
              <a:latin typeface="Bahnschrift Semi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Sprint </a:t>
            </a:r>
            <a:r>
              <a:rPr lang="en-US" sz="2800" dirty="0">
                <a:latin typeface="Bahnschrift SemiBold" pitchFamily="34" charset="0"/>
              </a:rPr>
              <a:t>tool </a:t>
            </a:r>
            <a:r>
              <a:rPr lang="en-US" sz="2800" dirty="0" smtClean="0">
                <a:latin typeface="Bahnschrift SemiBold" pitchFamily="34" charset="0"/>
              </a:rPr>
              <a:t>suite</a:t>
            </a:r>
            <a:r>
              <a:rPr lang="en-US" sz="2800" dirty="0">
                <a:latin typeface="Bahnschrift SemiBold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Outputs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28.22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7924800" cy="40159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pic>
        <p:nvPicPr>
          <p:cNvPr id="3" name="Picture 2" descr="Screenshot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752600"/>
            <a:ext cx="7239000" cy="46837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</TotalTime>
  <Words>237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     A Presentation On  Campus Management System  </vt:lpstr>
      <vt:lpstr> Content </vt:lpstr>
      <vt:lpstr> Introduction </vt:lpstr>
      <vt:lpstr> Motivation </vt:lpstr>
      <vt:lpstr> Objective </vt:lpstr>
      <vt:lpstr> Problem of definition </vt:lpstr>
      <vt:lpstr> Software Requirement </vt:lpstr>
      <vt:lpstr> Outputs </vt:lpstr>
      <vt:lpstr> Outputs </vt:lpstr>
      <vt:lpstr> Outputs </vt:lpstr>
      <vt:lpstr> Outputs </vt:lpstr>
      <vt:lpstr> Outputs </vt:lpstr>
      <vt:lpstr> Outputs </vt:lpstr>
      <vt:lpstr> Outputs </vt:lpstr>
      <vt:lpstr>Conclusion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11</cp:revision>
  <dcterms:created xsi:type="dcterms:W3CDTF">2021-10-27T15:07:53Z</dcterms:created>
  <dcterms:modified xsi:type="dcterms:W3CDTF">2021-10-27T17:08:10Z</dcterms:modified>
</cp:coreProperties>
</file>