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0" r:id="rId16"/>
    <p:sldId id="281" r:id="rId17"/>
    <p:sldId id="279" r:id="rId18"/>
    <p:sldId id="264" r:id="rId19"/>
    <p:sldId id="268" r:id="rId20"/>
    <p:sldId id="269" r:id="rId21"/>
    <p:sldId id="270" r:id="rId22"/>
    <p:sldId id="271" r:id="rId23"/>
    <p:sldId id="272" r:id="rId24"/>
    <p:sldId id="266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7FCE0-31AA-4DA4-A88E-67FDB18AAB5D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C340D3-2D06-4468-8179-5BEAED792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A </a:t>
            </a:r>
            <a:r>
              <a:rPr lang="en-US" dirty="0">
                <a:latin typeface="Algerian" pitchFamily="82" charset="0"/>
              </a:rPr>
              <a:t>Presentation </a:t>
            </a:r>
            <a:r>
              <a:rPr lang="en-US" dirty="0" smtClean="0">
                <a:latin typeface="Algerian" pitchFamily="82" charset="0"/>
              </a:rPr>
              <a:t>On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Campus </a:t>
            </a:r>
            <a:r>
              <a:rPr lang="en-US" dirty="0">
                <a:latin typeface="Algerian" pitchFamily="82" charset="0"/>
              </a:rPr>
              <a:t>Management System</a:t>
            </a:r>
            <a:br>
              <a:rPr lang="en-US" dirty="0">
                <a:latin typeface="Algerian" pitchFamily="82" charset="0"/>
              </a:rPr>
            </a:b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4290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itchFamily="82" charset="0"/>
              </a:rPr>
              <a:t>Guided by: </a:t>
            </a:r>
          </a:p>
          <a:p>
            <a:r>
              <a:rPr lang="en-US" dirty="0">
                <a:latin typeface="Algerian" pitchFamily="82" charset="0"/>
              </a:rPr>
              <a:t>Miss. </a:t>
            </a:r>
            <a:r>
              <a:rPr lang="en-US" dirty="0" err="1">
                <a:latin typeface="Algerian" pitchFamily="82" charset="0"/>
              </a:rPr>
              <a:t>Shalini</a:t>
            </a:r>
            <a:r>
              <a:rPr lang="en-US" dirty="0">
                <a:latin typeface="Algerian" pitchFamily="82" charset="0"/>
              </a:rPr>
              <a:t> </a:t>
            </a:r>
            <a:r>
              <a:rPr lang="en-US" dirty="0" err="1">
                <a:latin typeface="Algerian" pitchFamily="82" charset="0"/>
              </a:rPr>
              <a:t>Kumari</a:t>
            </a:r>
            <a:r>
              <a:rPr lang="en-US" dirty="0">
                <a:latin typeface="Algerian" pitchFamily="82" charset="0"/>
              </a:rPr>
              <a:t>. Technical trainer.</a:t>
            </a:r>
          </a:p>
          <a:p>
            <a:endParaRPr lang="en-US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3429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itchFamily="82" charset="0"/>
              </a:rPr>
              <a:t>Presented By:</a:t>
            </a:r>
          </a:p>
          <a:p>
            <a:r>
              <a:rPr lang="en-US" dirty="0">
                <a:latin typeface="Algerian" pitchFamily="82" charset="0"/>
              </a:rPr>
              <a:t>Miss. Khushbu Bandewar</a:t>
            </a:r>
          </a:p>
          <a:p>
            <a:r>
              <a:rPr lang="en-US" dirty="0">
                <a:latin typeface="Algerian" pitchFamily="82" charset="0"/>
              </a:rPr>
              <a:t>Miss. </a:t>
            </a:r>
            <a:r>
              <a:rPr lang="en-US" dirty="0" err="1">
                <a:latin typeface="Algerian" pitchFamily="82" charset="0"/>
              </a:rPr>
              <a:t>Ankita</a:t>
            </a:r>
            <a:r>
              <a:rPr lang="en-US" dirty="0">
                <a:latin typeface="Algerian" pitchFamily="82" charset="0"/>
              </a:rPr>
              <a:t> </a:t>
            </a:r>
            <a:r>
              <a:rPr lang="en-US" dirty="0" err="1">
                <a:latin typeface="Algerian" pitchFamily="82" charset="0"/>
              </a:rPr>
              <a:t>Dohale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5105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itchFamily="82" charset="0"/>
              </a:rPr>
              <a:t>Java </a:t>
            </a:r>
            <a:r>
              <a:rPr lang="en-US" dirty="0" smtClean="0">
                <a:latin typeface="Algerian" pitchFamily="82" charset="0"/>
              </a:rPr>
              <a:t>Full-Stack Development</a:t>
            </a:r>
            <a:endParaRPr lang="en-US" dirty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5867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lgerian" pitchFamily="82" charset="0"/>
              </a:rPr>
              <a:t>EduBridge</a:t>
            </a:r>
            <a:endParaRPr lang="en-US" dirty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Description about Front-End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itchFamily="34" charset="0"/>
              </a:rPr>
              <a:t>MODULES OF CSS3</a:t>
            </a:r>
          </a:p>
          <a:p>
            <a:endParaRPr lang="en-US" sz="2800" dirty="0" smtClean="0">
              <a:latin typeface="Bahnschrift Semi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Background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Border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Animation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Text Effects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Media Queries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Selectors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Multi-column Layout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Description about Front-End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0574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itchFamily="34" charset="0"/>
              </a:rPr>
              <a:t>JAVASCRIPT</a:t>
            </a:r>
          </a:p>
          <a:p>
            <a:endParaRPr lang="en-US" dirty="0" smtClean="0"/>
          </a:p>
          <a:p>
            <a:r>
              <a:rPr lang="en-US" sz="2800" dirty="0" smtClean="0">
                <a:latin typeface="Bahnschrift SemiBold" pitchFamily="34" charset="0"/>
              </a:rPr>
              <a:t>JavaScript is the programming language of HTML and the web. It makes web page dynamic .it is an interpreted programming language with object-oriented capabilities.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Description about Front-End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534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itchFamily="34" charset="0"/>
              </a:rPr>
              <a:t>JPA(Java persistence API) -</a:t>
            </a:r>
          </a:p>
          <a:p>
            <a:endParaRPr lang="en-US" dirty="0" smtClean="0"/>
          </a:p>
          <a:p>
            <a:r>
              <a:rPr lang="en-US" sz="2800" dirty="0" smtClean="0">
                <a:latin typeface="Bahnschrift SemiBold" pitchFamily="34" charset="0"/>
              </a:rPr>
              <a:t>The Java Persistence API (JPA) is a specification of Java. It is used to persist data between Java object and relational database. JPA acts as a bridge between object-oriented domain models and relational database systems.</a:t>
            </a:r>
          </a:p>
          <a:p>
            <a:r>
              <a:rPr lang="en-US" sz="2800" dirty="0" smtClean="0">
                <a:latin typeface="Bahnschrift SemiBold" pitchFamily="34" charset="0"/>
              </a:rPr>
              <a:t>As JPA is just a specification, it doesn't perform any operation by itself. It requires an implementation. So, ORM tools like Hibernate, </a:t>
            </a:r>
            <a:r>
              <a:rPr lang="en-US" sz="2800" dirty="0" err="1" smtClean="0">
                <a:latin typeface="Bahnschrift SemiBold" pitchFamily="34" charset="0"/>
              </a:rPr>
              <a:t>TopLink</a:t>
            </a:r>
            <a:r>
              <a:rPr lang="en-US" sz="2800" dirty="0" smtClean="0">
                <a:latin typeface="Bahnschrift SemiBold" pitchFamily="34" charset="0"/>
              </a:rPr>
              <a:t> and </a:t>
            </a:r>
            <a:r>
              <a:rPr lang="en-US" sz="2800" dirty="0" err="1" smtClean="0">
                <a:latin typeface="Bahnschrift SemiBold" pitchFamily="34" charset="0"/>
              </a:rPr>
              <a:t>iBatis</a:t>
            </a:r>
            <a:r>
              <a:rPr lang="en-US" sz="2800" dirty="0" smtClean="0">
                <a:latin typeface="Bahnschrift SemiBold" pitchFamily="34" charset="0"/>
              </a:rPr>
              <a:t> implements JPA specifications for data persistence.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Description about Front-End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4582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" pitchFamily="34" charset="0"/>
              </a:rPr>
              <a:t>SPRING BOOT</a:t>
            </a:r>
            <a:r>
              <a:rPr lang="en-US" dirty="0" smtClean="0"/>
              <a:t>-</a:t>
            </a:r>
          </a:p>
          <a:p>
            <a:r>
              <a:rPr lang="en-US" sz="2400" dirty="0" smtClean="0">
                <a:latin typeface="Bahnschrift SemiBold" pitchFamily="34" charset="0"/>
              </a:rPr>
              <a:t>Spring Boot provides a good platform for Java developers to develop a stand-alone and production-grade spring application that you can </a:t>
            </a:r>
            <a:r>
              <a:rPr lang="en-US" sz="2400" b="1" dirty="0" smtClean="0">
                <a:latin typeface="Bahnschrift SemiBold" pitchFamily="34" charset="0"/>
              </a:rPr>
              <a:t>just run</a:t>
            </a:r>
            <a:r>
              <a:rPr lang="en-US" sz="2400" dirty="0" smtClean="0">
                <a:latin typeface="Bahnschrift SemiBold" pitchFamily="34" charset="0"/>
              </a:rPr>
              <a:t>. You can get started with minimum configurations without the need for an entire Spring configuration setup</a:t>
            </a:r>
            <a:r>
              <a:rPr lang="en-US" sz="2400" dirty="0" smtClean="0">
                <a:latin typeface="Bahnschrift SemiBold" pitchFamily="34" charset="0"/>
              </a:rPr>
              <a:t>.</a:t>
            </a:r>
          </a:p>
          <a:p>
            <a:endParaRPr lang="en-US" sz="2400" dirty="0" smtClean="0">
              <a:latin typeface="Bahnschrift SemiBold" pitchFamily="34" charset="0"/>
            </a:endParaRPr>
          </a:p>
          <a:p>
            <a:r>
              <a:rPr lang="en-US" sz="2400" dirty="0" smtClean="0">
                <a:latin typeface="Bahnschrift SemiBold" pitchFamily="34" charset="0"/>
              </a:rPr>
              <a:t>Advantages</a:t>
            </a:r>
          </a:p>
          <a:p>
            <a:endParaRPr lang="en-US" sz="2400" dirty="0" smtClean="0">
              <a:latin typeface="Bahnschrift Semi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ahnschrift SemiBold" pitchFamily="34" charset="0"/>
              </a:rPr>
              <a:t>Spring Boot offers the following advantages to its developers </a:t>
            </a:r>
            <a:endParaRPr lang="en-US" sz="2400" dirty="0" smtClean="0">
              <a:latin typeface="Bahnschrift Semi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ahnschrift SemiBold" pitchFamily="34" charset="0"/>
              </a:rPr>
              <a:t>Easy </a:t>
            </a:r>
            <a:r>
              <a:rPr lang="en-US" sz="2400" dirty="0" smtClean="0">
                <a:latin typeface="Bahnschrift SemiBold" pitchFamily="34" charset="0"/>
              </a:rPr>
              <a:t>to understand and develop spring applications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ahnschrift SemiBold" pitchFamily="34" charset="0"/>
              </a:rPr>
              <a:t>Increases productivity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ahnschrift SemiBold" pitchFamily="34" charset="0"/>
              </a:rPr>
              <a:t>Reduces the development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Description about IDE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133600"/>
            <a:ext cx="8001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itchFamily="34" charset="0"/>
              </a:rPr>
              <a:t>Sprint tool </a:t>
            </a:r>
            <a:r>
              <a:rPr lang="en-US" sz="3200" dirty="0" smtClean="0">
                <a:latin typeface="Bahnschrift SemiBold" pitchFamily="34" charset="0"/>
              </a:rPr>
              <a:t>suite-</a:t>
            </a:r>
          </a:p>
          <a:p>
            <a:endParaRPr lang="en-US" dirty="0" smtClean="0">
              <a:latin typeface="Bahnschrift SemiBold" pitchFamily="34" charset="0"/>
            </a:endParaRPr>
          </a:p>
          <a:p>
            <a:r>
              <a:rPr lang="en-US" sz="2800" dirty="0" smtClean="0">
                <a:latin typeface="Bahnschrift SemiBold" pitchFamily="34" charset="0"/>
              </a:rPr>
              <a:t>Spring Tool Suite is an IDE to develop Spring applications. It is an Eclipse-based development environment. It provides a ready-to-use environment to implement, run, deploy, and debug the application. It validates our application and provides quick fixes for the applications.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Outputs</a:t>
            </a:r>
            <a:endParaRPr lang="en-US" dirty="0"/>
          </a:p>
        </p:txBody>
      </p:sp>
      <p:pic>
        <p:nvPicPr>
          <p:cNvPr id="3" name="Picture 2" descr="Screenshot (1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81200"/>
            <a:ext cx="73152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Outputs</a:t>
            </a:r>
            <a:endParaRPr lang="en-US" dirty="0"/>
          </a:p>
        </p:txBody>
      </p:sp>
      <p:pic>
        <p:nvPicPr>
          <p:cNvPr id="3" name="Picture 2" descr="Screenshot (1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696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28.22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7924800" cy="40159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pic>
        <p:nvPicPr>
          <p:cNvPr id="3" name="Picture 2" descr="Screenshot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752600"/>
            <a:ext cx="7239000" cy="46837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Screenshot (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905000"/>
            <a:ext cx="6934200" cy="4475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Content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312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 Condensed" pitchFamily="34" charset="0"/>
              </a:rPr>
              <a:t> Introduction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 Condensed" pitchFamily="34" charset="0"/>
              </a:rPr>
              <a:t> Motivation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 Condensed" pitchFamily="34" charset="0"/>
              </a:rPr>
              <a:t> Objectives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Problem </a:t>
            </a:r>
            <a:r>
              <a:rPr lang="en-US" sz="2800" dirty="0">
                <a:latin typeface="Bahnschrift SemiBold Condensed" pitchFamily="34" charset="0"/>
              </a:rPr>
              <a:t>Definition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Software </a:t>
            </a:r>
            <a:r>
              <a:rPr lang="en-US" sz="2800" dirty="0">
                <a:latin typeface="Bahnschrift SemiBold Condensed" pitchFamily="34" charset="0"/>
              </a:rPr>
              <a:t>Requirement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Output</a:t>
            </a:r>
            <a:endParaRPr lang="en-US" sz="2800" dirty="0">
              <a:latin typeface="Bahnschrift SemiBold Condensed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Advantages </a:t>
            </a:r>
            <a:endParaRPr lang="en-US" sz="2800" dirty="0">
              <a:latin typeface="Bahnschrift SemiBold Condense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 </a:t>
            </a:r>
            <a:r>
              <a:rPr lang="en-US" sz="2800" dirty="0" smtClean="0">
                <a:latin typeface="Bahnschrift SemiBold Condensed" pitchFamily="34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 Condensed" pitchFamily="34" charset="0"/>
              </a:rPr>
              <a:t>Future Scope</a:t>
            </a:r>
          </a:p>
          <a:p>
            <a:endParaRPr lang="en-US" sz="2800" dirty="0"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10.25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7696200" cy="40159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12.1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6200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13.16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05000"/>
            <a:ext cx="7543800" cy="42445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Outputs</a:t>
            </a:r>
            <a:br>
              <a:rPr lang="en-US" dirty="0" smtClean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4" name="Picture 3" descr="WhatsApp Image 2021-10-27 at 10.21.30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8001000" cy="40159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Conclusion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28600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" pitchFamily="34" charset="0"/>
              </a:rPr>
              <a:t>This application provide all the necessary details or  information about related to jobs for as a fresher(beginner) or a professional one  they can easily find there requirements in this application.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Future Scope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574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" pitchFamily="34" charset="0"/>
              </a:rPr>
              <a:t> Provide more Attractive look and many more features according to user requirements or needs.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Introduction</a:t>
            </a: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133600"/>
            <a:ext cx="7162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itchFamily="34" charset="0"/>
              </a:rPr>
              <a:t>This Placement Management System is provides information about  jobs  for beginner and experienced to related there Profession.</a:t>
            </a:r>
          </a:p>
          <a:p>
            <a:r>
              <a:rPr lang="en-US" sz="2800" dirty="0">
                <a:latin typeface="Bahnschrift SemiBold" pitchFamily="34" charset="0"/>
              </a:rPr>
              <a:t>This system is specially helpful for student or any people . Who need to information about  jobs in any profession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Motivation</a:t>
            </a:r>
            <a:r>
              <a:rPr lang="en-US" dirty="0">
                <a:latin typeface="Algerian" pitchFamily="82" charset="0"/>
              </a:rPr>
              <a:t/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209800"/>
            <a:ext cx="594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 To </a:t>
            </a:r>
            <a:r>
              <a:rPr lang="en-US" sz="2800" dirty="0">
                <a:latin typeface="Bahnschrift SemiBold" pitchFamily="34" charset="0"/>
              </a:rPr>
              <a:t>reduce manual work</a:t>
            </a:r>
            <a:r>
              <a:rPr lang="en-US" sz="2800" dirty="0" smtClean="0">
                <a:latin typeface="Bahnschrift SemiBold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800" dirty="0">
              <a:latin typeface="Bahnschrift SemiBold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 To </a:t>
            </a:r>
            <a:r>
              <a:rPr lang="en-US" sz="2800" dirty="0">
                <a:latin typeface="Bahnschrift SemiBold" pitchFamily="34" charset="0"/>
              </a:rPr>
              <a:t>maintain the various jobs activities related every Profession.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Objective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362200"/>
            <a:ext cx="6705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To </a:t>
            </a:r>
            <a:r>
              <a:rPr lang="en-US" sz="2800" dirty="0">
                <a:latin typeface="Bahnschrift SemiBold" pitchFamily="34" charset="0"/>
              </a:rPr>
              <a:t>study different Front-End  and Back-End website.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To compare the proposed with existing system.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To develop a creative and logical thinking.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Improve the practical Knowledge In front-end and back-End.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Problem </a:t>
            </a:r>
            <a:r>
              <a:rPr lang="en-US" dirty="0">
                <a:latin typeface="Algerian" pitchFamily="82" charset="0"/>
              </a:rPr>
              <a:t>of definition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itchFamily="34" charset="0"/>
              </a:rPr>
              <a:t>This website is create for helping of many student as well as experience people for applying jobs or knowing the </a:t>
            </a:r>
            <a:r>
              <a:rPr lang="en-US" sz="2800" dirty="0" smtClean="0">
                <a:latin typeface="Bahnschrift SemiBold" pitchFamily="34" charset="0"/>
              </a:rPr>
              <a:t>information</a:t>
            </a:r>
          </a:p>
          <a:p>
            <a:endParaRPr lang="en-US" sz="2800" dirty="0">
              <a:latin typeface="Bahnschrift SemiBold" pitchFamily="34" charset="0"/>
            </a:endParaRPr>
          </a:p>
          <a:p>
            <a:r>
              <a:rPr lang="en-US" sz="2800" dirty="0">
                <a:latin typeface="Bahnschrift SemiBold" pitchFamily="34" charset="0"/>
              </a:rPr>
              <a:t>In this system we Provide our services so first user can registration on that if they are already register then they can login and visit to our website.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Software </a:t>
            </a:r>
            <a:r>
              <a:rPr lang="en-US" dirty="0">
                <a:latin typeface="Algerian" pitchFamily="82" charset="0"/>
              </a:rPr>
              <a:t>Requirement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5486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pPr lvl="0"/>
            <a:r>
              <a:rPr lang="en-US" sz="2800" smtClean="0">
                <a:latin typeface="Bahnschrift SemiBold" pitchFamily="34" charset="0"/>
              </a:rPr>
              <a:t> </a:t>
            </a:r>
            <a:r>
              <a:rPr lang="en-US" sz="2800" smtClean="0">
                <a:latin typeface="Bahnschrift SemiBold" pitchFamily="34" charset="0"/>
              </a:rPr>
              <a:t>Front-end &amp; Back-End </a:t>
            </a:r>
            <a:r>
              <a:rPr lang="en-US" sz="2800" dirty="0" smtClean="0">
                <a:latin typeface="Bahnschrift SemiBold" pitchFamily="34" charset="0"/>
              </a:rPr>
              <a:t>:</a:t>
            </a:r>
            <a:endParaRPr lang="en-US" sz="2800" dirty="0">
              <a:latin typeface="Bahnschrift SemiBold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</a:t>
            </a:r>
            <a:r>
              <a:rPr lang="en-US" sz="2800" dirty="0" smtClean="0">
                <a:latin typeface="Bahnschrift SemiBold" pitchFamily="34" charset="0"/>
              </a:rPr>
              <a:t>HTML5</a:t>
            </a:r>
            <a:endParaRPr lang="en-US" sz="2800" dirty="0">
              <a:latin typeface="Bahnschrift SemiBold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CSS 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>
                <a:latin typeface="Bahnschrift SemiBold" pitchFamily="34" charset="0"/>
              </a:rPr>
              <a:t> JavaScript.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JPA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Spring boot</a:t>
            </a:r>
            <a:endParaRPr lang="en-US" sz="2800" dirty="0" smtClean="0">
              <a:latin typeface="Bahnschrift SemiBold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US" sz="2800" dirty="0">
              <a:latin typeface="Bahnschrift SemiBold" pitchFamily="34" charset="0"/>
            </a:endParaRPr>
          </a:p>
          <a:p>
            <a:r>
              <a:rPr lang="en-US" sz="2800" dirty="0" smtClean="0">
                <a:latin typeface="Bahnschrift SemiBold" pitchFamily="34" charset="0"/>
              </a:rPr>
              <a:t> </a:t>
            </a:r>
            <a:r>
              <a:rPr lang="en-US" sz="2800" dirty="0">
                <a:latin typeface="Bahnschrift SemiBold" pitchFamily="34" charset="0"/>
              </a:rPr>
              <a:t>IDE : </a:t>
            </a:r>
            <a:endParaRPr lang="en-US" sz="2800" dirty="0" smtClean="0">
              <a:latin typeface="Bahnschrift Semi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ahnschrift SemiBold" pitchFamily="34" charset="0"/>
              </a:rPr>
              <a:t>Sprint </a:t>
            </a:r>
            <a:r>
              <a:rPr lang="en-US" sz="2800" dirty="0">
                <a:latin typeface="Bahnschrift SemiBold" pitchFamily="34" charset="0"/>
              </a:rPr>
              <a:t>tool </a:t>
            </a:r>
            <a:r>
              <a:rPr lang="en-US" sz="2800" dirty="0" smtClean="0">
                <a:latin typeface="Bahnschrift SemiBold" pitchFamily="34" charset="0"/>
              </a:rPr>
              <a:t>suite</a:t>
            </a:r>
            <a:r>
              <a:rPr lang="en-US" sz="2800" dirty="0">
                <a:latin typeface="Bahnschrift SemiBold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Description about Front-End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8288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ahnschrift SemiBold" pitchFamily="34" charset="0"/>
              </a:rPr>
              <a:t>HTML5</a:t>
            </a:r>
            <a:r>
              <a:rPr lang="en-US" sz="2800" dirty="0" smtClean="0">
                <a:latin typeface="Bahnschrift SemiBold" pitchFamily="34" charset="0"/>
              </a:rPr>
              <a:t>-</a:t>
            </a:r>
          </a:p>
          <a:p>
            <a:r>
              <a:rPr lang="en-US" sz="2800" b="1" dirty="0" smtClean="0"/>
              <a:t>HTML5</a:t>
            </a:r>
            <a:r>
              <a:rPr lang="en-US" sz="2800" dirty="0" smtClean="0">
                <a:latin typeface="Bahnschrift SemiBold" pitchFamily="34" charset="0"/>
              </a:rPr>
              <a:t> is a markup </a:t>
            </a:r>
            <a:r>
              <a:rPr lang="en-US" sz="2800" dirty="0" smtClean="0">
                <a:latin typeface="Bahnschrift SemiBold" pitchFamily="34" charset="0"/>
              </a:rPr>
              <a:t>language</a:t>
            </a:r>
            <a:r>
              <a:rPr lang="en-US" sz="2800" dirty="0" smtClean="0">
                <a:latin typeface="Bahnschrift SemiBold" pitchFamily="34" charset="0"/>
              </a:rPr>
              <a:t> used for structuring and presenting content on the World Wide Web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>
                <a:latin typeface="Bahnschrift SemiBold" pitchFamily="34" charset="0"/>
              </a:rPr>
              <a:t>New features added in html5 is video &amp; audio , vector graphics , web browser support ,ease to use.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Bahnschrift SemiBold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Description about Front-End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133600"/>
            <a:ext cx="8229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Bahnschrift SemiBold" pitchFamily="34" charset="0"/>
              </a:rPr>
              <a:t>CSS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sz="2800" dirty="0" smtClean="0">
                <a:latin typeface="Bahnschrift SemiBold" pitchFamily="34" charset="0"/>
              </a:rPr>
              <a:t>Cascading Style Sheets (CSS) is a language that is used to illustrate the look, style, and format of a document written in any markup language. In simple words, it is used to style and organize the layout of Web pages.</a:t>
            </a:r>
            <a:endParaRPr lang="en-US" sz="2800" dirty="0">
              <a:latin typeface="Bahnschrift SemiBol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214</TotalTime>
  <Words>507</Words>
  <Application>Microsoft Office PowerPoint</Application>
  <PresentationFormat>On-screen Show (4:3)</PresentationFormat>
  <Paragraphs>101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     A Presentation On  Campus Management System  </vt:lpstr>
      <vt:lpstr> Content </vt:lpstr>
      <vt:lpstr> Introduction </vt:lpstr>
      <vt:lpstr> Motivation </vt:lpstr>
      <vt:lpstr> Objective </vt:lpstr>
      <vt:lpstr> Problem of definition </vt:lpstr>
      <vt:lpstr> Software Requirement </vt:lpstr>
      <vt:lpstr>Description about Front-End</vt:lpstr>
      <vt:lpstr>Description about Front-End</vt:lpstr>
      <vt:lpstr>Description about Front-End</vt:lpstr>
      <vt:lpstr>Description about Front-End</vt:lpstr>
      <vt:lpstr>Description about Front-End</vt:lpstr>
      <vt:lpstr>Description about Front-End</vt:lpstr>
      <vt:lpstr>Description about IDE</vt:lpstr>
      <vt:lpstr>Outputs</vt:lpstr>
      <vt:lpstr>Outputs</vt:lpstr>
      <vt:lpstr> Outputs </vt:lpstr>
      <vt:lpstr> Outputs </vt:lpstr>
      <vt:lpstr> Outputs </vt:lpstr>
      <vt:lpstr> Outputs </vt:lpstr>
      <vt:lpstr> Outputs </vt:lpstr>
      <vt:lpstr> Outputs </vt:lpstr>
      <vt:lpstr> Outputs </vt:lpstr>
      <vt:lpstr>Conclusion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22</cp:revision>
  <dcterms:created xsi:type="dcterms:W3CDTF">2021-10-27T15:07:53Z</dcterms:created>
  <dcterms:modified xsi:type="dcterms:W3CDTF">2021-10-29T03:40:09Z</dcterms:modified>
</cp:coreProperties>
</file>