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84" r:id="rId8"/>
    <p:sldId id="285" r:id="rId9"/>
    <p:sldId id="282" r:id="rId10"/>
    <p:sldId id="289" r:id="rId11"/>
    <p:sldId id="265" r:id="rId12"/>
    <p:sldId id="286" r:id="rId13"/>
    <p:sldId id="290" r:id="rId14"/>
    <p:sldId id="268" r:id="rId15"/>
    <p:sldId id="269" r:id="rId16"/>
    <p:sldId id="273" r:id="rId17"/>
    <p:sldId id="275" r:id="rId18"/>
    <p:sldId id="278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preet khanuja" initials="ck" lastIdx="1" clrIdx="0">
    <p:extLst>
      <p:ext uri="{19B8F6BF-5375-455C-9EA6-DF929625EA0E}">
        <p15:presenceInfo xmlns="" xmlns:p15="http://schemas.microsoft.com/office/powerpoint/2012/main" userId="7c2c3c7568ebf2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8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89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00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8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9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6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8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4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0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3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4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laints1/consumercomplaints" TargetMode="External"/><Relationship Id="rId2" Type="http://schemas.openxmlformats.org/officeDocument/2006/relationships/hyperlink" Target="https://github.com/khushbudesai/CIS-520/upload/mas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merfinance.gov/data-research/research-reports/semi-annual-report-spring-2016/" TargetMode="External"/><Relationship Id="rId2" Type="http://schemas.openxmlformats.org/officeDocument/2006/relationships/hyperlink" Target="http://www.consumerfinance.gov/data-research/research-reports/2015-consumer-response-annual-repor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573" y="795131"/>
            <a:ext cx="9264995" cy="6228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COMPLAINT DATA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9349" y="3992549"/>
            <a:ext cx="5035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Vaishnavi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Kunchala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(305045798)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Khushbu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Desai (305073241)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(305084512)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0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12" y="504841"/>
            <a:ext cx="8911687" cy="1280890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MORTGAGE ISSUE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36" y="1661492"/>
            <a:ext cx="6694072" cy="4093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2523" y="1661492"/>
            <a:ext cx="32997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CCIM;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CCIM AS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Issue, COUNT(Issue)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Product = 'Mortgage'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Issue;</a:t>
            </a:r>
          </a:p>
        </p:txBody>
      </p:sp>
    </p:spTree>
    <p:extLst>
      <p:ext uri="{BB962C8B-B14F-4D97-AF65-F5344CB8AC3E}">
        <p14:creationId xmlns:p14="http://schemas.microsoft.com/office/powerpoint/2010/main" val="332328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24" y="650828"/>
            <a:ext cx="9601196" cy="89891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-WISE ANALYSIS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82" y="1298713"/>
            <a:ext cx="7593496" cy="51948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19930" y="1669774"/>
            <a:ext cx="28889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CCC;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CCC AS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Company, COUNT(Company)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Company;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8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021" y="55785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YEAR-WISE ANALYSIS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80" y="1351722"/>
            <a:ext cx="7073759" cy="51948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725780" y="1198296"/>
            <a:ext cx="30156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CCY;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CCY AS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Datereceived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Daterecieved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Daterecieved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7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266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RESPONSE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92" y="1717962"/>
            <a:ext cx="6268278" cy="4576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4713" y="1905000"/>
            <a:ext cx="41098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CCTR;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CCTR AS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Timelyresponse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Timelyresponse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Timelyresponse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101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096" y="545019"/>
            <a:ext cx="9185482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ISSUES REGISTERED STATEWISE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9" y="1497496"/>
            <a:ext cx="8124182" cy="50225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516" y="1825909"/>
            <a:ext cx="938832" cy="4694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05553" y="1372222"/>
            <a:ext cx="143123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CCS;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CCS AS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State, COUNT(State)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State;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776" y="47351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 SUBMITTED 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</a:p>
          <a:p>
            <a:r>
              <a:rPr lang="en-US" dirty="0"/>
              <a:t>REFFERAL</a:t>
            </a:r>
          </a:p>
          <a:p>
            <a:r>
              <a:rPr lang="en-US" dirty="0"/>
              <a:t>POSTAL MAIL</a:t>
            </a:r>
          </a:p>
          <a:p>
            <a:r>
              <a:rPr lang="en-US" dirty="0"/>
              <a:t>PHONE</a:t>
            </a:r>
          </a:p>
          <a:p>
            <a:r>
              <a:rPr lang="en-US" dirty="0"/>
              <a:t>FAX</a:t>
            </a:r>
          </a:p>
          <a:p>
            <a:r>
              <a:rPr lang="en-US" dirty="0"/>
              <a:t>EMAIL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6" y="1388467"/>
            <a:ext cx="7566991" cy="5038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369287" y="1325217"/>
            <a:ext cx="21353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CCSV;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CCSV AS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Submittedvia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Submittedvia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Submittedvia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027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238" y="57110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Mortgage product and other mortgage sub-product complaints are maximum in number.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complaints are increasing year by year.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complaints were submitted via web.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 has the highest number of complaints.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complaints are registered with BANK OF AMERICA.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0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25" y="597606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AND 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https://github.com/khushbudesai/CIS-520/upload/master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https://catalog.data.gov/dataset/consumer-complaint-database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5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94" y="58435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http://www.consumerfinance.gov/data-research/research-reports/2015-consumer-response-annual-report/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http://www.consumerfinance.gov/data-research/research-reports/semi-annual-report-spring-2016/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6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044" y="2133600"/>
            <a:ext cx="6632313" cy="128089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5453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805" y="631289"/>
            <a:ext cx="8896710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365161"/>
            <a:ext cx="9601196" cy="40053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Dataset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HD Insight Cluster Details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047" y="597605"/>
            <a:ext cx="8911687" cy="1280890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629" y="1749287"/>
            <a:ext cx="8915400" cy="4201692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week, thousands of consumer’s complaints about financial protection, services or crash databases of banks are submitted to companies for response.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help us to identify inappropriate practices and stop them before they become major issues.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analyzed data is shown in the form of various charts and graphs using Tableau.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6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360" y="61085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827" y="1725841"/>
            <a:ext cx="10761785" cy="43375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complaint dataset is provided by USA government and is available on www.data.gov.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 according to States, Zip codes, Products , Sub products , Company are analysed from the year 2013-2016(June). 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Size – 290MB.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Files – 1.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 – CSV (Comma Separated Values).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941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HDInsight Cluster Details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91" y="1722993"/>
            <a:ext cx="8915400" cy="414772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nodes : 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: Windows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              : 14 GB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                     : 4 Cores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48518" y="1712890"/>
            <a:ext cx="6542467" cy="42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075" y="675860"/>
            <a:ext cx="8911687" cy="12026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5443" y="2146852"/>
            <a:ext cx="4613482" cy="393589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Cloud Berry     Explorer: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Berry Explorer allows accessing and managing Azure storage accounts as well as moving files and folders between your computer and cloud storage.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file from PC was uploaded using the 'COPY' action into the azure account using azure blob storage.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1061" y="2146853"/>
            <a:ext cx="6417939" cy="39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4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569" y="45183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 using Hive Editor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1132" y="1480930"/>
            <a:ext cx="477250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CC;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EXTERNAL TABLE CC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DateReceived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Product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SubProduct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Issue string,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SubIssue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Consumercomplaint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Companypublicresponse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Company string, State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Tags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Consumerconsent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Submittedvia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Datesent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Timelyresponse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Consumerdisputed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ComplaintID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string)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FORMAT DELIMITED FIELDS TERMINATED BY ',‘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AS TEXTFILE;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64" y="1571223"/>
            <a:ext cx="6720168" cy="50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2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43" y="65061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Dataset in Hive Editor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7722" y="2239617"/>
            <a:ext cx="3896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 INPATH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://khushbu-1@jolly.blob.core.windows.net/Consumer_Complaints.csv/'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OVERWRITE INTO TABLE CC;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65" y="2239617"/>
            <a:ext cx="6720168" cy="41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846" y="650614"/>
            <a:ext cx="8911687" cy="60834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PRODUCT- WISE ANALYSIS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24" y="2001078"/>
            <a:ext cx="7400449" cy="45243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468139" y="2001078"/>
            <a:ext cx="29817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IF EXISTS CCP;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CCP AS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Product, COUNT(Product)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Product;</a:t>
            </a:r>
          </a:p>
        </p:txBody>
      </p:sp>
    </p:spTree>
    <p:extLst>
      <p:ext uri="{BB962C8B-B14F-4D97-AF65-F5344CB8AC3E}">
        <p14:creationId xmlns:p14="http://schemas.microsoft.com/office/powerpoint/2010/main" val="9252560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1189</TotalTime>
  <Words>579</Words>
  <Application>Microsoft Office PowerPoint</Application>
  <PresentationFormat>Custom</PresentationFormat>
  <Paragraphs>146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Wisp</vt:lpstr>
      <vt:lpstr>CONSUMER COMPLAINT DATA  ANALYSIS</vt:lpstr>
      <vt:lpstr>TABLE OF CONTENTS</vt:lpstr>
      <vt:lpstr>INTRODUCTION</vt:lpstr>
      <vt:lpstr>SPECIFICATION OF DATASET</vt:lpstr>
      <vt:lpstr>Microsoft Azure HDInsight Cluster Details </vt:lpstr>
      <vt:lpstr>IMPLEMENTATION</vt:lpstr>
      <vt:lpstr>Table creation using Hive Editor</vt:lpstr>
      <vt:lpstr>Loading Dataset in Hive Editor</vt:lpstr>
      <vt:lpstr>PRODUCT- WISE ANALYSIS</vt:lpstr>
      <vt:lpstr>MORTGAGE ISSUE ANALYSIS</vt:lpstr>
      <vt:lpstr>COMPANY -WISE ANALYSIS </vt:lpstr>
      <vt:lpstr>YEAR-WISE ANALYSIS</vt:lpstr>
      <vt:lpstr>TIMELY RESPONSE</vt:lpstr>
      <vt:lpstr>MAXIMUM ISSUES REGISTERED STATEWISE</vt:lpstr>
      <vt:lpstr>COMPLAINTS SUBMITTED VIA</vt:lpstr>
      <vt:lpstr>CONCLUSION</vt:lpstr>
      <vt:lpstr>GITHUB AND DATASET DETAILS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DATA ANALYSIS</dc:title>
  <dc:creator>chanpreet khanuja</dc:creator>
  <cp:lastModifiedBy>user</cp:lastModifiedBy>
  <cp:revision>134</cp:revision>
  <dcterms:created xsi:type="dcterms:W3CDTF">2016-03-15T18:27:06Z</dcterms:created>
  <dcterms:modified xsi:type="dcterms:W3CDTF">2016-07-26T22:50:51Z</dcterms:modified>
</cp:coreProperties>
</file>