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  <p:sldMasterId id="2147483660" r:id="rId5"/>
    <p:sldMasterId id="2147483661" r:id="rId6"/>
    <p:sldMasterId id="2147483662" r:id="rId7"/>
    <p:sldMasterId id="2147483663" r:id="rId8"/>
    <p:sldMasterId id="2147483664" r:id="rId9"/>
    <p:sldMasterId id="2147483665" r:id="rId10"/>
  </p:sldMasterIdLst>
  <p:notesMasterIdLst>
    <p:notesMasterId r:id="rId11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</p:sldIdLst>
  <p:sldSz cy="6858000" cx="9144000"/>
  <p:notesSz cx="6985000" cy="9282100"/>
  <p:embeddedFontLst>
    <p:embeddedFont>
      <p:font typeface="Century Gothic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9.xml"/><Relationship Id="rId22" Type="http://schemas.openxmlformats.org/officeDocument/2006/relationships/slide" Target="slides/slide11.xml"/><Relationship Id="rId21" Type="http://schemas.openxmlformats.org/officeDocument/2006/relationships/slide" Target="slides/slide10.xml"/><Relationship Id="rId24" Type="http://schemas.openxmlformats.org/officeDocument/2006/relationships/slide" Target="slides/slide13.xml"/><Relationship Id="rId23" Type="http://schemas.openxmlformats.org/officeDocument/2006/relationships/slide" Target="slides/slide12.xml"/><Relationship Id="rId1" Type="http://schemas.openxmlformats.org/officeDocument/2006/relationships/theme" Target="theme/theme8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font" Target="fonts/CenturyGothic-bold.fntdata"/><Relationship Id="rId25" Type="http://schemas.openxmlformats.org/officeDocument/2006/relationships/font" Target="fonts/CenturyGothic-regular.fntdata"/><Relationship Id="rId28" Type="http://schemas.openxmlformats.org/officeDocument/2006/relationships/font" Target="fonts/CenturyGothic-boldItalic.fntdata"/><Relationship Id="rId27" Type="http://schemas.openxmlformats.org/officeDocument/2006/relationships/font" Target="fonts/CenturyGothic-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11" Type="http://schemas.openxmlformats.org/officeDocument/2006/relationships/notesMaster" Target="notesMasters/notesMaster1.xml"/><Relationship Id="rId10" Type="http://schemas.openxmlformats.org/officeDocument/2006/relationships/slideMaster" Target="slideMasters/slideMaster7.xml"/><Relationship Id="rId13" Type="http://schemas.openxmlformats.org/officeDocument/2006/relationships/slide" Target="slides/slide2.xml"/><Relationship Id="rId12" Type="http://schemas.openxmlformats.org/officeDocument/2006/relationships/slide" Target="slides/slide1.xml"/><Relationship Id="rId15" Type="http://schemas.openxmlformats.org/officeDocument/2006/relationships/slide" Target="slides/slide4.xml"/><Relationship Id="rId14" Type="http://schemas.openxmlformats.org/officeDocument/2006/relationships/slide" Target="slides/slide3.xml"/><Relationship Id="rId17" Type="http://schemas.openxmlformats.org/officeDocument/2006/relationships/slide" Target="slides/slide6.xml"/><Relationship Id="rId16" Type="http://schemas.openxmlformats.org/officeDocument/2006/relationships/slide" Target="slides/slide5.xml"/><Relationship Id="rId19" Type="http://schemas.openxmlformats.org/officeDocument/2006/relationships/slide" Target="slides/slide8.xml"/><Relationship Id="rId18" Type="http://schemas.openxmlformats.org/officeDocument/2006/relationships/slide" Target="slides/slide7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27362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250" spcFirstLastPara="1" rIns="1925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57637" y="0"/>
            <a:ext cx="3027362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9250" spcFirstLastPara="1" rIns="19250" wrap="square" tIns="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81100" y="703262"/>
            <a:ext cx="4624387" cy="3468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31862" y="4410075"/>
            <a:ext cx="5121275" cy="417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18562"/>
            <a:ext cx="3027362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250" spcFirstLastPara="1" rIns="1925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1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57637" y="8818562"/>
            <a:ext cx="3027362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250" spcFirstLastPara="1" rIns="192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fld id="{00000000-1234-1234-1234-123412341234}" type="slidenum">
              <a:rPr b="0" i="1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:notes"/>
          <p:cNvSpPr txBox="1"/>
          <p:nvPr/>
        </p:nvSpPr>
        <p:spPr>
          <a:xfrm>
            <a:off x="0" y="8818562"/>
            <a:ext cx="3027362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250" spcFirstLastPara="1" rIns="1925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b="0" i="1" lang="en-US" sz="1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D. Clausen</a:t>
            </a:r>
            <a:endParaRPr/>
          </a:p>
        </p:txBody>
      </p:sp>
      <p:sp>
        <p:nvSpPr>
          <p:cNvPr id="136" name="Google Shape;136;p1:notes"/>
          <p:cNvSpPr/>
          <p:nvPr>
            <p:ph idx="2" type="sldImg"/>
          </p:nvPr>
        </p:nvSpPr>
        <p:spPr>
          <a:xfrm>
            <a:off x="1181100" y="703262"/>
            <a:ext cx="4624387" cy="3468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7" name="Google Shape;137;p1:notes"/>
          <p:cNvSpPr txBox="1"/>
          <p:nvPr>
            <p:ph idx="1" type="body"/>
          </p:nvPr>
        </p:nvSpPr>
        <p:spPr>
          <a:xfrm>
            <a:off x="931862" y="4410075"/>
            <a:ext cx="5121275" cy="417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0:notes"/>
          <p:cNvSpPr txBox="1"/>
          <p:nvPr>
            <p:ph idx="1" type="body"/>
          </p:nvPr>
        </p:nvSpPr>
        <p:spPr>
          <a:xfrm>
            <a:off x="931862" y="4410075"/>
            <a:ext cx="5121275" cy="417512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0:notes"/>
          <p:cNvSpPr/>
          <p:nvPr>
            <p:ph idx="2" type="sldImg"/>
          </p:nvPr>
        </p:nvSpPr>
        <p:spPr>
          <a:xfrm>
            <a:off x="1181100" y="703262"/>
            <a:ext cx="4624387" cy="3468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:notes"/>
          <p:cNvSpPr txBox="1"/>
          <p:nvPr>
            <p:ph idx="1" type="body"/>
          </p:nvPr>
        </p:nvSpPr>
        <p:spPr>
          <a:xfrm>
            <a:off x="931862" y="4410075"/>
            <a:ext cx="5121275" cy="417512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1:notes"/>
          <p:cNvSpPr/>
          <p:nvPr>
            <p:ph idx="2" type="sldImg"/>
          </p:nvPr>
        </p:nvSpPr>
        <p:spPr>
          <a:xfrm>
            <a:off x="1181100" y="703262"/>
            <a:ext cx="4624387" cy="3468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2:notes"/>
          <p:cNvSpPr txBox="1"/>
          <p:nvPr>
            <p:ph idx="1" type="body"/>
          </p:nvPr>
        </p:nvSpPr>
        <p:spPr>
          <a:xfrm>
            <a:off x="931862" y="4410075"/>
            <a:ext cx="5121275" cy="417512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2:notes"/>
          <p:cNvSpPr/>
          <p:nvPr>
            <p:ph idx="2" type="sldImg"/>
          </p:nvPr>
        </p:nvSpPr>
        <p:spPr>
          <a:xfrm>
            <a:off x="1181100" y="703262"/>
            <a:ext cx="4624387" cy="3468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3:notes"/>
          <p:cNvSpPr txBox="1"/>
          <p:nvPr>
            <p:ph idx="1" type="body"/>
          </p:nvPr>
        </p:nvSpPr>
        <p:spPr>
          <a:xfrm>
            <a:off x="931862" y="4410075"/>
            <a:ext cx="5121275" cy="417512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3:notes"/>
          <p:cNvSpPr/>
          <p:nvPr>
            <p:ph idx="2" type="sldImg"/>
          </p:nvPr>
        </p:nvSpPr>
        <p:spPr>
          <a:xfrm>
            <a:off x="1181100" y="703262"/>
            <a:ext cx="4624387" cy="3468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:notes"/>
          <p:cNvSpPr txBox="1"/>
          <p:nvPr/>
        </p:nvSpPr>
        <p:spPr>
          <a:xfrm>
            <a:off x="0" y="8818562"/>
            <a:ext cx="3027362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250" spcFirstLastPara="1" rIns="1925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b="0" i="1" lang="en-US" sz="1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D. Clausen</a:t>
            </a:r>
            <a:endParaRPr/>
          </a:p>
        </p:txBody>
      </p:sp>
      <p:sp>
        <p:nvSpPr>
          <p:cNvPr id="143" name="Google Shape;143;p2:notes"/>
          <p:cNvSpPr/>
          <p:nvPr>
            <p:ph idx="2" type="sldImg"/>
          </p:nvPr>
        </p:nvSpPr>
        <p:spPr>
          <a:xfrm>
            <a:off x="1181100" y="703262"/>
            <a:ext cx="4624387" cy="3468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" name="Google Shape;144;p2:notes"/>
          <p:cNvSpPr txBox="1"/>
          <p:nvPr>
            <p:ph idx="1" type="body"/>
          </p:nvPr>
        </p:nvSpPr>
        <p:spPr>
          <a:xfrm>
            <a:off x="931862" y="4410075"/>
            <a:ext cx="5121275" cy="417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:notes"/>
          <p:cNvSpPr txBox="1"/>
          <p:nvPr/>
        </p:nvSpPr>
        <p:spPr>
          <a:xfrm>
            <a:off x="0" y="8818562"/>
            <a:ext cx="3027362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250" spcFirstLastPara="1" rIns="1925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b="0" i="1" lang="en-US" sz="1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D. Clausen</a:t>
            </a:r>
            <a:endParaRPr/>
          </a:p>
        </p:txBody>
      </p:sp>
      <p:sp>
        <p:nvSpPr>
          <p:cNvPr id="151" name="Google Shape;151;p3:notes"/>
          <p:cNvSpPr/>
          <p:nvPr>
            <p:ph idx="2" type="sldImg"/>
          </p:nvPr>
        </p:nvSpPr>
        <p:spPr>
          <a:xfrm>
            <a:off x="1181100" y="703262"/>
            <a:ext cx="4624387" cy="3468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931862" y="4410075"/>
            <a:ext cx="5121275" cy="417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 txBox="1"/>
          <p:nvPr>
            <p:ph idx="1" type="body"/>
          </p:nvPr>
        </p:nvSpPr>
        <p:spPr>
          <a:xfrm>
            <a:off x="931862" y="4410075"/>
            <a:ext cx="5121275" cy="417512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4:notes"/>
          <p:cNvSpPr/>
          <p:nvPr>
            <p:ph idx="2" type="sldImg"/>
          </p:nvPr>
        </p:nvSpPr>
        <p:spPr>
          <a:xfrm>
            <a:off x="1181100" y="703262"/>
            <a:ext cx="4624387" cy="3468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 txBox="1"/>
          <p:nvPr>
            <p:ph idx="1" type="body"/>
          </p:nvPr>
        </p:nvSpPr>
        <p:spPr>
          <a:xfrm>
            <a:off x="931862" y="4410075"/>
            <a:ext cx="5121275" cy="417512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5:notes"/>
          <p:cNvSpPr/>
          <p:nvPr>
            <p:ph idx="2" type="sldImg"/>
          </p:nvPr>
        </p:nvSpPr>
        <p:spPr>
          <a:xfrm>
            <a:off x="1181100" y="703262"/>
            <a:ext cx="4624387" cy="3468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 txBox="1"/>
          <p:nvPr/>
        </p:nvSpPr>
        <p:spPr>
          <a:xfrm>
            <a:off x="0" y="8818562"/>
            <a:ext cx="3027362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250" spcFirstLastPara="1" rIns="1925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b="0" i="1" lang="en-US" sz="1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D. Clausen</a:t>
            </a:r>
            <a:endParaRPr/>
          </a:p>
        </p:txBody>
      </p:sp>
      <p:sp>
        <p:nvSpPr>
          <p:cNvPr id="175" name="Google Shape;175;p6:notes"/>
          <p:cNvSpPr/>
          <p:nvPr>
            <p:ph idx="2" type="sldImg"/>
          </p:nvPr>
        </p:nvSpPr>
        <p:spPr>
          <a:xfrm>
            <a:off x="1181100" y="703262"/>
            <a:ext cx="4624387" cy="3468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6" name="Google Shape;176;p6:notes"/>
          <p:cNvSpPr txBox="1"/>
          <p:nvPr>
            <p:ph idx="1" type="body"/>
          </p:nvPr>
        </p:nvSpPr>
        <p:spPr>
          <a:xfrm>
            <a:off x="931862" y="4410075"/>
            <a:ext cx="5121275" cy="417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:notes"/>
          <p:cNvSpPr txBox="1"/>
          <p:nvPr>
            <p:ph idx="1" type="body"/>
          </p:nvPr>
        </p:nvSpPr>
        <p:spPr>
          <a:xfrm>
            <a:off x="931862" y="4410075"/>
            <a:ext cx="5121275" cy="417512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7:notes"/>
          <p:cNvSpPr/>
          <p:nvPr>
            <p:ph idx="2" type="sldImg"/>
          </p:nvPr>
        </p:nvSpPr>
        <p:spPr>
          <a:xfrm>
            <a:off x="1181100" y="703262"/>
            <a:ext cx="4624387" cy="3468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:notes"/>
          <p:cNvSpPr txBox="1"/>
          <p:nvPr>
            <p:ph idx="1" type="body"/>
          </p:nvPr>
        </p:nvSpPr>
        <p:spPr>
          <a:xfrm>
            <a:off x="931862" y="4410075"/>
            <a:ext cx="5121275" cy="4175125"/>
          </a:xfrm>
          <a:prstGeom prst="rect">
            <a:avLst/>
          </a:prstGeom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8:notes"/>
          <p:cNvSpPr/>
          <p:nvPr>
            <p:ph idx="2" type="sldImg"/>
          </p:nvPr>
        </p:nvSpPr>
        <p:spPr>
          <a:xfrm>
            <a:off x="1181100" y="703262"/>
            <a:ext cx="4624387" cy="3468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:notes"/>
          <p:cNvSpPr txBox="1"/>
          <p:nvPr/>
        </p:nvSpPr>
        <p:spPr>
          <a:xfrm>
            <a:off x="0" y="8818562"/>
            <a:ext cx="3027362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250" spcFirstLastPara="1" rIns="1925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r>
              <a:rPr b="0" i="1" lang="en-US" sz="1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D. Clausen</a:t>
            </a:r>
            <a:endParaRPr/>
          </a:p>
        </p:txBody>
      </p:sp>
      <p:sp>
        <p:nvSpPr>
          <p:cNvPr id="203" name="Google Shape;203;p9:notes"/>
          <p:cNvSpPr/>
          <p:nvPr>
            <p:ph idx="2" type="sldImg"/>
          </p:nvPr>
        </p:nvSpPr>
        <p:spPr>
          <a:xfrm>
            <a:off x="1181100" y="703262"/>
            <a:ext cx="4624387" cy="3468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4" name="Google Shape;204;p9:notes"/>
          <p:cNvSpPr txBox="1"/>
          <p:nvPr>
            <p:ph idx="1" type="body"/>
          </p:nvPr>
        </p:nvSpPr>
        <p:spPr>
          <a:xfrm>
            <a:off x="931862" y="4410075"/>
            <a:ext cx="5121275" cy="417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/>
          <p:nvPr>
            <p:ph type="ctrTitle"/>
          </p:nvPr>
        </p:nvSpPr>
        <p:spPr>
          <a:xfrm>
            <a:off x="540544" y="776288"/>
            <a:ext cx="8062912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4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540544" y="2250280"/>
            <a:ext cx="806291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36576" algn="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71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1371600" y="6011862"/>
            <a:ext cx="579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1371600" y="5649912"/>
            <a:ext cx="579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8391525" y="5753100"/>
            <a:ext cx="503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Times New Roman"/>
              <a:buNone/>
              <a:defRPr b="0" i="0" sz="13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Times New Roman"/>
              <a:buNone/>
              <a:defRPr b="0" i="0" sz="13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Times New Roman"/>
              <a:buNone/>
              <a:defRPr b="0" i="0" sz="13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Times New Roman"/>
              <a:buNone/>
              <a:defRPr b="0" i="0" sz="13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Times New Roman"/>
              <a:buNone/>
              <a:defRPr b="0" i="0" sz="13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Times New Roman"/>
              <a:buNone/>
              <a:defRPr b="0" i="0" sz="13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Times New Roman"/>
              <a:buNone/>
              <a:defRPr b="0" i="0" sz="13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Times New Roman"/>
              <a:buNone/>
              <a:defRPr b="0" i="0" sz="13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Times New Roman"/>
              <a:buNone/>
              <a:defRPr b="0" i="0" sz="13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 rot="-5400000">
            <a:off x="-2295144" y="2882264"/>
            <a:ext cx="5943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18288" algn="r">
              <a:spcBef>
                <a:spcPts val="0"/>
              </a:spcBef>
              <a:spcAft>
                <a:spcPts val="0"/>
              </a:spcAft>
              <a:buClr>
                <a:srgbClr val="FF5C9C"/>
              </a:buClr>
              <a:buSzPts val="2900"/>
              <a:buFont typeface="Century Gothic"/>
              <a:buNone/>
              <a:defRPr b="0" sz="29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1135856" y="367664"/>
            <a:ext cx="24384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14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17" name="Google Shape;117;p16"/>
          <p:cNvSpPr txBox="1"/>
          <p:nvPr>
            <p:ph idx="2" type="body"/>
          </p:nvPr>
        </p:nvSpPr>
        <p:spPr>
          <a:xfrm>
            <a:off x="3651250" y="320040"/>
            <a:ext cx="5276088" cy="5989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0"/>
              </a:spcBef>
              <a:spcAft>
                <a:spcPts val="0"/>
              </a:spcAft>
              <a:buSzPts val="2400"/>
              <a:buChar char="⦿"/>
              <a:defRPr sz="3000"/>
            </a:lvl1pPr>
            <a:lvl2pPr indent="-385444" lvl="1" marL="914400" algn="l">
              <a:spcBef>
                <a:spcPts val="520"/>
              </a:spcBef>
              <a:spcAft>
                <a:spcPts val="0"/>
              </a:spcAft>
              <a:buSzPts val="2470"/>
              <a:buChar char="›"/>
              <a:defRPr sz="26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18" name="Google Shape;118;p16"/>
          <p:cNvSpPr txBox="1"/>
          <p:nvPr>
            <p:ph idx="10" type="dt"/>
          </p:nvPr>
        </p:nvSpPr>
        <p:spPr>
          <a:xfrm>
            <a:off x="6278562" y="6556375"/>
            <a:ext cx="2133600" cy="301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6"/>
          <p:cNvSpPr txBox="1"/>
          <p:nvPr>
            <p:ph idx="11" type="ftr"/>
          </p:nvPr>
        </p:nvSpPr>
        <p:spPr>
          <a:xfrm>
            <a:off x="1135062" y="6556375"/>
            <a:ext cx="5143500" cy="301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6"/>
          <p:cNvSpPr txBox="1"/>
          <p:nvPr>
            <p:ph idx="12" type="sldNum"/>
          </p:nvPr>
        </p:nvSpPr>
        <p:spPr>
          <a:xfrm>
            <a:off x="8410575" y="6556375"/>
            <a:ext cx="503237" cy="301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b="0" i="0" sz="9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b="0" i="0" sz="9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b="0" i="0" sz="9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b="0" i="0" sz="9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b="0" i="0" sz="9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b="0" i="0" sz="9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b="0" i="0" sz="9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b="0" i="0" sz="9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b="0" i="0" sz="9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 rot="-5400000">
            <a:off x="-2523744" y="2894096"/>
            <a:ext cx="6400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5C9C"/>
              </a:buClr>
              <a:buSzPts val="3000"/>
              <a:buFont typeface="Century Gothic"/>
              <a:buNone/>
              <a:defRPr b="0" sz="3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8"/>
          <p:cNvSpPr/>
          <p:nvPr>
            <p:ph idx="2" type="pic"/>
          </p:nvPr>
        </p:nvSpPr>
        <p:spPr>
          <a:xfrm>
            <a:off x="1138237" y="373966"/>
            <a:ext cx="7333488" cy="5486400"/>
          </a:xfrm>
          <a:prstGeom prst="rect">
            <a:avLst/>
          </a:prstGeom>
          <a:solidFill>
            <a:srgbClr val="4A4A4A"/>
          </a:solidFill>
          <a:ln>
            <a:noFill/>
          </a:ln>
        </p:spPr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1143000" y="5867400"/>
            <a:ext cx="7333488" cy="685800"/>
          </a:xfrm>
          <a:prstGeom prst="rect">
            <a:avLst/>
          </a:prstGeom>
          <a:solidFill>
            <a:schemeClr val="accent1">
              <a:alpha val="14901"/>
            </a:schemeClr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indent="-300990" lvl="1" marL="914400" algn="l">
              <a:spcBef>
                <a:spcPts val="240"/>
              </a:spcBef>
              <a:spcAft>
                <a:spcPts val="0"/>
              </a:spcAft>
              <a:buSzPts val="1140"/>
              <a:buChar char="›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SzPts val="1000"/>
              <a:buChar char="●"/>
              <a:defRPr sz="1000"/>
            </a:lvl3pPr>
            <a:lvl4pPr indent="-285750" lvl="3" marL="1828800" algn="l"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31" name="Google Shape;131;p18"/>
          <p:cNvSpPr txBox="1"/>
          <p:nvPr>
            <p:ph idx="10" type="dt"/>
          </p:nvPr>
        </p:nvSpPr>
        <p:spPr>
          <a:xfrm>
            <a:off x="6108700" y="6556375"/>
            <a:ext cx="2101850" cy="301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8"/>
          <p:cNvSpPr txBox="1"/>
          <p:nvPr>
            <p:ph idx="11" type="ftr"/>
          </p:nvPr>
        </p:nvSpPr>
        <p:spPr>
          <a:xfrm>
            <a:off x="1169987" y="6557962"/>
            <a:ext cx="4948237" cy="301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8"/>
          <p:cNvSpPr txBox="1"/>
          <p:nvPr>
            <p:ph idx="12" type="sldNum"/>
          </p:nvPr>
        </p:nvSpPr>
        <p:spPr>
          <a:xfrm>
            <a:off x="8216900" y="6556375"/>
            <a:ext cx="366712" cy="301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b="0" i="0" sz="9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b="0" i="0" sz="9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b="0" i="0" sz="9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b="0" i="0" sz="9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b="0" i="0" sz="9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b="0" i="0" sz="9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b="0" i="0" sz="9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b="0" i="0" sz="9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b="0" i="0" sz="9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⦿"/>
              <a:defRPr/>
            </a:lvl1pPr>
            <a:lvl2pPr indent="-337185" lvl="1" marL="914400" algn="l">
              <a:spcBef>
                <a:spcPts val="360"/>
              </a:spcBef>
              <a:spcAft>
                <a:spcPts val="0"/>
              </a:spcAft>
              <a:buSzPts val="1710"/>
              <a:buChar char="›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0" type="dt"/>
          </p:nvPr>
        </p:nvSpPr>
        <p:spPr>
          <a:xfrm>
            <a:off x="4791075" y="6480175"/>
            <a:ext cx="2133600" cy="301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1" type="ftr"/>
          </p:nvPr>
        </p:nvSpPr>
        <p:spPr>
          <a:xfrm>
            <a:off x="457200" y="6481762"/>
            <a:ext cx="4259262" cy="3000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7589837" y="6481762"/>
            <a:ext cx="503237" cy="301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type="title"/>
          </p:nvPr>
        </p:nvSpPr>
        <p:spPr>
          <a:xfrm>
            <a:off x="457200" y="268287"/>
            <a:ext cx="8229600" cy="1398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4791075" y="6481762"/>
            <a:ext cx="2133600" cy="301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1" type="ftr"/>
          </p:nvPr>
        </p:nvSpPr>
        <p:spPr>
          <a:xfrm>
            <a:off x="457200" y="6481762"/>
            <a:ext cx="4259262" cy="301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7589837" y="6481762"/>
            <a:ext cx="503237" cy="301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 rot="5400000">
            <a:off x="4991100" y="2171700"/>
            <a:ext cx="5486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" type="body"/>
          </p:nvPr>
        </p:nvSpPr>
        <p:spPr>
          <a:xfrm rot="5400000">
            <a:off x="838200" y="0"/>
            <a:ext cx="54864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⦿"/>
              <a:defRPr/>
            </a:lvl1pPr>
            <a:lvl2pPr indent="-337185" lvl="1" marL="914400" algn="l">
              <a:spcBef>
                <a:spcPts val="360"/>
              </a:spcBef>
              <a:spcAft>
                <a:spcPts val="0"/>
              </a:spcAft>
              <a:buSzPts val="1710"/>
              <a:buChar char="›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0" type="dt"/>
          </p:nvPr>
        </p:nvSpPr>
        <p:spPr>
          <a:xfrm>
            <a:off x="4791075" y="6481762"/>
            <a:ext cx="2133600" cy="301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1" type="ftr"/>
          </p:nvPr>
        </p:nvSpPr>
        <p:spPr>
          <a:xfrm>
            <a:off x="457200" y="6481762"/>
            <a:ext cx="4259262" cy="301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2" type="sldNum"/>
          </p:nvPr>
        </p:nvSpPr>
        <p:spPr>
          <a:xfrm>
            <a:off x="7589837" y="6481762"/>
            <a:ext cx="503237" cy="301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type="title"/>
          </p:nvPr>
        </p:nvSpPr>
        <p:spPr>
          <a:xfrm>
            <a:off x="457200" y="268287"/>
            <a:ext cx="8229600" cy="1398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" type="body"/>
          </p:nvPr>
        </p:nvSpPr>
        <p:spPr>
          <a:xfrm rot="5400000">
            <a:off x="2286000" y="53975"/>
            <a:ext cx="45720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⦿"/>
              <a:defRPr/>
            </a:lvl1pPr>
            <a:lvl2pPr indent="-337185" lvl="1" marL="914400" algn="l">
              <a:spcBef>
                <a:spcPts val="360"/>
              </a:spcBef>
              <a:spcAft>
                <a:spcPts val="0"/>
              </a:spcAft>
              <a:buSzPts val="1710"/>
              <a:buChar char="›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0" type="dt"/>
          </p:nvPr>
        </p:nvSpPr>
        <p:spPr>
          <a:xfrm>
            <a:off x="4791075" y="6481762"/>
            <a:ext cx="2133600" cy="301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1" type="ftr"/>
          </p:nvPr>
        </p:nvSpPr>
        <p:spPr>
          <a:xfrm>
            <a:off x="457200" y="6481762"/>
            <a:ext cx="4259262" cy="301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2" type="sldNum"/>
          </p:nvPr>
        </p:nvSpPr>
        <p:spPr>
          <a:xfrm>
            <a:off x="7589837" y="6481762"/>
            <a:ext cx="503237" cy="301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idx="10" type="dt"/>
          </p:nvPr>
        </p:nvSpPr>
        <p:spPr>
          <a:xfrm>
            <a:off x="4791075" y="6481762"/>
            <a:ext cx="2133600" cy="301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457200" y="6481762"/>
            <a:ext cx="4259262" cy="301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7589837" y="6481762"/>
            <a:ext cx="503237" cy="301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title"/>
          </p:nvPr>
        </p:nvSpPr>
        <p:spPr>
          <a:xfrm>
            <a:off x="457200" y="268287"/>
            <a:ext cx="8229600" cy="1398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457200" y="1722437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680" lvl="0" marL="457200" algn="l">
              <a:spcBef>
                <a:spcPts val="520"/>
              </a:spcBef>
              <a:spcAft>
                <a:spcPts val="0"/>
              </a:spcAft>
              <a:buSzPts val="2080"/>
              <a:buChar char="⦿"/>
              <a:defRPr sz="2600"/>
            </a:lvl1pPr>
            <a:lvl2pPr indent="-373380" lvl="1" marL="914400" algn="l">
              <a:spcBef>
                <a:spcPts val="480"/>
              </a:spcBef>
              <a:spcAft>
                <a:spcPts val="0"/>
              </a:spcAft>
              <a:buSzPts val="2280"/>
              <a:buChar char="›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2" type="body"/>
          </p:nvPr>
        </p:nvSpPr>
        <p:spPr>
          <a:xfrm>
            <a:off x="4648200" y="1722437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680" lvl="0" marL="457200" algn="l">
              <a:spcBef>
                <a:spcPts val="520"/>
              </a:spcBef>
              <a:spcAft>
                <a:spcPts val="0"/>
              </a:spcAft>
              <a:buSzPts val="2080"/>
              <a:buChar char="⦿"/>
              <a:defRPr sz="2600"/>
            </a:lvl1pPr>
            <a:lvl2pPr indent="-373380" lvl="1" marL="914400" algn="l">
              <a:spcBef>
                <a:spcPts val="480"/>
              </a:spcBef>
              <a:spcAft>
                <a:spcPts val="0"/>
              </a:spcAft>
              <a:buSzPts val="2280"/>
              <a:buChar char="›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>
            <a:off x="4791075" y="6481762"/>
            <a:ext cx="2133600" cy="301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457200" y="6481762"/>
            <a:ext cx="4259262" cy="301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7589837" y="6481762"/>
            <a:ext cx="503237" cy="301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type="title"/>
          </p:nvPr>
        </p:nvSpPr>
        <p:spPr>
          <a:xfrm>
            <a:off x="381000" y="271464"/>
            <a:ext cx="72390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5C9C"/>
              </a:buClr>
              <a:buSzPts val="3600"/>
              <a:buFont typeface="Century Gothic"/>
              <a:buNone/>
              <a:defRPr b="1" sz="36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" type="body"/>
          </p:nvPr>
        </p:nvSpPr>
        <p:spPr>
          <a:xfrm>
            <a:off x="381000" y="1633536"/>
            <a:ext cx="38862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71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0" type="dt"/>
          </p:nvPr>
        </p:nvSpPr>
        <p:spPr>
          <a:xfrm>
            <a:off x="6956425" y="64770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1" type="ftr"/>
          </p:nvPr>
        </p:nvSpPr>
        <p:spPr>
          <a:xfrm>
            <a:off x="2619375" y="6481762"/>
            <a:ext cx="4260850" cy="3000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2" type="sldNum"/>
          </p:nvPr>
        </p:nvSpPr>
        <p:spPr>
          <a:xfrm>
            <a:off x="8450262" y="809625"/>
            <a:ext cx="503237" cy="3000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title"/>
          </p:nvPr>
        </p:nvSpPr>
        <p:spPr>
          <a:xfrm rot="-5400000">
            <a:off x="-2295358" y="2834288"/>
            <a:ext cx="6153912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33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" type="body"/>
          </p:nvPr>
        </p:nvSpPr>
        <p:spPr>
          <a:xfrm rot="-5400000">
            <a:off x="146758" y="1508980"/>
            <a:ext cx="3017520" cy="58102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280"/>
              <a:buNone/>
              <a:defRPr b="0" sz="16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9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2" type="body"/>
          </p:nvPr>
        </p:nvSpPr>
        <p:spPr>
          <a:xfrm rot="-5400000">
            <a:off x="146758" y="4645372"/>
            <a:ext cx="3017520" cy="58102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280"/>
              <a:buNone/>
              <a:defRPr b="0" sz="16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9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03" name="Google Shape;103;p14"/>
          <p:cNvSpPr txBox="1"/>
          <p:nvPr>
            <p:ph idx="3" type="body"/>
          </p:nvPr>
        </p:nvSpPr>
        <p:spPr>
          <a:xfrm>
            <a:off x="2022230" y="290732"/>
            <a:ext cx="685800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⦿"/>
              <a:defRPr sz="2400"/>
            </a:lvl1pPr>
            <a:lvl2pPr indent="-349250" lvl="1" marL="914400" algn="l">
              <a:spcBef>
                <a:spcPts val="400"/>
              </a:spcBef>
              <a:spcAft>
                <a:spcPts val="0"/>
              </a:spcAft>
              <a:buSzPts val="1900"/>
              <a:buChar char="›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04" name="Google Shape;104;p14"/>
          <p:cNvSpPr txBox="1"/>
          <p:nvPr>
            <p:ph idx="4" type="body"/>
          </p:nvPr>
        </p:nvSpPr>
        <p:spPr>
          <a:xfrm>
            <a:off x="2022230" y="3427124"/>
            <a:ext cx="685800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⦿"/>
              <a:defRPr sz="2400"/>
            </a:lvl1pPr>
            <a:lvl2pPr indent="-349250" lvl="1" marL="914400" algn="l">
              <a:spcBef>
                <a:spcPts val="400"/>
              </a:spcBef>
              <a:spcAft>
                <a:spcPts val="0"/>
              </a:spcAft>
              <a:buSzPts val="1900"/>
              <a:buChar char="›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0" type="dt"/>
          </p:nvPr>
        </p:nvSpPr>
        <p:spPr>
          <a:xfrm>
            <a:off x="4791075" y="6481762"/>
            <a:ext cx="2130425" cy="301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1" type="ftr"/>
          </p:nvPr>
        </p:nvSpPr>
        <p:spPr>
          <a:xfrm>
            <a:off x="457200" y="6481762"/>
            <a:ext cx="4260850" cy="301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idx="12" type="sldNum"/>
          </p:nvPr>
        </p:nvSpPr>
        <p:spPr>
          <a:xfrm>
            <a:off x="7589837" y="6483350"/>
            <a:ext cx="503237" cy="301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5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6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7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4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74747"/>
            </a:gs>
            <a:gs pos="60000">
              <a:srgbClr val="626262"/>
            </a:gs>
            <a:gs pos="100000">
              <a:srgbClr val="8C8C8C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6350" y="14287"/>
            <a:ext cx="9131300" cy="6837362"/>
          </a:xfrm>
          <a:prstGeom prst="rtTriangle">
            <a:avLst/>
          </a:prstGeom>
          <a:gradFill>
            <a:gsLst>
              <a:gs pos="0">
                <a:srgbClr val="D2D2D2"/>
              </a:gs>
              <a:gs pos="69999">
                <a:srgbClr val="D2D2D2"/>
              </a:gs>
              <a:gs pos="100000">
                <a:srgbClr val="D2D2D2"/>
              </a:gs>
            </a:gsLst>
            <a:lin ang="798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" name="Google Shape;11;p1"/>
          <p:cNvCxnSpPr/>
          <p:nvPr/>
        </p:nvCxnSpPr>
        <p:spPr>
          <a:xfrm>
            <a:off x="0" y="6350"/>
            <a:ext cx="9137650" cy="6845300"/>
          </a:xfrm>
          <a:prstGeom prst="straightConnector1">
            <a:avLst/>
          </a:prstGeom>
          <a:noFill/>
          <a:ln cap="rnd" cmpd="sng" w="9525">
            <a:solidFill>
              <a:srgbClr val="BFBFBF">
                <a:alpha val="34509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" name="Google Shape;12;p1"/>
          <p:cNvCxnSpPr/>
          <p:nvPr/>
        </p:nvCxnSpPr>
        <p:spPr>
          <a:xfrm flipH="1">
            <a:off x="6469062" y="4948237"/>
            <a:ext cx="2673350" cy="1900237"/>
          </a:xfrm>
          <a:prstGeom prst="straightConnector1">
            <a:avLst/>
          </a:prstGeom>
          <a:noFill/>
          <a:ln cap="rnd" cmpd="sng" w="9525">
            <a:solidFill>
              <a:srgbClr val="C6C6C6">
                <a:alpha val="44705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" name="Google Shape;13;p1"/>
          <p:cNvSpPr/>
          <p:nvPr/>
        </p:nvSpPr>
        <p:spPr>
          <a:xfrm rot="-5400000">
            <a:off x="7553325" y="5254625"/>
            <a:ext cx="1893887" cy="1293812"/>
          </a:xfrm>
          <a:prstGeom prst="triangle">
            <a:avLst>
              <a:gd fmla="val 11086" name="adj"/>
            </a:avLst>
          </a:prstGeom>
          <a:gradFill>
            <a:gsLst>
              <a:gs pos="0">
                <a:srgbClr val="B6004A"/>
              </a:gs>
              <a:gs pos="60000">
                <a:srgbClr val="FF0083"/>
              </a:gs>
              <a:gs pos="100000">
                <a:srgbClr val="FF69A4"/>
              </a:gs>
            </a:gsLst>
            <a:lin ang="1547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1"/>
          <p:cNvSpPr txBox="1"/>
          <p:nvPr>
            <p:ph type="title"/>
          </p:nvPr>
        </p:nvSpPr>
        <p:spPr>
          <a:xfrm>
            <a:off x="457200" y="268287"/>
            <a:ext cx="8229600" cy="1398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5C9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5C9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5C9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5C9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5C9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5C9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5C9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5C9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5C9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457200" y="1882775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⦿"/>
              <a:defRPr b="0" i="0" sz="3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5444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470"/>
              <a:buFont typeface="Verdana"/>
              <a:buChar char="›"/>
              <a:defRPr b="0" i="0" sz="2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9250" lvl="4" marL="2286000" marR="0" rtl="0" algn="l">
              <a:spcBef>
                <a:spcPts val="380"/>
              </a:spcBef>
              <a:spcAft>
                <a:spcPts val="0"/>
              </a:spcAft>
              <a:buClr>
                <a:srgbClr val="FF90B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FF8EB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FF8EB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FF8EB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FF8EB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0" type="dt"/>
          </p:nvPr>
        </p:nvSpPr>
        <p:spPr>
          <a:xfrm>
            <a:off x="1371600" y="6011862"/>
            <a:ext cx="579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1" type="ftr"/>
          </p:nvPr>
        </p:nvSpPr>
        <p:spPr>
          <a:xfrm>
            <a:off x="1371600" y="5649912"/>
            <a:ext cx="5791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2" type="sldNum"/>
          </p:nvPr>
        </p:nvSpPr>
        <p:spPr>
          <a:xfrm>
            <a:off x="8391525" y="5753100"/>
            <a:ext cx="503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Times New Roman"/>
              <a:buNone/>
              <a:defRPr b="0" i="0" sz="13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Times New Roman"/>
              <a:buNone/>
              <a:defRPr b="0" i="0" sz="13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Times New Roman"/>
              <a:buNone/>
              <a:defRPr b="0" i="0" sz="13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Times New Roman"/>
              <a:buNone/>
              <a:defRPr b="0" i="0" sz="13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Times New Roman"/>
              <a:buNone/>
              <a:defRPr b="0" i="0" sz="13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Times New Roman"/>
              <a:buNone/>
              <a:defRPr b="0" i="0" sz="13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Times New Roman"/>
              <a:buNone/>
              <a:defRPr b="0" i="0" sz="13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Times New Roman"/>
              <a:buNone/>
              <a:defRPr b="0" i="0" sz="13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Times New Roman"/>
              <a:buNone/>
              <a:defRPr b="0" i="0" sz="13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74747"/>
            </a:gs>
            <a:gs pos="60000">
              <a:srgbClr val="626262"/>
            </a:gs>
            <a:gs pos="100000">
              <a:srgbClr val="8C8C8C"/>
            </a:gs>
          </a:gsLst>
          <a:lin ang="5400000" scaled="0"/>
        </a:gra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6350" y="14287"/>
            <a:ext cx="9131300" cy="6837362"/>
          </a:xfrm>
          <a:prstGeom prst="rtTriangle">
            <a:avLst/>
          </a:prstGeom>
          <a:gradFill>
            <a:gsLst>
              <a:gs pos="0">
                <a:srgbClr val="D2D2D2"/>
              </a:gs>
              <a:gs pos="69999">
                <a:srgbClr val="D2D2D2"/>
              </a:gs>
              <a:gs pos="100000">
                <a:srgbClr val="D2D2D2"/>
              </a:gs>
            </a:gsLst>
            <a:lin ang="798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7" name="Google Shape;27;p3"/>
          <p:cNvCxnSpPr/>
          <p:nvPr/>
        </p:nvCxnSpPr>
        <p:spPr>
          <a:xfrm>
            <a:off x="0" y="6350"/>
            <a:ext cx="9137650" cy="6845300"/>
          </a:xfrm>
          <a:prstGeom prst="straightConnector1">
            <a:avLst/>
          </a:prstGeom>
          <a:noFill/>
          <a:ln cap="rnd" cmpd="sng" w="9525">
            <a:solidFill>
              <a:srgbClr val="BFBFBF">
                <a:alpha val="34509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8" name="Google Shape;28;p3"/>
          <p:cNvCxnSpPr/>
          <p:nvPr/>
        </p:nvCxnSpPr>
        <p:spPr>
          <a:xfrm flipH="1">
            <a:off x="6469062" y="4948237"/>
            <a:ext cx="2673350" cy="1900237"/>
          </a:xfrm>
          <a:prstGeom prst="straightConnector1">
            <a:avLst/>
          </a:prstGeom>
          <a:noFill/>
          <a:ln cap="rnd" cmpd="sng" w="9525">
            <a:solidFill>
              <a:srgbClr val="C6C6C6">
                <a:alpha val="44705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9" name="Google Shape;29;p3"/>
          <p:cNvSpPr txBox="1"/>
          <p:nvPr>
            <p:ph type="title"/>
          </p:nvPr>
        </p:nvSpPr>
        <p:spPr>
          <a:xfrm>
            <a:off x="457200" y="268287"/>
            <a:ext cx="8229600" cy="1398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5C9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5C9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5C9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5C9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5C9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5C9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5C9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5C9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5C9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457200" y="1882775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⦿"/>
              <a:defRPr b="0" i="0" sz="3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5444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470"/>
              <a:buFont typeface="Verdana"/>
              <a:buChar char="›"/>
              <a:defRPr b="0" i="0" sz="2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9250" lvl="4" marL="2286000" marR="0" rtl="0" algn="l">
              <a:spcBef>
                <a:spcPts val="380"/>
              </a:spcBef>
              <a:spcAft>
                <a:spcPts val="0"/>
              </a:spcAft>
              <a:buClr>
                <a:srgbClr val="FF90B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FF8EB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FF8EB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FF8EB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FF8EB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0" type="dt"/>
          </p:nvPr>
        </p:nvSpPr>
        <p:spPr>
          <a:xfrm>
            <a:off x="4791075" y="6480175"/>
            <a:ext cx="2133600" cy="301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1" type="ftr"/>
          </p:nvPr>
        </p:nvSpPr>
        <p:spPr>
          <a:xfrm>
            <a:off x="457200" y="6481762"/>
            <a:ext cx="4259262" cy="3000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7589837" y="6481762"/>
            <a:ext cx="503237" cy="301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74747"/>
            </a:gs>
            <a:gs pos="60000">
              <a:srgbClr val="626262"/>
            </a:gs>
            <a:gs pos="100000">
              <a:srgbClr val="8C8C8C"/>
            </a:gs>
          </a:gsLst>
          <a:lin ang="5400000" scaled="0"/>
        </a:gra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/>
          <p:nvPr/>
        </p:nvSpPr>
        <p:spPr>
          <a:xfrm>
            <a:off x="6350" y="14287"/>
            <a:ext cx="9131300" cy="6837362"/>
          </a:xfrm>
          <a:prstGeom prst="rtTriangle">
            <a:avLst/>
          </a:prstGeom>
          <a:gradFill>
            <a:gsLst>
              <a:gs pos="0">
                <a:srgbClr val="D2D2D2"/>
              </a:gs>
              <a:gs pos="69999">
                <a:srgbClr val="D2D2D2"/>
              </a:gs>
              <a:gs pos="100000">
                <a:srgbClr val="D2D2D2"/>
              </a:gs>
            </a:gsLst>
            <a:lin ang="798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2" name="Google Shape;42;p5"/>
          <p:cNvCxnSpPr/>
          <p:nvPr/>
        </p:nvCxnSpPr>
        <p:spPr>
          <a:xfrm>
            <a:off x="0" y="6350"/>
            <a:ext cx="9137650" cy="6845300"/>
          </a:xfrm>
          <a:prstGeom prst="straightConnector1">
            <a:avLst/>
          </a:prstGeom>
          <a:noFill/>
          <a:ln cap="rnd" cmpd="sng" w="9525">
            <a:solidFill>
              <a:srgbClr val="BFBFBF">
                <a:alpha val="34509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3" name="Google Shape;43;p5"/>
          <p:cNvCxnSpPr/>
          <p:nvPr/>
        </p:nvCxnSpPr>
        <p:spPr>
          <a:xfrm flipH="1">
            <a:off x="6469062" y="4948237"/>
            <a:ext cx="2673350" cy="1900237"/>
          </a:xfrm>
          <a:prstGeom prst="straightConnector1">
            <a:avLst/>
          </a:prstGeom>
          <a:noFill/>
          <a:ln cap="rnd" cmpd="sng" w="9525">
            <a:solidFill>
              <a:srgbClr val="C6C6C6">
                <a:alpha val="44705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4" name="Google Shape;44;p5"/>
          <p:cNvSpPr txBox="1"/>
          <p:nvPr>
            <p:ph type="title"/>
          </p:nvPr>
        </p:nvSpPr>
        <p:spPr>
          <a:xfrm>
            <a:off x="457200" y="268287"/>
            <a:ext cx="8229600" cy="1398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5C9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5C9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5C9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5C9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5C9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5C9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5C9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5C9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5C9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1" type="body"/>
          </p:nvPr>
        </p:nvSpPr>
        <p:spPr>
          <a:xfrm>
            <a:off x="457200" y="1882775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⦿"/>
              <a:defRPr b="0" i="0" sz="3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5444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470"/>
              <a:buFont typeface="Verdana"/>
              <a:buChar char="›"/>
              <a:defRPr b="0" i="0" sz="2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9250" lvl="4" marL="2286000" marR="0" rtl="0" algn="l">
              <a:spcBef>
                <a:spcPts val="380"/>
              </a:spcBef>
              <a:spcAft>
                <a:spcPts val="0"/>
              </a:spcAft>
              <a:buClr>
                <a:srgbClr val="FF90B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FF8EB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FF8EB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FF8EB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FF8EB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10" type="dt"/>
          </p:nvPr>
        </p:nvSpPr>
        <p:spPr>
          <a:xfrm>
            <a:off x="4791075" y="6481762"/>
            <a:ext cx="2133600" cy="301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1" type="ftr"/>
          </p:nvPr>
        </p:nvSpPr>
        <p:spPr>
          <a:xfrm>
            <a:off x="457200" y="6481762"/>
            <a:ext cx="4259262" cy="301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7589837" y="6481762"/>
            <a:ext cx="503237" cy="301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  <p:sldLayoutId id="2147483651" r:id="rId2"/>
    <p:sldLayoutId id="2147483652" r:id="rId3"/>
    <p:sldLayoutId id="2147483653" r:id="rId4"/>
    <p:sldLayoutId id="2147483654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0000"/>
            </a:gs>
            <a:gs pos="60000">
              <a:srgbClr val="000000"/>
            </a:gs>
            <a:gs pos="100000">
              <a:srgbClr val="6C6C6C"/>
            </a:gs>
          </a:gsLst>
          <a:lin ang="5400000" scaled="0"/>
        </a:gra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/>
          <p:nvPr/>
        </p:nvSpPr>
        <p:spPr>
          <a:xfrm flipH="1" rot="10800000">
            <a:off x="6350" y="6350"/>
            <a:ext cx="9131300" cy="6837362"/>
          </a:xfrm>
          <a:prstGeom prst="rtTriangle">
            <a:avLst/>
          </a:prstGeom>
          <a:gradFill>
            <a:gsLst>
              <a:gs pos="0">
                <a:srgbClr val="D2D2D2"/>
              </a:gs>
              <a:gs pos="69999">
                <a:srgbClr val="D2D2D2"/>
              </a:gs>
              <a:gs pos="100000">
                <a:srgbClr val="D2D2D2"/>
              </a:gs>
            </a:gsLst>
            <a:lin ang="798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1"/>
          <p:cNvSpPr/>
          <p:nvPr/>
        </p:nvSpPr>
        <p:spPr>
          <a:xfrm flipH="1" rot="-5400000">
            <a:off x="7553325" y="309562"/>
            <a:ext cx="1893887" cy="1293812"/>
          </a:xfrm>
          <a:prstGeom prst="triangle">
            <a:avLst>
              <a:gd fmla="val 11086" name="adj"/>
            </a:avLst>
          </a:prstGeom>
          <a:gradFill>
            <a:gsLst>
              <a:gs pos="0">
                <a:srgbClr val="B6004A"/>
              </a:gs>
              <a:gs pos="60000">
                <a:srgbClr val="FF0083"/>
              </a:gs>
              <a:gs pos="100000">
                <a:srgbClr val="FF69A4"/>
              </a:gs>
            </a:gsLst>
            <a:lin ang="15479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0" name="Google Shape;80;p11"/>
          <p:cNvCxnSpPr/>
          <p:nvPr/>
        </p:nvCxnSpPr>
        <p:spPr>
          <a:xfrm rot="10800000">
            <a:off x="6469062" y="9525"/>
            <a:ext cx="2673350" cy="1900237"/>
          </a:xfrm>
          <a:prstGeom prst="straightConnector1">
            <a:avLst/>
          </a:prstGeom>
          <a:noFill/>
          <a:ln cap="rnd" cmpd="sng" w="9525">
            <a:solidFill>
              <a:srgbClr val="C6C6C6">
                <a:alpha val="44705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1" name="Google Shape;81;p11"/>
          <p:cNvCxnSpPr/>
          <p:nvPr/>
        </p:nvCxnSpPr>
        <p:spPr>
          <a:xfrm flipH="1" rot="10800000">
            <a:off x="0" y="6350"/>
            <a:ext cx="9137650" cy="6845300"/>
          </a:xfrm>
          <a:prstGeom prst="straightConnector1">
            <a:avLst/>
          </a:prstGeom>
          <a:noFill/>
          <a:ln cap="rnd" cmpd="sng" w="9525">
            <a:solidFill>
              <a:srgbClr val="BFBFBF">
                <a:alpha val="34509"/>
              </a:srgbClr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2" name="Google Shape;82;p11"/>
          <p:cNvSpPr txBox="1"/>
          <p:nvPr>
            <p:ph type="title"/>
          </p:nvPr>
        </p:nvSpPr>
        <p:spPr>
          <a:xfrm>
            <a:off x="457200" y="268287"/>
            <a:ext cx="8229600" cy="1398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5C9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5C9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5C9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5C9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5C9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5C9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5C9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5C9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5C9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" type="body"/>
          </p:nvPr>
        </p:nvSpPr>
        <p:spPr>
          <a:xfrm>
            <a:off x="457200" y="1882775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⦿"/>
              <a:defRPr b="0" i="0" sz="3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5444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470"/>
              <a:buFont typeface="Verdana"/>
              <a:buChar char="›"/>
              <a:defRPr b="0" i="0" sz="2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9250" lvl="4" marL="2286000" marR="0" rtl="0" algn="l">
              <a:spcBef>
                <a:spcPts val="380"/>
              </a:spcBef>
              <a:spcAft>
                <a:spcPts val="0"/>
              </a:spcAft>
              <a:buClr>
                <a:srgbClr val="FF90B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FF8EB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FF8EB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FF8EB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FF8EB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10" type="dt"/>
          </p:nvPr>
        </p:nvSpPr>
        <p:spPr>
          <a:xfrm>
            <a:off x="6956425" y="64770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1" type="ftr"/>
          </p:nvPr>
        </p:nvSpPr>
        <p:spPr>
          <a:xfrm>
            <a:off x="2619375" y="6481762"/>
            <a:ext cx="4260850" cy="3000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6" name="Google Shape;86;p11"/>
          <p:cNvSpPr txBox="1"/>
          <p:nvPr>
            <p:ph idx="12" type="sldNum"/>
          </p:nvPr>
        </p:nvSpPr>
        <p:spPr>
          <a:xfrm>
            <a:off x="8450262" y="809625"/>
            <a:ext cx="503237" cy="3000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74747"/>
            </a:gs>
            <a:gs pos="60000">
              <a:srgbClr val="626262"/>
            </a:gs>
            <a:gs pos="100000">
              <a:srgbClr val="8C8C8C"/>
            </a:gs>
          </a:gsLst>
          <a:lin ang="5400000" scaled="0"/>
        </a:gra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title"/>
          </p:nvPr>
        </p:nvSpPr>
        <p:spPr>
          <a:xfrm>
            <a:off x="457200" y="268287"/>
            <a:ext cx="8229600" cy="1398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5C9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5C9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5C9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5C9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5C9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5C9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5C9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5C9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5C9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1" type="body"/>
          </p:nvPr>
        </p:nvSpPr>
        <p:spPr>
          <a:xfrm>
            <a:off x="457200" y="1882775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⦿"/>
              <a:defRPr b="0" i="0" sz="3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5444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470"/>
              <a:buFont typeface="Verdana"/>
              <a:buChar char="›"/>
              <a:defRPr b="0" i="0" sz="2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9250" lvl="4" marL="2286000" marR="0" rtl="0" algn="l">
              <a:spcBef>
                <a:spcPts val="380"/>
              </a:spcBef>
              <a:spcAft>
                <a:spcPts val="0"/>
              </a:spcAft>
              <a:buClr>
                <a:srgbClr val="FF90B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FF8EB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FF8EB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FF8EB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FF8EB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10" type="dt"/>
          </p:nvPr>
        </p:nvSpPr>
        <p:spPr>
          <a:xfrm>
            <a:off x="4791075" y="6481762"/>
            <a:ext cx="2130425" cy="301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idx="11" type="ftr"/>
          </p:nvPr>
        </p:nvSpPr>
        <p:spPr>
          <a:xfrm>
            <a:off x="457200" y="6481762"/>
            <a:ext cx="4260850" cy="301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idx="12" type="sldNum"/>
          </p:nvPr>
        </p:nvSpPr>
        <p:spPr>
          <a:xfrm>
            <a:off x="7589837" y="6483350"/>
            <a:ext cx="503237" cy="301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  <a:defRPr b="0" i="0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74747"/>
            </a:gs>
            <a:gs pos="60000">
              <a:srgbClr val="626262"/>
            </a:gs>
            <a:gs pos="100000">
              <a:srgbClr val="8C8C8C"/>
            </a:gs>
          </a:gsLst>
          <a:lin ang="5400000" scaled="0"/>
        </a:gra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457200" y="268287"/>
            <a:ext cx="8229600" cy="1398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5C9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5C9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5C9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5C9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5C9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5C9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5C9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5C9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5C9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457200" y="1882775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⦿"/>
              <a:defRPr b="0" i="0" sz="3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5444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470"/>
              <a:buFont typeface="Verdana"/>
              <a:buChar char="›"/>
              <a:defRPr b="0" i="0" sz="2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9250" lvl="4" marL="2286000" marR="0" rtl="0" algn="l">
              <a:spcBef>
                <a:spcPts val="380"/>
              </a:spcBef>
              <a:spcAft>
                <a:spcPts val="0"/>
              </a:spcAft>
              <a:buClr>
                <a:srgbClr val="FF90B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FF8EB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FF8EB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FF8EB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FF8EB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1" name="Google Shape;111;p15"/>
          <p:cNvSpPr txBox="1"/>
          <p:nvPr>
            <p:ph idx="10" type="dt"/>
          </p:nvPr>
        </p:nvSpPr>
        <p:spPr>
          <a:xfrm>
            <a:off x="6278562" y="6556375"/>
            <a:ext cx="2133600" cy="301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2" name="Google Shape;112;p15"/>
          <p:cNvSpPr txBox="1"/>
          <p:nvPr>
            <p:ph idx="11" type="ftr"/>
          </p:nvPr>
        </p:nvSpPr>
        <p:spPr>
          <a:xfrm>
            <a:off x="1135062" y="6556375"/>
            <a:ext cx="5143500" cy="301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3" name="Google Shape;113;p15"/>
          <p:cNvSpPr txBox="1"/>
          <p:nvPr>
            <p:ph idx="12" type="sldNum"/>
          </p:nvPr>
        </p:nvSpPr>
        <p:spPr>
          <a:xfrm>
            <a:off x="8410575" y="6556375"/>
            <a:ext cx="503237" cy="301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b="0" i="0" sz="9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b="0" i="0" sz="9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b="0" i="0" sz="9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b="0" i="0" sz="9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b="0" i="0" sz="9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b="0" i="0" sz="9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b="0" i="0" sz="9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b="0" i="0" sz="9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b="0" i="0" sz="9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00000"/>
            </a:gs>
            <a:gs pos="60000">
              <a:srgbClr val="000000"/>
            </a:gs>
            <a:gs pos="100000">
              <a:srgbClr val="6C6C6C"/>
            </a:gs>
          </a:gsLst>
          <a:lin ang="5400000" scaled="0"/>
        </a:gra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457200" y="268287"/>
            <a:ext cx="8229600" cy="1398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5C9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5C9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5C9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5C9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5C9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5C9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5C9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5C9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rgbClr val="FF5C9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457200" y="1882775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⦿"/>
              <a:defRPr b="0" i="0" sz="3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85444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470"/>
              <a:buFont typeface="Verdana"/>
              <a:buChar char="›"/>
              <a:defRPr b="0" i="0" sz="2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9250" lvl="4" marL="2286000" marR="0" rtl="0" algn="l">
              <a:spcBef>
                <a:spcPts val="380"/>
              </a:spcBef>
              <a:spcAft>
                <a:spcPts val="0"/>
              </a:spcAft>
              <a:buClr>
                <a:srgbClr val="FF90B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rgbClr val="FF8EB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FF8EB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FF8EB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rgbClr val="FF8EB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4" name="Google Shape;124;p17"/>
          <p:cNvSpPr txBox="1"/>
          <p:nvPr>
            <p:ph idx="10" type="dt"/>
          </p:nvPr>
        </p:nvSpPr>
        <p:spPr>
          <a:xfrm>
            <a:off x="6108700" y="6556375"/>
            <a:ext cx="2101850" cy="301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5" name="Google Shape;125;p17"/>
          <p:cNvSpPr txBox="1"/>
          <p:nvPr>
            <p:ph idx="11" type="ftr"/>
          </p:nvPr>
        </p:nvSpPr>
        <p:spPr>
          <a:xfrm>
            <a:off x="1169987" y="6557962"/>
            <a:ext cx="4948237" cy="301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6" name="Google Shape;126;p17"/>
          <p:cNvSpPr txBox="1"/>
          <p:nvPr>
            <p:ph idx="12" type="sldNum"/>
          </p:nvPr>
        </p:nvSpPr>
        <p:spPr>
          <a:xfrm>
            <a:off x="8216900" y="6556375"/>
            <a:ext cx="366712" cy="301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b="0" i="0" sz="9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b="0" i="0" sz="9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b="0" i="0" sz="9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b="0" i="0" sz="9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b="0" i="0" sz="9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b="0" i="0" sz="9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b="0" i="0" sz="9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b="0" i="0" sz="9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None/>
              <a:defRPr b="0" i="0" sz="9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youtube.com/watch?v=mB5HXBb_HY8" TargetMode="External"/><Relationship Id="rId4" Type="http://schemas.openxmlformats.org/officeDocument/2006/relationships/hyperlink" Target="https://www.geeksforgeeks.org/merge-sort/" TargetMode="External"/><Relationship Id="rId5" Type="http://schemas.openxmlformats.org/officeDocument/2006/relationships/hyperlink" Target="https://www.geeksforgeeks.org/merge-sort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idx="4294967295" type="ctrTitle"/>
          </p:nvPr>
        </p:nvSpPr>
        <p:spPr>
          <a:xfrm>
            <a:off x="685800" y="1125538"/>
            <a:ext cx="7772400" cy="23034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48463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6000"/>
              <a:buFont typeface="Century Gothic"/>
              <a:buNone/>
            </a:pPr>
            <a:r>
              <a:rPr b="0" i="0" lang="en-US" sz="6000" u="none" cap="none" strike="noStrike">
                <a:solidFill>
                  <a:srgbClr val="FF599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Merge Sort</a:t>
            </a:r>
            <a:endParaRPr/>
          </a:p>
        </p:txBody>
      </p:sp>
      <p:sp>
        <p:nvSpPr>
          <p:cNvPr id="140" name="Google Shape;140;p19"/>
          <p:cNvSpPr txBox="1"/>
          <p:nvPr>
            <p:ph idx="4294967295" type="subTitle"/>
          </p:nvPr>
        </p:nvSpPr>
        <p:spPr>
          <a:xfrm>
            <a:off x="530225" y="3378200"/>
            <a:ext cx="8347075" cy="229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3657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3657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3657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Lecture-3</a:t>
            </a:r>
            <a:endParaRPr b="0" i="0" sz="30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>
            <p:ph idx="4294967295" type="title"/>
          </p:nvPr>
        </p:nvSpPr>
        <p:spPr>
          <a:xfrm>
            <a:off x="457200" y="268288"/>
            <a:ext cx="8229600" cy="1398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84188" lvl="0" marL="4841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C9C"/>
              </a:buClr>
              <a:buSzPts val="4200"/>
              <a:buFont typeface="Century Gothic"/>
              <a:buNone/>
            </a:pPr>
            <a:r>
              <a:rPr b="0" i="0" lang="en-US" sz="4200" u="none" cap="none" strike="noStrike">
                <a:solidFill>
                  <a:srgbClr val="FF5C9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Merge code Java</a:t>
            </a:r>
            <a:endParaRPr b="0" i="0" sz="4200" u="none" cap="none" strike="noStrike">
              <a:solidFill>
                <a:srgbClr val="FF5C9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4" name="Google Shape;214;p28"/>
          <p:cNvSpPr txBox="1"/>
          <p:nvPr/>
        </p:nvSpPr>
        <p:spPr>
          <a:xfrm>
            <a:off x="7589837" y="6481762"/>
            <a:ext cx="503237" cy="301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5" name="Google Shape;215;p28"/>
          <p:cNvSpPr txBox="1"/>
          <p:nvPr/>
        </p:nvSpPr>
        <p:spPr>
          <a:xfrm>
            <a:off x="0" y="1293812"/>
            <a:ext cx="8745537" cy="6186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for (j = 1; j &lt;= n2; j++)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R[j] = A[q + j];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L[n1 + 1] = 1000000;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R[n2 + 1] = 1000000;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i = 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j = 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for (k = p; k &lt;= r; k++)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if (L[i] &lt;= R[j])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A[k] = L[i];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i = i + 1;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} else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A[k] = R[j];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j = j + 1;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write.Write("After  Merge the array list is:  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for(int l=1;l&lt;A.length;l++)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write.Write(String.valueOf(A[l]));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write.Write("\n");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23" st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>
                                            <p:txEl>
                                              <p:pRg end="23" st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24" st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>
                                            <p:txEl>
                                              <p:pRg end="24" st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idx="4294967295" type="title"/>
          </p:nvPr>
        </p:nvSpPr>
        <p:spPr>
          <a:xfrm>
            <a:off x="457200" y="268288"/>
            <a:ext cx="8229600" cy="1398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84188" lvl="0" marL="4841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C9C"/>
              </a:buClr>
              <a:buSzPts val="3600"/>
              <a:buFont typeface="Century Gothic"/>
              <a:buNone/>
            </a:pPr>
            <a:r>
              <a:rPr b="0" i="0" lang="en-US" sz="3600" u="none" cap="none" strike="noStrike">
                <a:solidFill>
                  <a:srgbClr val="FF5C9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Here is sample Input of Merge sort</a:t>
            </a:r>
            <a:endParaRPr b="0" i="0" sz="3600" u="none" cap="none" strike="noStrike">
              <a:solidFill>
                <a:srgbClr val="FF5C9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1" name="Google Shape;221;p29"/>
          <p:cNvSpPr txBox="1"/>
          <p:nvPr/>
        </p:nvSpPr>
        <p:spPr>
          <a:xfrm>
            <a:off x="7589837" y="6481762"/>
            <a:ext cx="503237" cy="301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descr="mergesortInput.jpg" id="222" name="Google Shape;22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4675" y="1498600"/>
            <a:ext cx="7694612" cy="4979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>
            <p:ph idx="4294967295" type="title"/>
          </p:nvPr>
        </p:nvSpPr>
        <p:spPr>
          <a:xfrm>
            <a:off x="457200" y="268288"/>
            <a:ext cx="8229600" cy="1398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84188" lvl="0" marL="4841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C9C"/>
              </a:buClr>
              <a:buSzPts val="3600"/>
              <a:buFont typeface="Century Gothic"/>
              <a:buNone/>
            </a:pPr>
            <a:r>
              <a:rPr b="0" i="0" lang="en-US" sz="3600" u="none" cap="none" strike="noStrike">
                <a:solidFill>
                  <a:srgbClr val="FF5C9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Here is sample output of Merge sort</a:t>
            </a:r>
            <a:endParaRPr b="0" i="0" sz="3600" u="none" cap="none" strike="noStrike">
              <a:solidFill>
                <a:srgbClr val="FF5C9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8" name="Google Shape;228;p30"/>
          <p:cNvSpPr txBox="1"/>
          <p:nvPr/>
        </p:nvSpPr>
        <p:spPr>
          <a:xfrm>
            <a:off x="7589837" y="6481762"/>
            <a:ext cx="503237" cy="301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descr="mergesortoutput.jpg" id="229" name="Google Shape;22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4037" y="1390650"/>
            <a:ext cx="7831137" cy="528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/>
          <p:nvPr>
            <p:ph idx="4294967295"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84188" lvl="0" marL="48418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C9C"/>
              </a:buClr>
              <a:buSzPts val="4200"/>
              <a:buFont typeface="Century Gothic"/>
              <a:buNone/>
            </a:pPr>
            <a:r>
              <a:rPr b="0" i="0" lang="en-US" sz="4200" u="none" cap="none" strike="noStrike">
                <a:solidFill>
                  <a:srgbClr val="FF5C9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References</a:t>
            </a:r>
            <a:endParaRPr b="0" i="0" sz="4200" u="none" cap="none" strike="noStrike">
              <a:solidFill>
                <a:srgbClr val="FF5C9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5" name="Google Shape;235;p31"/>
          <p:cNvSpPr txBox="1"/>
          <p:nvPr>
            <p:ph idx="1" type="body"/>
          </p:nvPr>
        </p:nvSpPr>
        <p:spPr>
          <a:xfrm>
            <a:off x="457200" y="1882775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2587" lvl="0" marL="4476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⦿"/>
            </a:pPr>
            <a:r>
              <a:rPr b="0" i="0" lang="en-US" sz="30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https://www.youtube.com/watch?v=mB5HXBb_HY8</a:t>
            </a:r>
            <a:endParaRPr/>
          </a:p>
          <a:p>
            <a:pPr indent="-382587" lvl="0" marL="4476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⦿"/>
            </a:pPr>
            <a:r>
              <a:rPr b="0" i="0" lang="en-US" sz="30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https://www.geeksforgeeks.org/merge-sort/</a:t>
            </a:r>
            <a:endParaRPr/>
          </a:p>
          <a:p>
            <a:pPr indent="-230188" lvl="0" marL="447675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b="0" i="0" sz="3000" u="sng">
              <a:solidFill>
                <a:schemeClr val="hlink"/>
              </a:solidFill>
              <a:latin typeface="Century Gothic"/>
              <a:ea typeface="Century Gothic"/>
              <a:cs typeface="Century Gothic"/>
              <a:sym typeface="Century Gothic"/>
              <a:hlinkClick r:id="rId5"/>
            </a:endParaRPr>
          </a:p>
        </p:txBody>
      </p:sp>
      <p:sp>
        <p:nvSpPr>
          <p:cNvPr id="236" name="Google Shape;236;p31"/>
          <p:cNvSpPr txBox="1"/>
          <p:nvPr/>
        </p:nvSpPr>
        <p:spPr>
          <a:xfrm>
            <a:off x="457200" y="6481762"/>
            <a:ext cx="4259262" cy="3000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imes New Roman"/>
              <a:buNone/>
            </a:pPr>
            <a:r>
              <a:rPr b="0" i="0" lang="en-US" sz="1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Dave Clausen</a:t>
            </a:r>
            <a:endParaRPr/>
          </a:p>
        </p:txBody>
      </p:sp>
      <p:sp>
        <p:nvSpPr>
          <p:cNvPr id="237" name="Google Shape;237;p31"/>
          <p:cNvSpPr txBox="1"/>
          <p:nvPr/>
        </p:nvSpPr>
        <p:spPr>
          <a:xfrm>
            <a:off x="7589837" y="6481762"/>
            <a:ext cx="503237" cy="301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idx="4294967295"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8463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4200"/>
              <a:buFont typeface="Century Gothic"/>
              <a:buNone/>
            </a:pPr>
            <a:r>
              <a:rPr b="0" i="0" lang="en-US" sz="4200" u="none" cap="none" strike="noStrike">
                <a:solidFill>
                  <a:srgbClr val="FF599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Merge Sort?</a:t>
            </a:r>
            <a:endParaRPr b="0" i="0" sz="4200" u="none" cap="none" strike="noStrike">
              <a:solidFill>
                <a:srgbClr val="FF599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p20"/>
          <p:cNvSpPr txBox="1"/>
          <p:nvPr>
            <p:ph idx="1" type="body"/>
          </p:nvPr>
        </p:nvSpPr>
        <p:spPr>
          <a:xfrm>
            <a:off x="457200" y="1527175"/>
            <a:ext cx="8229600" cy="51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2587" lvl="0" marL="4476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⦿"/>
            </a:pP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essential idea behind merge sort is to make repeated use of a function that merges two lists, each already in ascending order, into a third list, also arranged in ascending order.</a:t>
            </a:r>
            <a:endParaRPr/>
          </a:p>
          <a:p>
            <a:pPr indent="-382587" lvl="0" marL="4476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2587" lvl="0" marL="4476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⦿"/>
            </a:pP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merge method itself only requires sequential access to the lists.</a:t>
            </a:r>
            <a:endParaRPr/>
          </a:p>
          <a:p>
            <a:pPr indent="-382587" lvl="0" marL="4476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2587" lvl="0" marL="4476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Char char="⦿"/>
            </a:pP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Its logic is similar to the method you would use if you were merging two sorted piles of index cards into a third pile.  </a:t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0827" lvl="0" marL="447675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8223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Verdana"/>
              <a:buChar char="›"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That is, start with the first card from each pile. </a:t>
            </a:r>
            <a:endParaRPr/>
          </a:p>
          <a:p>
            <a:pPr indent="-285750" lvl="1" marL="8223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Verdana"/>
              <a:buChar char="›"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Compare them to see which one comes first, transfer that one over to the third pile, and advance to the next card in that pile.  </a:t>
            </a:r>
            <a:endParaRPr/>
          </a:p>
          <a:p>
            <a:pPr indent="-285750" lvl="1" marL="8223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Verdana"/>
              <a:buChar char="›"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Repeat that comparison, transfer, and advance operations until one of the piles runs out of cards. </a:t>
            </a:r>
            <a:endParaRPr/>
          </a:p>
          <a:p>
            <a:pPr indent="-285750" lvl="1" marL="8223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Verdana"/>
              <a:buChar char="›"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 that point, move what is left of the remaining pile over the the third merged pile.</a:t>
            </a:r>
            <a:endParaRPr/>
          </a:p>
        </p:txBody>
      </p:sp>
      <p:sp>
        <p:nvSpPr>
          <p:cNvPr id="148" name="Google Shape;148;p20"/>
          <p:cNvSpPr txBox="1"/>
          <p:nvPr/>
        </p:nvSpPr>
        <p:spPr>
          <a:xfrm>
            <a:off x="7589837" y="6481762"/>
            <a:ext cx="503237" cy="301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idx="4294967295" type="title"/>
          </p:nvPr>
        </p:nvSpPr>
        <p:spPr>
          <a:xfrm>
            <a:off x="685800" y="198438"/>
            <a:ext cx="8266113" cy="928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8463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4200"/>
              <a:buFont typeface="Century Gothic"/>
              <a:buNone/>
            </a:pPr>
            <a:r>
              <a:rPr b="0" i="0" lang="en-US" sz="4200" u="none" cap="none" strike="noStrike">
                <a:solidFill>
                  <a:srgbClr val="FF599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Merge Sort Recursive Outline</a:t>
            </a:r>
            <a:endParaRPr/>
          </a:p>
        </p:txBody>
      </p:sp>
      <p:sp>
        <p:nvSpPr>
          <p:cNvPr id="155" name="Google Shape;155;p21"/>
          <p:cNvSpPr txBox="1"/>
          <p:nvPr>
            <p:ph idx="1" type="body"/>
          </p:nvPr>
        </p:nvSpPr>
        <p:spPr>
          <a:xfrm>
            <a:off x="457200" y="1303337"/>
            <a:ext cx="8229600" cy="515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2587" lvl="0" marL="44767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Merge sort employs a divide-and-conquer strategy to break the O(n</a:t>
            </a:r>
            <a:r>
              <a:rPr b="0" baseline="3000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 barrier. </a:t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0347" lvl="0" marL="447675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2587" lvl="0" marL="447675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⦿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Here is an outline of the algorithm:</a:t>
            </a:r>
            <a:endParaRPr/>
          </a:p>
          <a:p>
            <a:pPr indent="-285750" lvl="1" marL="8223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Verdana"/>
              <a:buChar char="›"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Compute the middle position of a vector and recursively sort its left and right subarrays (divide and conquer).</a:t>
            </a:r>
            <a:endParaRPr/>
          </a:p>
          <a:p>
            <a:pPr indent="-285750" lvl="1" marL="8223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Verdana"/>
              <a:buChar char="›"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Merge the two sorted subarrays back into a single sorted array.</a:t>
            </a:r>
            <a:endParaRPr/>
          </a:p>
          <a:p>
            <a:pPr indent="-285750" lvl="1" marL="8223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Verdana"/>
              <a:buChar char="›"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Stop the process when subarrays can no longer be subdivided.</a:t>
            </a:r>
            <a:endParaRPr/>
          </a:p>
          <a:p>
            <a:pPr indent="-285750" lvl="1" marL="8223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Verdana"/>
              <a:buChar char="›"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 top-level design strategy can be implemented as three java functions: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8223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Verdana"/>
              <a:buChar char="›"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MergeSort: </a:t>
            </a: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method called by clients (int main or control menu execution).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8223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Verdana"/>
              <a:buChar char="›"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MergeSort: </a:t>
            </a: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 helper method that hides the extra parameter required by recursive calls.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822325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Verdana"/>
              <a:buChar char="›"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Merge: </a:t>
            </a: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helper method that implements the merging process.  </a:t>
            </a:r>
            <a:endParaRPr/>
          </a:p>
        </p:txBody>
      </p:sp>
      <p:sp>
        <p:nvSpPr>
          <p:cNvPr id="156" name="Google Shape;156;p21"/>
          <p:cNvSpPr txBox="1"/>
          <p:nvPr/>
        </p:nvSpPr>
        <p:spPr>
          <a:xfrm>
            <a:off x="7589837" y="6481762"/>
            <a:ext cx="503237" cy="301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idx="4294967295"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84188" lvl="0" marL="4841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C9C"/>
              </a:buClr>
              <a:buSzPts val="4200"/>
              <a:buFont typeface="Century Gothic"/>
              <a:buNone/>
            </a:pPr>
            <a:r>
              <a:rPr b="0" i="0" lang="en-US" sz="4200" u="none" cap="none" strike="noStrike">
                <a:solidFill>
                  <a:srgbClr val="FF5C9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Merging </a:t>
            </a:r>
            <a:endParaRPr b="0" i="0" sz="4200" u="none" cap="none" strike="noStrike">
              <a:solidFill>
                <a:srgbClr val="FF5C9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p22"/>
          <p:cNvSpPr txBox="1"/>
          <p:nvPr>
            <p:ph idx="1" type="body"/>
          </p:nvPr>
        </p:nvSpPr>
        <p:spPr>
          <a:xfrm>
            <a:off x="457200" y="1882775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0188" lvl="0" marL="447675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t/>
            </a:r>
            <a:endParaRPr sz="3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7589837" y="6481762"/>
            <a:ext cx="503237" cy="301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164" name="Google Shape;16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837" y="1855787"/>
            <a:ext cx="8696325" cy="3932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idx="4294967295"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84188" lvl="0" marL="4841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C9C"/>
              </a:buClr>
              <a:buSzPts val="4200"/>
              <a:buFont typeface="Century Gothic"/>
              <a:buNone/>
            </a:pPr>
            <a:r>
              <a:rPr b="0" i="0" lang="en-US" sz="4200" u="none" cap="none" strike="noStrike">
                <a:solidFill>
                  <a:srgbClr val="FF5C9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Merging….</a:t>
            </a:r>
            <a:endParaRPr b="0" i="0" sz="4200" u="none" cap="none" strike="noStrike">
              <a:solidFill>
                <a:srgbClr val="FF5C9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0" name="Google Shape;170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812" y="1787525"/>
            <a:ext cx="7308850" cy="50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 txBox="1"/>
          <p:nvPr/>
        </p:nvSpPr>
        <p:spPr>
          <a:xfrm>
            <a:off x="457200" y="6481762"/>
            <a:ext cx="4259262" cy="3000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imes New Roman"/>
              <a:buNone/>
            </a:pPr>
            <a:r>
              <a:rPr b="0" i="0" lang="en-US" sz="10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Dave Clausen</a:t>
            </a:r>
            <a:endParaRPr/>
          </a:p>
        </p:txBody>
      </p:sp>
      <p:sp>
        <p:nvSpPr>
          <p:cNvPr id="172" name="Google Shape;172;p23"/>
          <p:cNvSpPr txBox="1"/>
          <p:nvPr/>
        </p:nvSpPr>
        <p:spPr>
          <a:xfrm>
            <a:off x="7589837" y="6481762"/>
            <a:ext cx="503237" cy="301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idx="4294967295" type="title"/>
          </p:nvPr>
        </p:nvSpPr>
        <p:spPr>
          <a:xfrm>
            <a:off x="457200" y="0"/>
            <a:ext cx="8229600" cy="1399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8463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4200"/>
              <a:buFont typeface="Century Gothic"/>
              <a:buNone/>
            </a:pPr>
            <a:r>
              <a:rPr b="0" i="0" lang="en-US" sz="4200" u="none" cap="none" strike="noStrike">
                <a:solidFill>
                  <a:srgbClr val="FF599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Merge Sort Walk Through</a:t>
            </a:r>
            <a:endParaRPr/>
          </a:p>
        </p:txBody>
      </p:sp>
      <p:sp>
        <p:nvSpPr>
          <p:cNvPr id="179" name="Google Shape;179;p24"/>
          <p:cNvSpPr txBox="1"/>
          <p:nvPr/>
        </p:nvSpPr>
        <p:spPr>
          <a:xfrm>
            <a:off x="7589837" y="6481762"/>
            <a:ext cx="503237" cy="301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0" name="Google Shape;180;p24"/>
          <p:cNvSpPr txBox="1"/>
          <p:nvPr/>
        </p:nvSpPr>
        <p:spPr>
          <a:xfrm>
            <a:off x="1681162" y="3167062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24"/>
          <p:cNvSpPr txBox="1"/>
          <p:nvPr/>
        </p:nvSpPr>
        <p:spPr>
          <a:xfrm>
            <a:off x="3600450" y="31623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24"/>
          <p:cNvSpPr txBox="1"/>
          <p:nvPr/>
        </p:nvSpPr>
        <p:spPr>
          <a:xfrm>
            <a:off x="2586037" y="26622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24"/>
          <p:cNvSpPr txBox="1"/>
          <p:nvPr/>
        </p:nvSpPr>
        <p:spPr>
          <a:xfrm>
            <a:off x="2586037" y="2662237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Merge-Sort-Tutorial" id="184" name="Google Shape;184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1162" y="1223962"/>
            <a:ext cx="5851525" cy="5634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idx="4294967295"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84188" lvl="0" marL="4841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C9C"/>
              </a:buClr>
              <a:buSzPts val="4200"/>
              <a:buFont typeface="Century Gothic"/>
              <a:buNone/>
            </a:pPr>
            <a:r>
              <a:rPr b="0" i="0" lang="en-US" sz="4200" u="none" cap="none" strike="noStrike">
                <a:solidFill>
                  <a:srgbClr val="FF5C9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Merge sort algorithm</a:t>
            </a:r>
            <a:endParaRPr b="0" i="0" sz="4200" u="none" cap="none" strike="noStrike">
              <a:solidFill>
                <a:srgbClr val="FF5C9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0" name="Google Shape;190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909762"/>
            <a:ext cx="5138737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5"/>
          <p:cNvSpPr txBox="1"/>
          <p:nvPr/>
        </p:nvSpPr>
        <p:spPr>
          <a:xfrm>
            <a:off x="7589837" y="6481762"/>
            <a:ext cx="503237" cy="301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192" name="Google Shape;19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89612" y="2654300"/>
            <a:ext cx="3190875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>
            <p:ph idx="4294967295" type="title"/>
          </p:nvPr>
        </p:nvSpPr>
        <p:spPr>
          <a:xfrm>
            <a:off x="457200" y="154953"/>
            <a:ext cx="8229600" cy="1399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84188" lvl="0" marL="4841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C9C"/>
              </a:buClr>
              <a:buSzPts val="4200"/>
              <a:buFont typeface="Century Gothic"/>
              <a:buNone/>
            </a:pPr>
            <a:r>
              <a:rPr b="0" i="0" lang="en-US" sz="4200" u="none" cap="none" strike="noStrike">
                <a:solidFill>
                  <a:srgbClr val="FF5C9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Complexity</a:t>
            </a:r>
            <a:endParaRPr b="0" i="0" sz="4200" u="none" cap="none" strike="noStrike">
              <a:solidFill>
                <a:srgbClr val="FF5C9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8" name="Google Shape;198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196975"/>
            <a:ext cx="7275512" cy="374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6"/>
          <p:cNvSpPr txBox="1"/>
          <p:nvPr/>
        </p:nvSpPr>
        <p:spPr>
          <a:xfrm>
            <a:off x="7589837" y="6481762"/>
            <a:ext cx="503237" cy="301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200" name="Google Shape;20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26075" y="3981450"/>
            <a:ext cx="3619500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/>
          <p:nvPr>
            <p:ph idx="4294967295"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8463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99C"/>
              </a:buClr>
              <a:buSzPts val="4200"/>
              <a:buFont typeface="Century Gothic"/>
              <a:buNone/>
            </a:pPr>
            <a:r>
              <a:rPr b="0" i="0" lang="en-US" sz="4200" u="none" cap="none" strike="noStrike">
                <a:solidFill>
                  <a:srgbClr val="FF599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Merge Code Java</a:t>
            </a:r>
            <a:endParaRPr b="0" i="0" sz="4200" u="none" cap="none" strike="noStrike">
              <a:solidFill>
                <a:srgbClr val="FF599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7" name="Google Shape;207;p27"/>
          <p:cNvSpPr txBox="1"/>
          <p:nvPr>
            <p:ph idx="1" type="body"/>
          </p:nvPr>
        </p:nvSpPr>
        <p:spPr>
          <a:xfrm>
            <a:off x="457200" y="1430337"/>
            <a:ext cx="82296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2587" lvl="0" marL="4476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b="0" i="0" lang="en-US" sz="16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public void Merge(int A[], int p, int q, int r) {</a:t>
            </a:r>
            <a:endParaRPr/>
          </a:p>
          <a:p>
            <a:pPr indent="-382587" lvl="0" marL="447675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b="0" i="0" lang="en-US" sz="16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write.Write("P="+p+"  "+"Q="+q+"  "+"R="+r+"  "+"\n");</a:t>
            </a:r>
            <a:endParaRPr/>
          </a:p>
          <a:p>
            <a:pPr indent="-382587" lvl="0" marL="447675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b="0" i="0" lang="en-US" sz="16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write.Write("Before Merge the array list is:  ");</a:t>
            </a:r>
            <a:endParaRPr/>
          </a:p>
          <a:p>
            <a:pPr indent="-382587" lvl="0" marL="447675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b="0" i="0" lang="en-US" sz="16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for(int l=1;l&lt;A.length;l++)</a:t>
            </a:r>
            <a:endParaRPr/>
          </a:p>
          <a:p>
            <a:pPr indent="-382587" lvl="0" marL="447675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b="0" i="0" lang="en-US" sz="16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{</a:t>
            </a:r>
            <a:endParaRPr/>
          </a:p>
          <a:p>
            <a:pPr indent="-382587" lvl="0" marL="447675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b="0" i="0" lang="en-US" sz="16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write.Write(String.valueOf(A[l]));</a:t>
            </a:r>
            <a:endParaRPr/>
          </a:p>
          <a:p>
            <a:pPr indent="-382587" lvl="0" marL="447675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b="0" i="0" lang="en-US" sz="16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}</a:t>
            </a:r>
            <a:endParaRPr/>
          </a:p>
          <a:p>
            <a:pPr indent="-382587" lvl="0" marL="447675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b="0" i="0" lang="en-US" sz="16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write.Write("\n");</a:t>
            </a:r>
            <a:endParaRPr/>
          </a:p>
          <a:p>
            <a:pPr indent="-382587" lvl="0" marL="447675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b="0" i="0" lang="en-US" sz="16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int i, j, k;</a:t>
            </a:r>
            <a:endParaRPr/>
          </a:p>
          <a:p>
            <a:pPr indent="-382587" lvl="0" marL="447675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b="0" i="0" lang="en-US" sz="16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int L[] = new int[100];</a:t>
            </a:r>
            <a:endParaRPr/>
          </a:p>
          <a:p>
            <a:pPr indent="-382587" lvl="0" marL="447675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b="0" i="0" lang="en-US" sz="16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int R[] = new int[100];</a:t>
            </a:r>
            <a:endParaRPr/>
          </a:p>
          <a:p>
            <a:pPr indent="-382587" lvl="0" marL="447675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b="0" i="0" lang="en-US" sz="16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int n1 = q - p + 1;</a:t>
            </a:r>
            <a:endParaRPr/>
          </a:p>
          <a:p>
            <a:pPr indent="-382587" lvl="0" marL="447675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b="0" i="0" lang="en-US" sz="16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int n2 = r - q;</a:t>
            </a:r>
            <a:endParaRPr/>
          </a:p>
          <a:p>
            <a:pPr indent="-301307" lvl="0" marL="447675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2587" lvl="0" marL="447675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b="0" i="0" lang="en-US" sz="16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for (i = 1; i &lt;= n1; i++) {</a:t>
            </a:r>
            <a:endParaRPr/>
          </a:p>
          <a:p>
            <a:pPr indent="-382587" lvl="0" marL="447675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b="0" i="0" lang="en-US" sz="16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L[i] = A[p + i - 1];</a:t>
            </a:r>
            <a:endParaRPr/>
          </a:p>
          <a:p>
            <a:pPr indent="-382587" lvl="0" marL="447675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b="0" i="0" lang="en-US" sz="1600" u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}</a:t>
            </a:r>
            <a:endParaRPr/>
          </a:p>
        </p:txBody>
      </p:sp>
      <p:sp>
        <p:nvSpPr>
          <p:cNvPr id="208" name="Google Shape;208;p27"/>
          <p:cNvSpPr txBox="1"/>
          <p:nvPr/>
        </p:nvSpPr>
        <p:spPr>
          <a:xfrm>
            <a:off x="7589837" y="6481762"/>
            <a:ext cx="503237" cy="3016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Verve">
  <a:themeElements>
    <a:clrScheme name="Verve">
      <a:dk1>
        <a:srgbClr val="000000"/>
      </a:dk1>
      <a:lt1>
        <a:srgbClr val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6_Verve">
  <a:themeElements>
    <a:clrScheme name="Verve">
      <a:dk1>
        <a:srgbClr val="000000"/>
      </a:dk1>
      <a:lt1>
        <a:srgbClr val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5_Verve">
  <a:themeElements>
    <a:clrScheme name="Verve">
      <a:dk1>
        <a:srgbClr val="000000"/>
      </a:dk1>
      <a:lt1>
        <a:srgbClr val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Verve">
  <a:themeElements>
    <a:clrScheme name="Verve">
      <a:dk1>
        <a:srgbClr val="000000"/>
      </a:dk1>
      <a:lt1>
        <a:srgbClr val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3_Verve">
  <a:themeElements>
    <a:clrScheme name="Verve">
      <a:dk1>
        <a:srgbClr val="000000"/>
      </a:dk1>
      <a:lt1>
        <a:srgbClr val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4_Verve">
  <a:themeElements>
    <a:clrScheme name="Verve">
      <a:dk1>
        <a:srgbClr val="000000"/>
      </a:dk1>
      <a:lt1>
        <a:srgbClr val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1_Verve">
  <a:themeElements>
    <a:clrScheme name="Verve">
      <a:dk1>
        <a:srgbClr val="000000"/>
      </a:dk1>
      <a:lt1>
        <a:srgbClr val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