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A-4B7F-A7A4-B61EF2A78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A-4B7F-A7A4-B61EF2A78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A-4B7F-A7A4-B61EF2A78D4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50A-4B7F-A7A4-B61EF2A78D4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50A-4B7F-A7A4-B61EF2A78D4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50A-4B7F-A7A4-B61EF2A78D4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</c:v>
                </c:pt>
                <c:pt idx="1">
                  <c:v>1000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0A-4B7F-A7A4-B61EF2A78D4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95FDA-C687-4656-9599-1AC46ECC15F3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745347A-3459-498E-B823-6A4D5519776A}">
      <dgm:prSet phldrT="[Text]" custT="1"/>
      <dgm:spPr/>
      <dgm:t>
        <a:bodyPr/>
        <a:lstStyle/>
        <a:p>
          <a:r>
            <a:rPr lang="en-IN" sz="1400" dirty="0"/>
            <a:t>Activation : </a:t>
          </a:r>
          <a:br>
            <a:rPr lang="en-IN" sz="1400" dirty="0"/>
          </a:br>
          <a:r>
            <a:rPr lang="en-IN" sz="1400" b="1" dirty="0" err="1"/>
            <a:t>softmax</a:t>
          </a:r>
          <a:endParaRPr lang="en-IN" sz="1400" b="1" dirty="0"/>
        </a:p>
      </dgm:t>
    </dgm:pt>
    <dgm:pt modelId="{132EAAE2-1031-4FB3-8A09-F9510D1B6498}" type="parTrans" cxnId="{3AA04AC5-2BCB-4B6B-9224-0E72B9708ADE}">
      <dgm:prSet/>
      <dgm:spPr/>
      <dgm:t>
        <a:bodyPr/>
        <a:lstStyle/>
        <a:p>
          <a:endParaRPr lang="en-IN"/>
        </a:p>
      </dgm:t>
    </dgm:pt>
    <dgm:pt modelId="{ED74FA80-878A-4FA8-89E9-2349A3189554}" type="sibTrans" cxnId="{3AA04AC5-2BCB-4B6B-9224-0E72B9708ADE}">
      <dgm:prSet/>
      <dgm:spPr/>
      <dgm:t>
        <a:bodyPr/>
        <a:lstStyle/>
        <a:p>
          <a:endParaRPr lang="en-IN"/>
        </a:p>
      </dgm:t>
    </dgm:pt>
    <dgm:pt modelId="{B1D27C29-647E-4564-B6DD-A99D9B9FA354}">
      <dgm:prSet phldrT="[Text]" custT="1"/>
      <dgm:spPr/>
      <dgm:t>
        <a:bodyPr/>
        <a:lstStyle/>
        <a:p>
          <a:r>
            <a:rPr lang="en-IN" sz="1400" dirty="0"/>
            <a:t>Optimizer : </a:t>
          </a:r>
          <a:br>
            <a:rPr lang="en-IN" sz="1400" dirty="0"/>
          </a:br>
          <a:r>
            <a:rPr lang="en-IN" sz="1400" b="1" dirty="0" err="1"/>
            <a:t>adam</a:t>
          </a:r>
          <a:endParaRPr lang="en-IN" sz="1400" b="1" dirty="0"/>
        </a:p>
      </dgm:t>
    </dgm:pt>
    <dgm:pt modelId="{61433589-0B11-4807-B75A-FDB16DE48F26}" type="parTrans" cxnId="{DBE93CEB-1747-44AF-A3FB-0E24D87442FE}">
      <dgm:prSet/>
      <dgm:spPr/>
      <dgm:t>
        <a:bodyPr/>
        <a:lstStyle/>
        <a:p>
          <a:endParaRPr lang="en-IN"/>
        </a:p>
      </dgm:t>
    </dgm:pt>
    <dgm:pt modelId="{2F08A92D-E619-4339-9728-E7137497011B}" type="sibTrans" cxnId="{DBE93CEB-1747-44AF-A3FB-0E24D87442FE}">
      <dgm:prSet/>
      <dgm:spPr/>
      <dgm:t>
        <a:bodyPr/>
        <a:lstStyle/>
        <a:p>
          <a:endParaRPr lang="en-IN"/>
        </a:p>
      </dgm:t>
    </dgm:pt>
    <dgm:pt modelId="{93D6E473-AC85-4B51-8E0E-D1108321487E}">
      <dgm:prSet phldrT="[Text]" custT="1"/>
      <dgm:spPr/>
      <dgm:t>
        <a:bodyPr/>
        <a:lstStyle/>
        <a:p>
          <a:r>
            <a:rPr lang="en-IN" sz="1400" dirty="0"/>
            <a:t>Loss Function : </a:t>
          </a:r>
          <a:br>
            <a:rPr lang="en-IN" sz="1400" dirty="0"/>
          </a:br>
          <a:r>
            <a:rPr lang="en-IN" sz="1400" b="1" dirty="0" err="1"/>
            <a:t>sparse_categorical_corssentropy</a:t>
          </a:r>
          <a:endParaRPr lang="en-IN" sz="1400" b="1" dirty="0"/>
        </a:p>
      </dgm:t>
    </dgm:pt>
    <dgm:pt modelId="{3A084642-676D-4E01-87A0-3D7A8BD7BFBA}" type="parTrans" cxnId="{EC8F5F4D-0F6E-459F-BAF1-9ED24A24977B}">
      <dgm:prSet/>
      <dgm:spPr/>
      <dgm:t>
        <a:bodyPr/>
        <a:lstStyle/>
        <a:p>
          <a:endParaRPr lang="en-IN"/>
        </a:p>
      </dgm:t>
    </dgm:pt>
    <dgm:pt modelId="{5C3B8D1A-BC7A-4B2C-A8BD-AD91C4B77BAD}" type="sibTrans" cxnId="{EC8F5F4D-0F6E-459F-BAF1-9ED24A24977B}">
      <dgm:prSet/>
      <dgm:spPr/>
      <dgm:t>
        <a:bodyPr/>
        <a:lstStyle/>
        <a:p>
          <a:endParaRPr lang="en-IN"/>
        </a:p>
      </dgm:t>
    </dgm:pt>
    <dgm:pt modelId="{F8A59E62-8F97-440B-B11D-3FAA4CA6448E}">
      <dgm:prSet phldrT="[Text]" custT="1"/>
      <dgm:spPr/>
      <dgm:t>
        <a:bodyPr/>
        <a:lstStyle/>
        <a:p>
          <a:r>
            <a:rPr lang="en-IN" sz="1400" dirty="0"/>
            <a:t>Total Param : </a:t>
          </a:r>
          <a:br>
            <a:rPr lang="en-IN" sz="1400" dirty="0"/>
          </a:br>
          <a:r>
            <a:rPr lang="en-IN" sz="1400" b="1" dirty="0"/>
            <a:t>1,130,947</a:t>
          </a:r>
        </a:p>
      </dgm:t>
    </dgm:pt>
    <dgm:pt modelId="{A53B7B4F-AE3E-427D-973B-3A7DC91EE752}" type="parTrans" cxnId="{53C71587-4DB0-44BD-AB74-A632EA2227E0}">
      <dgm:prSet/>
      <dgm:spPr/>
      <dgm:t>
        <a:bodyPr/>
        <a:lstStyle/>
        <a:p>
          <a:endParaRPr lang="en-IN"/>
        </a:p>
      </dgm:t>
    </dgm:pt>
    <dgm:pt modelId="{2E8CF61A-0BEA-458E-A610-E380BE3A3950}" type="sibTrans" cxnId="{53C71587-4DB0-44BD-AB74-A632EA2227E0}">
      <dgm:prSet/>
      <dgm:spPr/>
      <dgm:t>
        <a:bodyPr/>
        <a:lstStyle/>
        <a:p>
          <a:endParaRPr lang="en-IN"/>
        </a:p>
      </dgm:t>
    </dgm:pt>
    <dgm:pt modelId="{1F52B36A-FE4E-4E56-859E-5BDE5F3F1340}" type="pres">
      <dgm:prSet presAssocID="{1BE95FDA-C687-4656-9599-1AC46ECC15F3}" presName="Name0" presStyleCnt="0">
        <dgm:presLayoutVars>
          <dgm:chMax val="7"/>
          <dgm:chPref val="7"/>
          <dgm:dir/>
        </dgm:presLayoutVars>
      </dgm:prSet>
      <dgm:spPr/>
    </dgm:pt>
    <dgm:pt modelId="{DA6315C1-146C-4A20-A010-19AA58534A89}" type="pres">
      <dgm:prSet presAssocID="{1BE95FDA-C687-4656-9599-1AC46ECC15F3}" presName="Name1" presStyleCnt="0"/>
      <dgm:spPr/>
    </dgm:pt>
    <dgm:pt modelId="{DC789D13-2D60-434D-82CF-2103CBA0ADA9}" type="pres">
      <dgm:prSet presAssocID="{1BE95FDA-C687-4656-9599-1AC46ECC15F3}" presName="cycle" presStyleCnt="0"/>
      <dgm:spPr/>
    </dgm:pt>
    <dgm:pt modelId="{BA56F5A9-D22D-4638-8D8C-9F2ED871AF8A}" type="pres">
      <dgm:prSet presAssocID="{1BE95FDA-C687-4656-9599-1AC46ECC15F3}" presName="srcNode" presStyleLbl="node1" presStyleIdx="0" presStyleCnt="4"/>
      <dgm:spPr/>
    </dgm:pt>
    <dgm:pt modelId="{541E6B31-EDA9-485E-8398-EC056E40CDF6}" type="pres">
      <dgm:prSet presAssocID="{1BE95FDA-C687-4656-9599-1AC46ECC15F3}" presName="conn" presStyleLbl="parChTrans1D2" presStyleIdx="0" presStyleCnt="1"/>
      <dgm:spPr/>
    </dgm:pt>
    <dgm:pt modelId="{AF612C13-3D3A-4D50-85C6-FD62DD72D4C4}" type="pres">
      <dgm:prSet presAssocID="{1BE95FDA-C687-4656-9599-1AC46ECC15F3}" presName="extraNode" presStyleLbl="node1" presStyleIdx="0" presStyleCnt="4"/>
      <dgm:spPr/>
    </dgm:pt>
    <dgm:pt modelId="{AC96BD58-E0F2-4185-8BC5-6D0B3362F6C2}" type="pres">
      <dgm:prSet presAssocID="{1BE95FDA-C687-4656-9599-1AC46ECC15F3}" presName="dstNode" presStyleLbl="node1" presStyleIdx="0" presStyleCnt="4"/>
      <dgm:spPr/>
    </dgm:pt>
    <dgm:pt modelId="{3B2C28B9-4E40-4598-90F8-B136FFCFEE64}" type="pres">
      <dgm:prSet presAssocID="{3745347A-3459-498E-B823-6A4D5519776A}" presName="text_1" presStyleLbl="node1" presStyleIdx="0" presStyleCnt="4">
        <dgm:presLayoutVars>
          <dgm:bulletEnabled val="1"/>
        </dgm:presLayoutVars>
      </dgm:prSet>
      <dgm:spPr/>
    </dgm:pt>
    <dgm:pt modelId="{6D1C2683-963B-4905-AD10-8DC37617B3D1}" type="pres">
      <dgm:prSet presAssocID="{3745347A-3459-498E-B823-6A4D5519776A}" presName="accent_1" presStyleCnt="0"/>
      <dgm:spPr/>
    </dgm:pt>
    <dgm:pt modelId="{8679F006-475F-4B46-BDCA-A16E8C2E57E5}" type="pres">
      <dgm:prSet presAssocID="{3745347A-3459-498E-B823-6A4D5519776A}" presName="accentRepeatNode" presStyleLbl="solidFgAcc1" presStyleIdx="0" presStyleCnt="4" custScaleX="23661" custScaleY="22954"/>
      <dgm:spPr/>
    </dgm:pt>
    <dgm:pt modelId="{FE1E3F9C-15F6-48F6-A39F-D8D9FD20DAEC}" type="pres">
      <dgm:prSet presAssocID="{B1D27C29-647E-4564-B6DD-A99D9B9FA354}" presName="text_2" presStyleLbl="node1" presStyleIdx="1" presStyleCnt="4">
        <dgm:presLayoutVars>
          <dgm:bulletEnabled val="1"/>
        </dgm:presLayoutVars>
      </dgm:prSet>
      <dgm:spPr/>
    </dgm:pt>
    <dgm:pt modelId="{1221A035-C666-43A9-BD13-DD49EF12F8FC}" type="pres">
      <dgm:prSet presAssocID="{B1D27C29-647E-4564-B6DD-A99D9B9FA354}" presName="accent_2" presStyleCnt="0"/>
      <dgm:spPr/>
    </dgm:pt>
    <dgm:pt modelId="{C5F375D0-6965-49F7-A4B5-41DEDFAADEAA}" type="pres">
      <dgm:prSet presAssocID="{B1D27C29-647E-4564-B6DD-A99D9B9FA354}" presName="accentRepeatNode" presStyleLbl="solidFgAcc1" presStyleIdx="1" presStyleCnt="4" custScaleX="24750" custScaleY="28763"/>
      <dgm:spPr/>
    </dgm:pt>
    <dgm:pt modelId="{66BF7AB7-E05E-4903-9E61-3D0CAF9A3A7E}" type="pres">
      <dgm:prSet presAssocID="{93D6E473-AC85-4B51-8E0E-D1108321487E}" presName="text_3" presStyleLbl="node1" presStyleIdx="2" presStyleCnt="4">
        <dgm:presLayoutVars>
          <dgm:bulletEnabled val="1"/>
        </dgm:presLayoutVars>
      </dgm:prSet>
      <dgm:spPr/>
    </dgm:pt>
    <dgm:pt modelId="{107CE878-6650-416B-86F5-DA4D3982EE1B}" type="pres">
      <dgm:prSet presAssocID="{93D6E473-AC85-4B51-8E0E-D1108321487E}" presName="accent_3" presStyleCnt="0"/>
      <dgm:spPr/>
    </dgm:pt>
    <dgm:pt modelId="{4244376F-152D-4636-A76E-B81333076953}" type="pres">
      <dgm:prSet presAssocID="{93D6E473-AC85-4B51-8E0E-D1108321487E}" presName="accentRepeatNode" presStyleLbl="solidFgAcc1" presStyleIdx="2" presStyleCnt="4" custScaleX="29767" custScaleY="32062"/>
      <dgm:spPr/>
    </dgm:pt>
    <dgm:pt modelId="{72E8E17E-C985-405A-A067-DD75F55750A9}" type="pres">
      <dgm:prSet presAssocID="{F8A59E62-8F97-440B-B11D-3FAA4CA6448E}" presName="text_4" presStyleLbl="node1" presStyleIdx="3" presStyleCnt="4">
        <dgm:presLayoutVars>
          <dgm:bulletEnabled val="1"/>
        </dgm:presLayoutVars>
      </dgm:prSet>
      <dgm:spPr/>
    </dgm:pt>
    <dgm:pt modelId="{52C438CD-F08E-48A2-8441-A9ADA2EE1043}" type="pres">
      <dgm:prSet presAssocID="{F8A59E62-8F97-440B-B11D-3FAA4CA6448E}" presName="accent_4" presStyleCnt="0"/>
      <dgm:spPr/>
    </dgm:pt>
    <dgm:pt modelId="{8A08DEFB-71E2-418F-A3AA-81E54D3E79D3}" type="pres">
      <dgm:prSet presAssocID="{F8A59E62-8F97-440B-B11D-3FAA4CA6448E}" presName="accentRepeatNode" presStyleLbl="solidFgAcc1" presStyleIdx="3" presStyleCnt="4" custScaleX="37899" custScaleY="30526" custLinFactNeighborX="407" custLinFactNeighborY="-3854"/>
      <dgm:spPr/>
    </dgm:pt>
  </dgm:ptLst>
  <dgm:cxnLst>
    <dgm:cxn modelId="{F29D9F1C-1B45-4DAF-9692-DA403C715045}" type="presOf" srcId="{F8A59E62-8F97-440B-B11D-3FAA4CA6448E}" destId="{72E8E17E-C985-405A-A067-DD75F55750A9}" srcOrd="0" destOrd="0" presId="urn:microsoft.com/office/officeart/2008/layout/VerticalCurvedList"/>
    <dgm:cxn modelId="{6CC27C20-9934-462C-98B1-4965AC2D8CE7}" type="presOf" srcId="{3745347A-3459-498E-B823-6A4D5519776A}" destId="{3B2C28B9-4E40-4598-90F8-B136FFCFEE64}" srcOrd="0" destOrd="0" presId="urn:microsoft.com/office/officeart/2008/layout/VerticalCurvedList"/>
    <dgm:cxn modelId="{EC8F5F4D-0F6E-459F-BAF1-9ED24A24977B}" srcId="{1BE95FDA-C687-4656-9599-1AC46ECC15F3}" destId="{93D6E473-AC85-4B51-8E0E-D1108321487E}" srcOrd="2" destOrd="0" parTransId="{3A084642-676D-4E01-87A0-3D7A8BD7BFBA}" sibTransId="{5C3B8D1A-BC7A-4B2C-A8BD-AD91C4B77BAD}"/>
    <dgm:cxn modelId="{F7C35F54-6796-42DA-BFCC-245587C7CE85}" type="presOf" srcId="{1BE95FDA-C687-4656-9599-1AC46ECC15F3}" destId="{1F52B36A-FE4E-4E56-859E-5BDE5F3F1340}" srcOrd="0" destOrd="0" presId="urn:microsoft.com/office/officeart/2008/layout/VerticalCurvedList"/>
    <dgm:cxn modelId="{53C71587-4DB0-44BD-AB74-A632EA2227E0}" srcId="{1BE95FDA-C687-4656-9599-1AC46ECC15F3}" destId="{F8A59E62-8F97-440B-B11D-3FAA4CA6448E}" srcOrd="3" destOrd="0" parTransId="{A53B7B4F-AE3E-427D-973B-3A7DC91EE752}" sibTransId="{2E8CF61A-0BEA-458E-A610-E380BE3A3950}"/>
    <dgm:cxn modelId="{6A80A496-6C6F-4A32-B662-6EDA1245B902}" type="presOf" srcId="{93D6E473-AC85-4B51-8E0E-D1108321487E}" destId="{66BF7AB7-E05E-4903-9E61-3D0CAF9A3A7E}" srcOrd="0" destOrd="0" presId="urn:microsoft.com/office/officeart/2008/layout/VerticalCurvedList"/>
    <dgm:cxn modelId="{3AA04AC5-2BCB-4B6B-9224-0E72B9708ADE}" srcId="{1BE95FDA-C687-4656-9599-1AC46ECC15F3}" destId="{3745347A-3459-498E-B823-6A4D5519776A}" srcOrd="0" destOrd="0" parTransId="{132EAAE2-1031-4FB3-8A09-F9510D1B6498}" sibTransId="{ED74FA80-878A-4FA8-89E9-2349A3189554}"/>
    <dgm:cxn modelId="{4F629AD5-D0E7-47F0-BEC6-98C66816DE37}" type="presOf" srcId="{B1D27C29-647E-4564-B6DD-A99D9B9FA354}" destId="{FE1E3F9C-15F6-48F6-A39F-D8D9FD20DAEC}" srcOrd="0" destOrd="0" presId="urn:microsoft.com/office/officeart/2008/layout/VerticalCurvedList"/>
    <dgm:cxn modelId="{EA03D2E8-20CE-4298-8BFC-3BDB69BBC550}" type="presOf" srcId="{ED74FA80-878A-4FA8-89E9-2349A3189554}" destId="{541E6B31-EDA9-485E-8398-EC056E40CDF6}" srcOrd="0" destOrd="0" presId="urn:microsoft.com/office/officeart/2008/layout/VerticalCurvedList"/>
    <dgm:cxn modelId="{DBE93CEB-1747-44AF-A3FB-0E24D87442FE}" srcId="{1BE95FDA-C687-4656-9599-1AC46ECC15F3}" destId="{B1D27C29-647E-4564-B6DD-A99D9B9FA354}" srcOrd="1" destOrd="0" parTransId="{61433589-0B11-4807-B75A-FDB16DE48F26}" sibTransId="{2F08A92D-E619-4339-9728-E7137497011B}"/>
    <dgm:cxn modelId="{24049251-C25C-4095-87EF-1B061B5884BC}" type="presParOf" srcId="{1F52B36A-FE4E-4E56-859E-5BDE5F3F1340}" destId="{DA6315C1-146C-4A20-A010-19AA58534A89}" srcOrd="0" destOrd="0" presId="urn:microsoft.com/office/officeart/2008/layout/VerticalCurvedList"/>
    <dgm:cxn modelId="{2F21C414-2789-4EA7-8B13-31CEED2CCFD3}" type="presParOf" srcId="{DA6315C1-146C-4A20-A010-19AA58534A89}" destId="{DC789D13-2D60-434D-82CF-2103CBA0ADA9}" srcOrd="0" destOrd="0" presId="urn:microsoft.com/office/officeart/2008/layout/VerticalCurvedList"/>
    <dgm:cxn modelId="{B2436EE8-A0B2-4FE3-BBB1-00282FF4DF02}" type="presParOf" srcId="{DC789D13-2D60-434D-82CF-2103CBA0ADA9}" destId="{BA56F5A9-D22D-4638-8D8C-9F2ED871AF8A}" srcOrd="0" destOrd="0" presId="urn:microsoft.com/office/officeart/2008/layout/VerticalCurvedList"/>
    <dgm:cxn modelId="{82BCA91C-265E-4994-A89D-E57CCC75AF3F}" type="presParOf" srcId="{DC789D13-2D60-434D-82CF-2103CBA0ADA9}" destId="{541E6B31-EDA9-485E-8398-EC056E40CDF6}" srcOrd="1" destOrd="0" presId="urn:microsoft.com/office/officeart/2008/layout/VerticalCurvedList"/>
    <dgm:cxn modelId="{DFFC16B2-6F83-4635-9F50-74078C4D305C}" type="presParOf" srcId="{DC789D13-2D60-434D-82CF-2103CBA0ADA9}" destId="{AF612C13-3D3A-4D50-85C6-FD62DD72D4C4}" srcOrd="2" destOrd="0" presId="urn:microsoft.com/office/officeart/2008/layout/VerticalCurvedList"/>
    <dgm:cxn modelId="{F83D3484-3867-499D-B743-3EA6CB1C4838}" type="presParOf" srcId="{DC789D13-2D60-434D-82CF-2103CBA0ADA9}" destId="{AC96BD58-E0F2-4185-8BC5-6D0B3362F6C2}" srcOrd="3" destOrd="0" presId="urn:microsoft.com/office/officeart/2008/layout/VerticalCurvedList"/>
    <dgm:cxn modelId="{5E7669AA-9768-4EC5-BA27-D9954DDE3A7D}" type="presParOf" srcId="{DA6315C1-146C-4A20-A010-19AA58534A89}" destId="{3B2C28B9-4E40-4598-90F8-B136FFCFEE64}" srcOrd="1" destOrd="0" presId="urn:microsoft.com/office/officeart/2008/layout/VerticalCurvedList"/>
    <dgm:cxn modelId="{8E93D8ED-01F9-4E3D-8D20-12A751758652}" type="presParOf" srcId="{DA6315C1-146C-4A20-A010-19AA58534A89}" destId="{6D1C2683-963B-4905-AD10-8DC37617B3D1}" srcOrd="2" destOrd="0" presId="urn:microsoft.com/office/officeart/2008/layout/VerticalCurvedList"/>
    <dgm:cxn modelId="{49B7C66A-D3EE-429E-8332-FBCF252F6E04}" type="presParOf" srcId="{6D1C2683-963B-4905-AD10-8DC37617B3D1}" destId="{8679F006-475F-4B46-BDCA-A16E8C2E57E5}" srcOrd="0" destOrd="0" presId="urn:microsoft.com/office/officeart/2008/layout/VerticalCurvedList"/>
    <dgm:cxn modelId="{D65CF713-052B-429D-B123-B7C87340055A}" type="presParOf" srcId="{DA6315C1-146C-4A20-A010-19AA58534A89}" destId="{FE1E3F9C-15F6-48F6-A39F-D8D9FD20DAEC}" srcOrd="3" destOrd="0" presId="urn:microsoft.com/office/officeart/2008/layout/VerticalCurvedList"/>
    <dgm:cxn modelId="{FA94E9D7-0E70-4FF5-B7F8-FCCC5C6AE07B}" type="presParOf" srcId="{DA6315C1-146C-4A20-A010-19AA58534A89}" destId="{1221A035-C666-43A9-BD13-DD49EF12F8FC}" srcOrd="4" destOrd="0" presId="urn:microsoft.com/office/officeart/2008/layout/VerticalCurvedList"/>
    <dgm:cxn modelId="{E7069274-051F-4AA7-8EA3-9476B3C97B21}" type="presParOf" srcId="{1221A035-C666-43A9-BD13-DD49EF12F8FC}" destId="{C5F375D0-6965-49F7-A4B5-41DEDFAADEAA}" srcOrd="0" destOrd="0" presId="urn:microsoft.com/office/officeart/2008/layout/VerticalCurvedList"/>
    <dgm:cxn modelId="{83FC823E-63CE-4920-A211-BBC3D800BC48}" type="presParOf" srcId="{DA6315C1-146C-4A20-A010-19AA58534A89}" destId="{66BF7AB7-E05E-4903-9E61-3D0CAF9A3A7E}" srcOrd="5" destOrd="0" presId="urn:microsoft.com/office/officeart/2008/layout/VerticalCurvedList"/>
    <dgm:cxn modelId="{AF43AD79-E433-4E60-AAC3-F703D2978D6F}" type="presParOf" srcId="{DA6315C1-146C-4A20-A010-19AA58534A89}" destId="{107CE878-6650-416B-86F5-DA4D3982EE1B}" srcOrd="6" destOrd="0" presId="urn:microsoft.com/office/officeart/2008/layout/VerticalCurvedList"/>
    <dgm:cxn modelId="{63B78AD2-9CA4-4885-A315-E81159C9B4BE}" type="presParOf" srcId="{107CE878-6650-416B-86F5-DA4D3982EE1B}" destId="{4244376F-152D-4636-A76E-B81333076953}" srcOrd="0" destOrd="0" presId="urn:microsoft.com/office/officeart/2008/layout/VerticalCurvedList"/>
    <dgm:cxn modelId="{9C998403-713C-488A-AC99-3EF4CB9BFB62}" type="presParOf" srcId="{DA6315C1-146C-4A20-A010-19AA58534A89}" destId="{72E8E17E-C985-405A-A067-DD75F55750A9}" srcOrd="7" destOrd="0" presId="urn:microsoft.com/office/officeart/2008/layout/VerticalCurvedList"/>
    <dgm:cxn modelId="{B1F599FC-F273-42CF-80B6-213DC68B6FBB}" type="presParOf" srcId="{DA6315C1-146C-4A20-A010-19AA58534A89}" destId="{52C438CD-F08E-48A2-8441-A9ADA2EE1043}" srcOrd="8" destOrd="0" presId="urn:microsoft.com/office/officeart/2008/layout/VerticalCurvedList"/>
    <dgm:cxn modelId="{752CAEF6-865C-4170-AFE6-F67D31C79CF4}" type="presParOf" srcId="{52C438CD-F08E-48A2-8441-A9ADA2EE1043}" destId="{8A08DEFB-71E2-418F-A3AA-81E54D3E79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5CDCE-F1A5-4744-ABC3-ED9A5712122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FAC74F4-2122-4A70-91AA-821DB7A5990E}">
      <dgm:prSet phldrT="[Text]" custT="1"/>
      <dgm:spPr/>
      <dgm:t>
        <a:bodyPr/>
        <a:lstStyle/>
        <a:p>
          <a:r>
            <a:rPr lang="en-IN" sz="1200" b="1" dirty="0"/>
            <a:t>1 input layer with  Rescaling layer</a:t>
          </a:r>
        </a:p>
      </dgm:t>
    </dgm:pt>
    <dgm:pt modelId="{AF6F4BB7-42C8-4F3B-A8D7-E698F3AB4F9B}" type="parTrans" cxnId="{5135F805-328B-4220-ABD6-67251FE3DD8C}">
      <dgm:prSet/>
      <dgm:spPr/>
      <dgm:t>
        <a:bodyPr/>
        <a:lstStyle/>
        <a:p>
          <a:endParaRPr lang="en-IN"/>
        </a:p>
      </dgm:t>
    </dgm:pt>
    <dgm:pt modelId="{28957E86-C399-413F-970F-7D02486C8322}" type="sibTrans" cxnId="{5135F805-328B-4220-ABD6-67251FE3DD8C}">
      <dgm:prSet custT="1"/>
      <dgm:spPr/>
      <dgm:t>
        <a:bodyPr/>
        <a:lstStyle/>
        <a:p>
          <a:endParaRPr lang="en-IN" sz="1400" b="1"/>
        </a:p>
      </dgm:t>
    </dgm:pt>
    <dgm:pt modelId="{E7CAB9BC-E38E-4970-A68D-098FCDFBDF69}">
      <dgm:prSet phldrT="[Text]" custT="1"/>
      <dgm:spPr/>
      <dgm:t>
        <a:bodyPr/>
        <a:lstStyle/>
        <a:p>
          <a:r>
            <a:rPr lang="en-IN" sz="1200" b="1" dirty="0"/>
            <a:t>5 Convolutional Layers</a:t>
          </a:r>
        </a:p>
      </dgm:t>
    </dgm:pt>
    <dgm:pt modelId="{5744E690-1B89-4CD2-866B-5D428590EACF}" type="parTrans" cxnId="{CAE9A4D6-462B-4415-B9BF-AC4BA9038C9F}">
      <dgm:prSet/>
      <dgm:spPr/>
      <dgm:t>
        <a:bodyPr/>
        <a:lstStyle/>
        <a:p>
          <a:endParaRPr lang="en-IN"/>
        </a:p>
      </dgm:t>
    </dgm:pt>
    <dgm:pt modelId="{3C384E12-B643-47FC-B80C-6990AAF51969}" type="sibTrans" cxnId="{CAE9A4D6-462B-4415-B9BF-AC4BA9038C9F}">
      <dgm:prSet custT="1"/>
      <dgm:spPr/>
      <dgm:t>
        <a:bodyPr/>
        <a:lstStyle/>
        <a:p>
          <a:endParaRPr lang="en-IN" sz="1400" b="1"/>
        </a:p>
      </dgm:t>
    </dgm:pt>
    <dgm:pt modelId="{F1D1F254-4585-4BA1-9AF3-FAC092A3C414}">
      <dgm:prSet phldrT="[Text]" custT="1"/>
      <dgm:spPr/>
      <dgm:t>
        <a:bodyPr/>
        <a:lstStyle/>
        <a:p>
          <a:r>
            <a:rPr lang="en-IN" sz="1200" b="1" dirty="0"/>
            <a:t>4 Max Pooling Layers &amp;  Batch Normalization Layers</a:t>
          </a:r>
        </a:p>
      </dgm:t>
    </dgm:pt>
    <dgm:pt modelId="{6D9973C4-56CA-4C5F-AE99-4E47D8001C5D}" type="parTrans" cxnId="{E19F343E-CEE9-4BDF-AD3F-7AB10C14869A}">
      <dgm:prSet/>
      <dgm:spPr/>
      <dgm:t>
        <a:bodyPr/>
        <a:lstStyle/>
        <a:p>
          <a:endParaRPr lang="en-IN"/>
        </a:p>
      </dgm:t>
    </dgm:pt>
    <dgm:pt modelId="{195DD5A4-30AD-4773-BABE-4EBD8FAF89AE}" type="sibTrans" cxnId="{E19F343E-CEE9-4BDF-AD3F-7AB10C14869A}">
      <dgm:prSet custT="1"/>
      <dgm:spPr/>
      <dgm:t>
        <a:bodyPr/>
        <a:lstStyle/>
        <a:p>
          <a:endParaRPr lang="en-IN" sz="1400" b="1"/>
        </a:p>
      </dgm:t>
    </dgm:pt>
    <dgm:pt modelId="{88F33757-5039-4A37-B62D-E57864A69258}">
      <dgm:prSet phldrT="[Text]" custT="1"/>
      <dgm:spPr/>
      <dgm:t>
        <a:bodyPr/>
        <a:lstStyle/>
        <a:p>
          <a:r>
            <a:rPr lang="en-IN" sz="1200" b="1" dirty="0"/>
            <a:t>1 Flatten Layer</a:t>
          </a:r>
        </a:p>
      </dgm:t>
    </dgm:pt>
    <dgm:pt modelId="{FF15FA2F-8B7B-4044-8946-33B6D6DA93D1}" type="parTrans" cxnId="{6D98CAB5-DA98-47DB-B678-B8FBF72F502E}">
      <dgm:prSet/>
      <dgm:spPr/>
      <dgm:t>
        <a:bodyPr/>
        <a:lstStyle/>
        <a:p>
          <a:endParaRPr lang="en-IN"/>
        </a:p>
      </dgm:t>
    </dgm:pt>
    <dgm:pt modelId="{95A12186-BC80-400F-B49B-D6849979ACC7}" type="sibTrans" cxnId="{6D98CAB5-DA98-47DB-B678-B8FBF72F502E}">
      <dgm:prSet custT="1"/>
      <dgm:spPr/>
      <dgm:t>
        <a:bodyPr/>
        <a:lstStyle/>
        <a:p>
          <a:endParaRPr lang="en-IN" sz="1400" b="1"/>
        </a:p>
      </dgm:t>
    </dgm:pt>
    <dgm:pt modelId="{0EA3427A-33C7-4661-9D99-31DF2477130C}">
      <dgm:prSet phldrT="[Text]" custT="1"/>
      <dgm:spPr/>
      <dgm:t>
        <a:bodyPr/>
        <a:lstStyle/>
        <a:p>
          <a:r>
            <a:rPr lang="en-IN" sz="1200" b="1" dirty="0"/>
            <a:t>1 Dropout Layer</a:t>
          </a:r>
        </a:p>
      </dgm:t>
    </dgm:pt>
    <dgm:pt modelId="{229C6702-CE82-4964-A1A1-8EB303DEE0DB}" type="parTrans" cxnId="{80AF561E-9462-41BC-AD66-CF13645A1C04}">
      <dgm:prSet/>
      <dgm:spPr/>
      <dgm:t>
        <a:bodyPr/>
        <a:lstStyle/>
        <a:p>
          <a:endParaRPr lang="en-IN"/>
        </a:p>
      </dgm:t>
    </dgm:pt>
    <dgm:pt modelId="{9CE21971-CF7C-4879-B627-0C5144ACA36C}" type="sibTrans" cxnId="{80AF561E-9462-41BC-AD66-CF13645A1C04}">
      <dgm:prSet/>
      <dgm:spPr/>
      <dgm:t>
        <a:bodyPr/>
        <a:lstStyle/>
        <a:p>
          <a:endParaRPr lang="en-IN"/>
        </a:p>
      </dgm:t>
    </dgm:pt>
    <dgm:pt modelId="{E8BB5B8C-6E86-48BD-AFE0-50254EA6F9C4}" type="pres">
      <dgm:prSet presAssocID="{BF55CDCE-F1A5-4744-ABC3-ED9A5712122E}" presName="outerComposite" presStyleCnt="0">
        <dgm:presLayoutVars>
          <dgm:chMax val="5"/>
          <dgm:dir/>
          <dgm:resizeHandles val="exact"/>
        </dgm:presLayoutVars>
      </dgm:prSet>
      <dgm:spPr/>
    </dgm:pt>
    <dgm:pt modelId="{56862422-B190-4E96-B488-4D5B0D7482F1}" type="pres">
      <dgm:prSet presAssocID="{BF55CDCE-F1A5-4744-ABC3-ED9A5712122E}" presName="dummyMaxCanvas" presStyleCnt="0">
        <dgm:presLayoutVars/>
      </dgm:prSet>
      <dgm:spPr/>
    </dgm:pt>
    <dgm:pt modelId="{F5600122-12B6-4948-A93C-901493B6B360}" type="pres">
      <dgm:prSet presAssocID="{BF55CDCE-F1A5-4744-ABC3-ED9A5712122E}" presName="FiveNodes_1" presStyleLbl="node1" presStyleIdx="0" presStyleCnt="5">
        <dgm:presLayoutVars>
          <dgm:bulletEnabled val="1"/>
        </dgm:presLayoutVars>
      </dgm:prSet>
      <dgm:spPr/>
    </dgm:pt>
    <dgm:pt modelId="{88CF9D87-931E-4545-AF49-8574B46CAC1F}" type="pres">
      <dgm:prSet presAssocID="{BF55CDCE-F1A5-4744-ABC3-ED9A5712122E}" presName="FiveNodes_2" presStyleLbl="node1" presStyleIdx="1" presStyleCnt="5">
        <dgm:presLayoutVars>
          <dgm:bulletEnabled val="1"/>
        </dgm:presLayoutVars>
      </dgm:prSet>
      <dgm:spPr/>
    </dgm:pt>
    <dgm:pt modelId="{7D66FF76-4D53-4714-B9DA-2D259DCF3805}" type="pres">
      <dgm:prSet presAssocID="{BF55CDCE-F1A5-4744-ABC3-ED9A5712122E}" presName="FiveNodes_3" presStyleLbl="node1" presStyleIdx="2" presStyleCnt="5">
        <dgm:presLayoutVars>
          <dgm:bulletEnabled val="1"/>
        </dgm:presLayoutVars>
      </dgm:prSet>
      <dgm:spPr/>
    </dgm:pt>
    <dgm:pt modelId="{9BC0B74E-37C3-4A8F-9D08-F5AFB864C7C0}" type="pres">
      <dgm:prSet presAssocID="{BF55CDCE-F1A5-4744-ABC3-ED9A5712122E}" presName="FiveNodes_4" presStyleLbl="node1" presStyleIdx="3" presStyleCnt="5">
        <dgm:presLayoutVars>
          <dgm:bulletEnabled val="1"/>
        </dgm:presLayoutVars>
      </dgm:prSet>
      <dgm:spPr/>
    </dgm:pt>
    <dgm:pt modelId="{49F85B5A-A16F-4579-B90F-1D175FB891AC}" type="pres">
      <dgm:prSet presAssocID="{BF55CDCE-F1A5-4744-ABC3-ED9A5712122E}" presName="FiveNodes_5" presStyleLbl="node1" presStyleIdx="4" presStyleCnt="5">
        <dgm:presLayoutVars>
          <dgm:bulletEnabled val="1"/>
        </dgm:presLayoutVars>
      </dgm:prSet>
      <dgm:spPr/>
    </dgm:pt>
    <dgm:pt modelId="{F98F73C4-A4AC-47C1-B807-0C0342A5974F}" type="pres">
      <dgm:prSet presAssocID="{BF55CDCE-F1A5-4744-ABC3-ED9A5712122E}" presName="FiveConn_1-2" presStyleLbl="fgAccFollowNode1" presStyleIdx="0" presStyleCnt="4">
        <dgm:presLayoutVars>
          <dgm:bulletEnabled val="1"/>
        </dgm:presLayoutVars>
      </dgm:prSet>
      <dgm:spPr/>
    </dgm:pt>
    <dgm:pt modelId="{D1BAA11F-33F9-4180-8764-BED14E44018C}" type="pres">
      <dgm:prSet presAssocID="{BF55CDCE-F1A5-4744-ABC3-ED9A5712122E}" presName="FiveConn_2-3" presStyleLbl="fgAccFollowNode1" presStyleIdx="1" presStyleCnt="4">
        <dgm:presLayoutVars>
          <dgm:bulletEnabled val="1"/>
        </dgm:presLayoutVars>
      </dgm:prSet>
      <dgm:spPr/>
    </dgm:pt>
    <dgm:pt modelId="{1D989436-4702-472E-B569-8EDD9C0A8520}" type="pres">
      <dgm:prSet presAssocID="{BF55CDCE-F1A5-4744-ABC3-ED9A5712122E}" presName="FiveConn_3-4" presStyleLbl="fgAccFollowNode1" presStyleIdx="2" presStyleCnt="4">
        <dgm:presLayoutVars>
          <dgm:bulletEnabled val="1"/>
        </dgm:presLayoutVars>
      </dgm:prSet>
      <dgm:spPr/>
    </dgm:pt>
    <dgm:pt modelId="{7CF30C46-1149-486C-AECE-BABEFA94F181}" type="pres">
      <dgm:prSet presAssocID="{BF55CDCE-F1A5-4744-ABC3-ED9A5712122E}" presName="FiveConn_4-5" presStyleLbl="fgAccFollowNode1" presStyleIdx="3" presStyleCnt="4">
        <dgm:presLayoutVars>
          <dgm:bulletEnabled val="1"/>
        </dgm:presLayoutVars>
      </dgm:prSet>
      <dgm:spPr/>
    </dgm:pt>
    <dgm:pt modelId="{FBEA5DBD-EC28-48F3-944E-E36DAEAAF100}" type="pres">
      <dgm:prSet presAssocID="{BF55CDCE-F1A5-4744-ABC3-ED9A5712122E}" presName="FiveNodes_1_text" presStyleLbl="node1" presStyleIdx="4" presStyleCnt="5">
        <dgm:presLayoutVars>
          <dgm:bulletEnabled val="1"/>
        </dgm:presLayoutVars>
      </dgm:prSet>
      <dgm:spPr/>
    </dgm:pt>
    <dgm:pt modelId="{F08B0F61-D345-4F08-A644-29DA41C4FCAF}" type="pres">
      <dgm:prSet presAssocID="{BF55CDCE-F1A5-4744-ABC3-ED9A5712122E}" presName="FiveNodes_2_text" presStyleLbl="node1" presStyleIdx="4" presStyleCnt="5">
        <dgm:presLayoutVars>
          <dgm:bulletEnabled val="1"/>
        </dgm:presLayoutVars>
      </dgm:prSet>
      <dgm:spPr/>
    </dgm:pt>
    <dgm:pt modelId="{2733F57F-AF08-400C-B8E1-0661F88D155A}" type="pres">
      <dgm:prSet presAssocID="{BF55CDCE-F1A5-4744-ABC3-ED9A5712122E}" presName="FiveNodes_3_text" presStyleLbl="node1" presStyleIdx="4" presStyleCnt="5">
        <dgm:presLayoutVars>
          <dgm:bulletEnabled val="1"/>
        </dgm:presLayoutVars>
      </dgm:prSet>
      <dgm:spPr/>
    </dgm:pt>
    <dgm:pt modelId="{BC5AD06D-C21E-4839-8B47-A5B9B54A3D21}" type="pres">
      <dgm:prSet presAssocID="{BF55CDCE-F1A5-4744-ABC3-ED9A5712122E}" presName="FiveNodes_4_text" presStyleLbl="node1" presStyleIdx="4" presStyleCnt="5">
        <dgm:presLayoutVars>
          <dgm:bulletEnabled val="1"/>
        </dgm:presLayoutVars>
      </dgm:prSet>
      <dgm:spPr/>
    </dgm:pt>
    <dgm:pt modelId="{41DFE500-0661-4C0E-8A2F-7DF467A34E94}" type="pres">
      <dgm:prSet presAssocID="{BF55CDCE-F1A5-4744-ABC3-ED9A5712122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666D01-9DEB-498A-8633-F2A9CE59F75A}" type="presOf" srcId="{195DD5A4-30AD-4773-BABE-4EBD8FAF89AE}" destId="{1D989436-4702-472E-B569-8EDD9C0A8520}" srcOrd="0" destOrd="0" presId="urn:microsoft.com/office/officeart/2005/8/layout/vProcess5"/>
    <dgm:cxn modelId="{3E6D5201-7186-4670-BE40-069F26D6AE06}" type="presOf" srcId="{E7CAB9BC-E38E-4970-A68D-098FCDFBDF69}" destId="{88CF9D87-931E-4545-AF49-8574B46CAC1F}" srcOrd="0" destOrd="0" presId="urn:microsoft.com/office/officeart/2005/8/layout/vProcess5"/>
    <dgm:cxn modelId="{5135F805-328B-4220-ABD6-67251FE3DD8C}" srcId="{BF55CDCE-F1A5-4744-ABC3-ED9A5712122E}" destId="{CFAC74F4-2122-4A70-91AA-821DB7A5990E}" srcOrd="0" destOrd="0" parTransId="{AF6F4BB7-42C8-4F3B-A8D7-E698F3AB4F9B}" sibTransId="{28957E86-C399-413F-970F-7D02486C8322}"/>
    <dgm:cxn modelId="{80AF561E-9462-41BC-AD66-CF13645A1C04}" srcId="{BF55CDCE-F1A5-4744-ABC3-ED9A5712122E}" destId="{0EA3427A-33C7-4661-9D99-31DF2477130C}" srcOrd="4" destOrd="0" parTransId="{229C6702-CE82-4964-A1A1-8EB303DEE0DB}" sibTransId="{9CE21971-CF7C-4879-B627-0C5144ACA36C}"/>
    <dgm:cxn modelId="{0BB53423-1405-4449-996B-538374E33983}" type="presOf" srcId="{BF55CDCE-F1A5-4744-ABC3-ED9A5712122E}" destId="{E8BB5B8C-6E86-48BD-AFE0-50254EA6F9C4}" srcOrd="0" destOrd="0" presId="urn:microsoft.com/office/officeart/2005/8/layout/vProcess5"/>
    <dgm:cxn modelId="{CC610129-556F-4C82-ABE0-64DD9E9E21B2}" type="presOf" srcId="{CFAC74F4-2122-4A70-91AA-821DB7A5990E}" destId="{F5600122-12B6-4948-A93C-901493B6B360}" srcOrd="0" destOrd="0" presId="urn:microsoft.com/office/officeart/2005/8/layout/vProcess5"/>
    <dgm:cxn modelId="{4D403A33-390E-4063-BC1A-112690FE2667}" type="presOf" srcId="{CFAC74F4-2122-4A70-91AA-821DB7A5990E}" destId="{FBEA5DBD-EC28-48F3-944E-E36DAEAAF100}" srcOrd="1" destOrd="0" presId="urn:microsoft.com/office/officeart/2005/8/layout/vProcess5"/>
    <dgm:cxn modelId="{E19F343E-CEE9-4BDF-AD3F-7AB10C14869A}" srcId="{BF55CDCE-F1A5-4744-ABC3-ED9A5712122E}" destId="{F1D1F254-4585-4BA1-9AF3-FAC092A3C414}" srcOrd="2" destOrd="0" parTransId="{6D9973C4-56CA-4C5F-AE99-4E47D8001C5D}" sibTransId="{195DD5A4-30AD-4773-BABE-4EBD8FAF89AE}"/>
    <dgm:cxn modelId="{A0FE1742-399C-4093-8F4A-452AC16E3EC8}" type="presOf" srcId="{88F33757-5039-4A37-B62D-E57864A69258}" destId="{BC5AD06D-C21E-4839-8B47-A5B9B54A3D21}" srcOrd="1" destOrd="0" presId="urn:microsoft.com/office/officeart/2005/8/layout/vProcess5"/>
    <dgm:cxn modelId="{7AFA9C48-7DE9-4063-B22F-F7A6AA8CD430}" type="presOf" srcId="{F1D1F254-4585-4BA1-9AF3-FAC092A3C414}" destId="{2733F57F-AF08-400C-B8E1-0661F88D155A}" srcOrd="1" destOrd="0" presId="urn:microsoft.com/office/officeart/2005/8/layout/vProcess5"/>
    <dgm:cxn modelId="{D619AA68-A68D-4757-B307-3DF13C9636DF}" type="presOf" srcId="{E7CAB9BC-E38E-4970-A68D-098FCDFBDF69}" destId="{F08B0F61-D345-4F08-A644-29DA41C4FCAF}" srcOrd="1" destOrd="0" presId="urn:microsoft.com/office/officeart/2005/8/layout/vProcess5"/>
    <dgm:cxn modelId="{A3077A57-8E44-472E-BD2B-E0E93B32FA9A}" type="presOf" srcId="{F1D1F254-4585-4BA1-9AF3-FAC092A3C414}" destId="{7D66FF76-4D53-4714-B9DA-2D259DCF3805}" srcOrd="0" destOrd="0" presId="urn:microsoft.com/office/officeart/2005/8/layout/vProcess5"/>
    <dgm:cxn modelId="{6FE1F459-B387-46E7-B82F-BFB2AF0F154A}" type="presOf" srcId="{0EA3427A-33C7-4661-9D99-31DF2477130C}" destId="{49F85B5A-A16F-4579-B90F-1D175FB891AC}" srcOrd="0" destOrd="0" presId="urn:microsoft.com/office/officeart/2005/8/layout/vProcess5"/>
    <dgm:cxn modelId="{B8FD6CAD-C5C4-468A-A078-42491124E9E2}" type="presOf" srcId="{28957E86-C399-413F-970F-7D02486C8322}" destId="{F98F73C4-A4AC-47C1-B807-0C0342A5974F}" srcOrd="0" destOrd="0" presId="urn:microsoft.com/office/officeart/2005/8/layout/vProcess5"/>
    <dgm:cxn modelId="{47CC62AE-75BA-461D-B045-BCB8B1197826}" type="presOf" srcId="{0EA3427A-33C7-4661-9D99-31DF2477130C}" destId="{41DFE500-0661-4C0E-8A2F-7DF467A34E94}" srcOrd="1" destOrd="0" presId="urn:microsoft.com/office/officeart/2005/8/layout/vProcess5"/>
    <dgm:cxn modelId="{603AD4AF-56B8-4214-9EF9-BFB0554F8CA8}" type="presOf" srcId="{3C384E12-B643-47FC-B80C-6990AAF51969}" destId="{D1BAA11F-33F9-4180-8764-BED14E44018C}" srcOrd="0" destOrd="0" presId="urn:microsoft.com/office/officeart/2005/8/layout/vProcess5"/>
    <dgm:cxn modelId="{1CC699B4-08BB-47B1-AA6E-280A5BB4D444}" type="presOf" srcId="{88F33757-5039-4A37-B62D-E57864A69258}" destId="{9BC0B74E-37C3-4A8F-9D08-F5AFB864C7C0}" srcOrd="0" destOrd="0" presId="urn:microsoft.com/office/officeart/2005/8/layout/vProcess5"/>
    <dgm:cxn modelId="{6D98CAB5-DA98-47DB-B678-B8FBF72F502E}" srcId="{BF55CDCE-F1A5-4744-ABC3-ED9A5712122E}" destId="{88F33757-5039-4A37-B62D-E57864A69258}" srcOrd="3" destOrd="0" parTransId="{FF15FA2F-8B7B-4044-8946-33B6D6DA93D1}" sibTransId="{95A12186-BC80-400F-B49B-D6849979ACC7}"/>
    <dgm:cxn modelId="{CAE9A4D6-462B-4415-B9BF-AC4BA9038C9F}" srcId="{BF55CDCE-F1A5-4744-ABC3-ED9A5712122E}" destId="{E7CAB9BC-E38E-4970-A68D-098FCDFBDF69}" srcOrd="1" destOrd="0" parTransId="{5744E690-1B89-4CD2-866B-5D428590EACF}" sibTransId="{3C384E12-B643-47FC-B80C-6990AAF51969}"/>
    <dgm:cxn modelId="{37694EE7-AA69-4CD2-8EFE-51AEF8B09AC3}" type="presOf" srcId="{95A12186-BC80-400F-B49B-D6849979ACC7}" destId="{7CF30C46-1149-486C-AECE-BABEFA94F181}" srcOrd="0" destOrd="0" presId="urn:microsoft.com/office/officeart/2005/8/layout/vProcess5"/>
    <dgm:cxn modelId="{F2373FE2-3C0F-4DBB-8F6F-3EC4B24DB7FB}" type="presParOf" srcId="{E8BB5B8C-6E86-48BD-AFE0-50254EA6F9C4}" destId="{56862422-B190-4E96-B488-4D5B0D7482F1}" srcOrd="0" destOrd="0" presId="urn:microsoft.com/office/officeart/2005/8/layout/vProcess5"/>
    <dgm:cxn modelId="{FB896326-B664-4095-B0F3-34B14E8FE03B}" type="presParOf" srcId="{E8BB5B8C-6E86-48BD-AFE0-50254EA6F9C4}" destId="{F5600122-12B6-4948-A93C-901493B6B360}" srcOrd="1" destOrd="0" presId="urn:microsoft.com/office/officeart/2005/8/layout/vProcess5"/>
    <dgm:cxn modelId="{DD1E62A5-111E-4CED-83F4-D5EA2A033C4E}" type="presParOf" srcId="{E8BB5B8C-6E86-48BD-AFE0-50254EA6F9C4}" destId="{88CF9D87-931E-4545-AF49-8574B46CAC1F}" srcOrd="2" destOrd="0" presId="urn:microsoft.com/office/officeart/2005/8/layout/vProcess5"/>
    <dgm:cxn modelId="{90355DD8-C595-433A-9CC7-99BAB7E94103}" type="presParOf" srcId="{E8BB5B8C-6E86-48BD-AFE0-50254EA6F9C4}" destId="{7D66FF76-4D53-4714-B9DA-2D259DCF3805}" srcOrd="3" destOrd="0" presId="urn:microsoft.com/office/officeart/2005/8/layout/vProcess5"/>
    <dgm:cxn modelId="{ED0DB120-ED0A-451A-9419-3B6B90871483}" type="presParOf" srcId="{E8BB5B8C-6E86-48BD-AFE0-50254EA6F9C4}" destId="{9BC0B74E-37C3-4A8F-9D08-F5AFB864C7C0}" srcOrd="4" destOrd="0" presId="urn:microsoft.com/office/officeart/2005/8/layout/vProcess5"/>
    <dgm:cxn modelId="{122D69BA-AD3C-42CC-BB7F-29DE802A0A19}" type="presParOf" srcId="{E8BB5B8C-6E86-48BD-AFE0-50254EA6F9C4}" destId="{49F85B5A-A16F-4579-B90F-1D175FB891AC}" srcOrd="5" destOrd="0" presId="urn:microsoft.com/office/officeart/2005/8/layout/vProcess5"/>
    <dgm:cxn modelId="{29AD8E0C-2E1A-4321-AB9D-07DD9C59D257}" type="presParOf" srcId="{E8BB5B8C-6E86-48BD-AFE0-50254EA6F9C4}" destId="{F98F73C4-A4AC-47C1-B807-0C0342A5974F}" srcOrd="6" destOrd="0" presId="urn:microsoft.com/office/officeart/2005/8/layout/vProcess5"/>
    <dgm:cxn modelId="{2532DD74-D063-4CB1-9C5C-18970842C84F}" type="presParOf" srcId="{E8BB5B8C-6E86-48BD-AFE0-50254EA6F9C4}" destId="{D1BAA11F-33F9-4180-8764-BED14E44018C}" srcOrd="7" destOrd="0" presId="urn:microsoft.com/office/officeart/2005/8/layout/vProcess5"/>
    <dgm:cxn modelId="{0E11D7BF-5948-4116-8A94-0FFAB4933F07}" type="presParOf" srcId="{E8BB5B8C-6E86-48BD-AFE0-50254EA6F9C4}" destId="{1D989436-4702-472E-B569-8EDD9C0A8520}" srcOrd="8" destOrd="0" presId="urn:microsoft.com/office/officeart/2005/8/layout/vProcess5"/>
    <dgm:cxn modelId="{36CBC444-8CE2-4323-BEFC-922FC93AB5F9}" type="presParOf" srcId="{E8BB5B8C-6E86-48BD-AFE0-50254EA6F9C4}" destId="{7CF30C46-1149-486C-AECE-BABEFA94F181}" srcOrd="9" destOrd="0" presId="urn:microsoft.com/office/officeart/2005/8/layout/vProcess5"/>
    <dgm:cxn modelId="{18D2C240-5EE1-492D-9698-0DEE2017EAD7}" type="presParOf" srcId="{E8BB5B8C-6E86-48BD-AFE0-50254EA6F9C4}" destId="{FBEA5DBD-EC28-48F3-944E-E36DAEAAF100}" srcOrd="10" destOrd="0" presId="urn:microsoft.com/office/officeart/2005/8/layout/vProcess5"/>
    <dgm:cxn modelId="{9378946D-A452-42B7-A69E-70265FA2AC3B}" type="presParOf" srcId="{E8BB5B8C-6E86-48BD-AFE0-50254EA6F9C4}" destId="{F08B0F61-D345-4F08-A644-29DA41C4FCAF}" srcOrd="11" destOrd="0" presId="urn:microsoft.com/office/officeart/2005/8/layout/vProcess5"/>
    <dgm:cxn modelId="{11790C96-1181-4665-A32A-DF6801B6AA91}" type="presParOf" srcId="{E8BB5B8C-6E86-48BD-AFE0-50254EA6F9C4}" destId="{2733F57F-AF08-400C-B8E1-0661F88D155A}" srcOrd="12" destOrd="0" presId="urn:microsoft.com/office/officeart/2005/8/layout/vProcess5"/>
    <dgm:cxn modelId="{1BC19F10-B07E-4ACC-9CEA-3373FA3872EE}" type="presParOf" srcId="{E8BB5B8C-6E86-48BD-AFE0-50254EA6F9C4}" destId="{BC5AD06D-C21E-4839-8B47-A5B9B54A3D21}" srcOrd="13" destOrd="0" presId="urn:microsoft.com/office/officeart/2005/8/layout/vProcess5"/>
    <dgm:cxn modelId="{1B1DF7CF-CE23-4307-AF12-13121547F878}" type="presParOf" srcId="{E8BB5B8C-6E86-48BD-AFE0-50254EA6F9C4}" destId="{41DFE500-0661-4C0E-8A2F-7DF467A34E9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E6B31-EDA9-485E-8398-EC056E40CDF6}">
      <dsp:nvSpPr>
        <dsp:cNvPr id="0" name=""/>
        <dsp:cNvSpPr/>
      </dsp:nvSpPr>
      <dsp:spPr>
        <a:xfrm>
          <a:off x="-4779806" y="-732604"/>
          <a:ext cx="5693141" cy="5693141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C28B9-4E40-4598-90F8-B136FFCFEE64}">
      <dsp:nvSpPr>
        <dsp:cNvPr id="0" name=""/>
        <dsp:cNvSpPr/>
      </dsp:nvSpPr>
      <dsp:spPr>
        <a:xfrm>
          <a:off x="478326" y="325043"/>
          <a:ext cx="4190563" cy="650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2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Activation : </a:t>
          </a:r>
          <a:br>
            <a:rPr lang="en-IN" sz="1400" kern="1200" dirty="0"/>
          </a:br>
          <a:r>
            <a:rPr lang="en-IN" sz="1400" b="1" kern="1200" dirty="0" err="1"/>
            <a:t>softmax</a:t>
          </a:r>
          <a:endParaRPr lang="en-IN" sz="1400" b="1" kern="1200" dirty="0"/>
        </a:p>
      </dsp:txBody>
      <dsp:txXfrm>
        <a:off x="478326" y="325043"/>
        <a:ext cx="4190563" cy="650425"/>
      </dsp:txXfrm>
    </dsp:sp>
    <dsp:sp modelId="{8679F006-475F-4B46-BDCA-A16E8C2E57E5}">
      <dsp:nvSpPr>
        <dsp:cNvPr id="0" name=""/>
        <dsp:cNvSpPr/>
      </dsp:nvSpPr>
      <dsp:spPr>
        <a:xfrm>
          <a:off x="382140" y="556944"/>
          <a:ext cx="192371" cy="1866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E3F9C-15F6-48F6-A39F-D8D9FD20DAEC}">
      <dsp:nvSpPr>
        <dsp:cNvPr id="0" name=""/>
        <dsp:cNvSpPr/>
      </dsp:nvSpPr>
      <dsp:spPr>
        <a:xfrm>
          <a:off x="851229" y="1300850"/>
          <a:ext cx="3817659" cy="650425"/>
        </a:xfrm>
        <a:prstGeom prst="rect">
          <a:avLst/>
        </a:prstGeom>
        <a:solidFill>
          <a:schemeClr val="accent3">
            <a:hueOff val="318205"/>
            <a:satOff val="7751"/>
            <a:lumOff val="30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2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Optimizer : </a:t>
          </a:r>
          <a:br>
            <a:rPr lang="en-IN" sz="1400" kern="1200" dirty="0"/>
          </a:br>
          <a:r>
            <a:rPr lang="en-IN" sz="1400" b="1" kern="1200" dirty="0" err="1"/>
            <a:t>adam</a:t>
          </a:r>
          <a:endParaRPr lang="en-IN" sz="1400" b="1" kern="1200" dirty="0"/>
        </a:p>
      </dsp:txBody>
      <dsp:txXfrm>
        <a:off x="851229" y="1300850"/>
        <a:ext cx="3817659" cy="650425"/>
      </dsp:txXfrm>
    </dsp:sp>
    <dsp:sp modelId="{C5F375D0-6965-49F7-A4B5-41DEDFAADEAA}">
      <dsp:nvSpPr>
        <dsp:cNvPr id="0" name=""/>
        <dsp:cNvSpPr/>
      </dsp:nvSpPr>
      <dsp:spPr>
        <a:xfrm>
          <a:off x="750617" y="1509136"/>
          <a:ext cx="201225" cy="2338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18205"/>
              <a:satOff val="7751"/>
              <a:lumOff val="3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F7AB7-E05E-4903-9E61-3D0CAF9A3A7E}">
      <dsp:nvSpPr>
        <dsp:cNvPr id="0" name=""/>
        <dsp:cNvSpPr/>
      </dsp:nvSpPr>
      <dsp:spPr>
        <a:xfrm>
          <a:off x="851229" y="2276657"/>
          <a:ext cx="3817659" cy="650425"/>
        </a:xfrm>
        <a:prstGeom prst="rect">
          <a:avLst/>
        </a:prstGeom>
        <a:solidFill>
          <a:schemeClr val="accent3">
            <a:hueOff val="636411"/>
            <a:satOff val="15501"/>
            <a:lumOff val="61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2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Loss Function : </a:t>
          </a:r>
          <a:br>
            <a:rPr lang="en-IN" sz="1400" kern="1200" dirty="0"/>
          </a:br>
          <a:r>
            <a:rPr lang="en-IN" sz="1400" b="1" kern="1200" dirty="0" err="1"/>
            <a:t>sparse_categorical_corssentropy</a:t>
          </a:r>
          <a:endParaRPr lang="en-IN" sz="1400" b="1" kern="1200" dirty="0"/>
        </a:p>
      </dsp:txBody>
      <dsp:txXfrm>
        <a:off x="851229" y="2276657"/>
        <a:ext cx="3817659" cy="650425"/>
      </dsp:txXfrm>
    </dsp:sp>
    <dsp:sp modelId="{4244376F-152D-4636-A76E-B81333076953}">
      <dsp:nvSpPr>
        <dsp:cNvPr id="0" name=""/>
        <dsp:cNvSpPr/>
      </dsp:nvSpPr>
      <dsp:spPr>
        <a:xfrm>
          <a:off x="730222" y="2471532"/>
          <a:ext cx="242015" cy="260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36411"/>
              <a:satOff val="15501"/>
              <a:lumOff val="6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E17E-C985-405A-A067-DD75F55750A9}">
      <dsp:nvSpPr>
        <dsp:cNvPr id="0" name=""/>
        <dsp:cNvSpPr/>
      </dsp:nvSpPr>
      <dsp:spPr>
        <a:xfrm>
          <a:off x="478326" y="3252464"/>
          <a:ext cx="4190563" cy="650425"/>
        </a:xfrm>
        <a:prstGeom prst="rect">
          <a:avLst/>
        </a:prstGeom>
        <a:solidFill>
          <a:schemeClr val="accent3">
            <a:hueOff val="954616"/>
            <a:satOff val="23252"/>
            <a:lumOff val="92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2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Total Param : </a:t>
          </a:r>
          <a:br>
            <a:rPr lang="en-IN" sz="1400" kern="1200" dirty="0"/>
          </a:br>
          <a:r>
            <a:rPr lang="en-IN" sz="1400" b="1" kern="1200" dirty="0"/>
            <a:t>1,130,947</a:t>
          </a:r>
        </a:p>
      </dsp:txBody>
      <dsp:txXfrm>
        <a:off x="478326" y="3252464"/>
        <a:ext cx="4190563" cy="650425"/>
      </dsp:txXfrm>
    </dsp:sp>
    <dsp:sp modelId="{8A08DEFB-71E2-418F-A3AA-81E54D3E79D3}">
      <dsp:nvSpPr>
        <dsp:cNvPr id="0" name=""/>
        <dsp:cNvSpPr/>
      </dsp:nvSpPr>
      <dsp:spPr>
        <a:xfrm>
          <a:off x="327569" y="3422249"/>
          <a:ext cx="308130" cy="248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54616"/>
              <a:satOff val="23252"/>
              <a:lumOff val="9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00122-12B6-4948-A93C-901493B6B360}">
      <dsp:nvSpPr>
        <dsp:cNvPr id="0" name=""/>
        <dsp:cNvSpPr/>
      </dsp:nvSpPr>
      <dsp:spPr>
        <a:xfrm>
          <a:off x="0" y="0"/>
          <a:ext cx="3118793" cy="670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1 input layer with  Rescaling layer</a:t>
          </a:r>
        </a:p>
      </dsp:txBody>
      <dsp:txXfrm>
        <a:off x="19626" y="19626"/>
        <a:ext cx="2317306" cy="630844"/>
      </dsp:txXfrm>
    </dsp:sp>
    <dsp:sp modelId="{88CF9D87-931E-4545-AF49-8574B46CAC1F}">
      <dsp:nvSpPr>
        <dsp:cNvPr id="0" name=""/>
        <dsp:cNvSpPr/>
      </dsp:nvSpPr>
      <dsp:spPr>
        <a:xfrm>
          <a:off x="232896" y="763165"/>
          <a:ext cx="3118793" cy="670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5 Convolutional Layers</a:t>
          </a:r>
        </a:p>
      </dsp:txBody>
      <dsp:txXfrm>
        <a:off x="252522" y="782791"/>
        <a:ext cx="2411081" cy="630844"/>
      </dsp:txXfrm>
    </dsp:sp>
    <dsp:sp modelId="{7D66FF76-4D53-4714-B9DA-2D259DCF3805}">
      <dsp:nvSpPr>
        <dsp:cNvPr id="0" name=""/>
        <dsp:cNvSpPr/>
      </dsp:nvSpPr>
      <dsp:spPr>
        <a:xfrm>
          <a:off x="465793" y="1526331"/>
          <a:ext cx="3118793" cy="670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4 Max Pooling Layers &amp;  Batch Normalization Layers</a:t>
          </a:r>
        </a:p>
      </dsp:txBody>
      <dsp:txXfrm>
        <a:off x="485419" y="1545957"/>
        <a:ext cx="2411081" cy="630844"/>
      </dsp:txXfrm>
    </dsp:sp>
    <dsp:sp modelId="{9BC0B74E-37C3-4A8F-9D08-F5AFB864C7C0}">
      <dsp:nvSpPr>
        <dsp:cNvPr id="0" name=""/>
        <dsp:cNvSpPr/>
      </dsp:nvSpPr>
      <dsp:spPr>
        <a:xfrm>
          <a:off x="698690" y="2289496"/>
          <a:ext cx="3118793" cy="670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1 Flatten Layer</a:t>
          </a:r>
        </a:p>
      </dsp:txBody>
      <dsp:txXfrm>
        <a:off x="718316" y="2309122"/>
        <a:ext cx="2411081" cy="630844"/>
      </dsp:txXfrm>
    </dsp:sp>
    <dsp:sp modelId="{49F85B5A-A16F-4579-B90F-1D175FB891AC}">
      <dsp:nvSpPr>
        <dsp:cNvPr id="0" name=""/>
        <dsp:cNvSpPr/>
      </dsp:nvSpPr>
      <dsp:spPr>
        <a:xfrm>
          <a:off x="931587" y="3052662"/>
          <a:ext cx="3118793" cy="670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1 Dropout Layer</a:t>
          </a:r>
        </a:p>
      </dsp:txBody>
      <dsp:txXfrm>
        <a:off x="951213" y="3072288"/>
        <a:ext cx="2411081" cy="630844"/>
      </dsp:txXfrm>
    </dsp:sp>
    <dsp:sp modelId="{F98F73C4-A4AC-47C1-B807-0C0342A5974F}">
      <dsp:nvSpPr>
        <dsp:cNvPr id="0" name=""/>
        <dsp:cNvSpPr/>
      </dsp:nvSpPr>
      <dsp:spPr>
        <a:xfrm>
          <a:off x="2683230" y="489542"/>
          <a:ext cx="435562" cy="4355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/>
        </a:p>
      </dsp:txBody>
      <dsp:txXfrm>
        <a:off x="2781231" y="489542"/>
        <a:ext cx="239560" cy="327760"/>
      </dsp:txXfrm>
    </dsp:sp>
    <dsp:sp modelId="{D1BAA11F-33F9-4180-8764-BED14E44018C}">
      <dsp:nvSpPr>
        <dsp:cNvPr id="0" name=""/>
        <dsp:cNvSpPr/>
      </dsp:nvSpPr>
      <dsp:spPr>
        <a:xfrm>
          <a:off x="2916127" y="1252708"/>
          <a:ext cx="435562" cy="4355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/>
        </a:p>
      </dsp:txBody>
      <dsp:txXfrm>
        <a:off x="3014128" y="1252708"/>
        <a:ext cx="239560" cy="327760"/>
      </dsp:txXfrm>
    </dsp:sp>
    <dsp:sp modelId="{1D989436-4702-472E-B569-8EDD9C0A8520}">
      <dsp:nvSpPr>
        <dsp:cNvPr id="0" name=""/>
        <dsp:cNvSpPr/>
      </dsp:nvSpPr>
      <dsp:spPr>
        <a:xfrm>
          <a:off x="3149024" y="2004705"/>
          <a:ext cx="435562" cy="4355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/>
        </a:p>
      </dsp:txBody>
      <dsp:txXfrm>
        <a:off x="3247025" y="2004705"/>
        <a:ext cx="239560" cy="327760"/>
      </dsp:txXfrm>
    </dsp:sp>
    <dsp:sp modelId="{7CF30C46-1149-486C-AECE-BABEFA94F181}">
      <dsp:nvSpPr>
        <dsp:cNvPr id="0" name=""/>
        <dsp:cNvSpPr/>
      </dsp:nvSpPr>
      <dsp:spPr>
        <a:xfrm>
          <a:off x="3381921" y="2775316"/>
          <a:ext cx="435562" cy="4355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/>
        </a:p>
      </dsp:txBody>
      <dsp:txXfrm>
        <a:off x="3479922" y="2775316"/>
        <a:ext cx="239560" cy="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encerlanz09/plastic-paper-garbage-bag-synthetic-images/data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B97-2135-55E7-E509-9F6F4699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087" y="1346268"/>
            <a:ext cx="7604343" cy="3285207"/>
          </a:xfrm>
        </p:spPr>
        <p:txBody>
          <a:bodyPr/>
          <a:lstStyle/>
          <a:p>
            <a:r>
              <a:rPr lang="en-US" dirty="0"/>
              <a:t>Image classification using CNN for Bags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14D2-F892-00D6-21CB-F9B24B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086" y="4631475"/>
            <a:ext cx="7604343" cy="1150200"/>
          </a:xfrm>
        </p:spPr>
        <p:txBody>
          <a:bodyPr/>
          <a:lstStyle/>
          <a:p>
            <a:r>
              <a:rPr lang="en-IN" dirty="0"/>
              <a:t>Foundations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2275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8F28-9708-7075-FCF4-7A5C864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Definition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2254CB-083C-5324-357A-AB1EA5940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89940"/>
              </p:ext>
            </p:extLst>
          </p:nvPr>
        </p:nvGraphicFramePr>
        <p:xfrm>
          <a:off x="6133014" y="2187847"/>
          <a:ext cx="4726665" cy="422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B8239-2AF9-8FA6-15BA-B59583B08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910471"/>
              </p:ext>
            </p:extLst>
          </p:nvPr>
        </p:nvGraphicFramePr>
        <p:xfrm>
          <a:off x="1605701" y="2461226"/>
          <a:ext cx="4050381" cy="3722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4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1E760-CD56-E5AE-81F1-B55C20C3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59912"/>
              </p:ext>
            </p:extLst>
          </p:nvPr>
        </p:nvGraphicFramePr>
        <p:xfrm>
          <a:off x="433634" y="282803"/>
          <a:ext cx="11453566" cy="64222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4145">
                  <a:extLst>
                    <a:ext uri="{9D8B030D-6E8A-4147-A177-3AD203B41FA5}">
                      <a16:colId xmlns:a16="http://schemas.microsoft.com/office/drawing/2014/main" val="3580785499"/>
                    </a:ext>
                  </a:extLst>
                </a:gridCol>
                <a:gridCol w="4205895">
                  <a:extLst>
                    <a:ext uri="{9D8B030D-6E8A-4147-A177-3AD203B41FA5}">
                      <a16:colId xmlns:a16="http://schemas.microsoft.com/office/drawing/2014/main" val="2031584138"/>
                    </a:ext>
                  </a:extLst>
                </a:gridCol>
                <a:gridCol w="4053526">
                  <a:extLst>
                    <a:ext uri="{9D8B030D-6E8A-4147-A177-3AD203B41FA5}">
                      <a16:colId xmlns:a16="http://schemas.microsoft.com/office/drawing/2014/main" val="2588963026"/>
                    </a:ext>
                  </a:extLst>
                </a:gridCol>
              </a:tblGrid>
              <a:tr h="493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88552"/>
                  </a:ext>
                </a:extLst>
              </a:tr>
              <a:tr h="493701">
                <a:tc>
                  <a:txBody>
                    <a:bodyPr/>
                    <a:lstStyle/>
                    <a:p>
                      <a:r>
                        <a:rPr lang="en-IN" sz="1600" dirty="0"/>
                        <a:t>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Shape : (None,300,300,3)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 </a:t>
                      </a:r>
                      <a:r>
                        <a:rPr lang="en-IN" sz="1600" dirty="0" err="1"/>
                        <a:t>color</a:t>
                      </a:r>
                      <a:r>
                        <a:rPr lang="en-IN" sz="1600" dirty="0"/>
                        <a:t> channel of 300x300 </a:t>
                      </a:r>
                      <a:r>
                        <a:rPr lang="en-IN" sz="1600" dirty="0" err="1"/>
                        <a:t>px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0618"/>
                  </a:ext>
                </a:extLst>
              </a:tr>
              <a:tr h="744940">
                <a:tc>
                  <a:txBody>
                    <a:bodyPr/>
                    <a:lstStyle/>
                    <a:p>
                      <a:r>
                        <a:rPr lang="en-IN" sz="1600" dirty="0"/>
                        <a:t>Rescaling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[0-255] Normalization of pixel values between [0-1]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To make neural network efficient &amp; 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738"/>
                  </a:ext>
                </a:extLst>
              </a:tr>
              <a:tr h="138346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  <a:r>
                        <a:rPr lang="en-IN" sz="1600" baseline="30000" dirty="0"/>
                        <a:t>st</a:t>
                      </a:r>
                      <a:r>
                        <a:rPr lang="en-IN" sz="1600" dirty="0"/>
                        <a:t> Convolution layer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2</a:t>
                      </a:r>
                      <a:r>
                        <a:rPr lang="en-IN" sz="1600" baseline="30000" dirty="0"/>
                        <a:t>nd</a:t>
                      </a:r>
                      <a:r>
                        <a:rPr lang="en-IN" sz="1600" dirty="0"/>
                        <a:t> Convolution layer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3</a:t>
                      </a:r>
                      <a:r>
                        <a:rPr lang="en-IN" sz="1600" baseline="30000" dirty="0"/>
                        <a:t>rd</a:t>
                      </a:r>
                      <a:r>
                        <a:rPr lang="en-IN" sz="1600" dirty="0"/>
                        <a:t> Convolution layer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4</a:t>
                      </a:r>
                      <a:r>
                        <a:rPr lang="en-IN" sz="1600" baseline="30000" dirty="0"/>
                        <a:t>th</a:t>
                      </a:r>
                      <a:r>
                        <a:rPr lang="en-IN" sz="1600" dirty="0"/>
                        <a:t> Convolution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32 Neurons</a:t>
                      </a:r>
                    </a:p>
                    <a:p>
                      <a:r>
                        <a:rPr lang="en-IN" sz="1600" dirty="0"/>
                        <a:t>64 Neurons</a:t>
                      </a:r>
                    </a:p>
                    <a:p>
                      <a:r>
                        <a:rPr lang="en-IN" sz="1600" dirty="0"/>
                        <a:t>128 Neurons</a:t>
                      </a:r>
                    </a:p>
                    <a:p>
                      <a:r>
                        <a:rPr lang="en-IN" sz="1600" dirty="0"/>
                        <a:t>256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Kernal = 3</a:t>
                      </a:r>
                    </a:p>
                    <a:p>
                      <a:r>
                        <a:rPr lang="en-IN" sz="1600" dirty="0"/>
                        <a:t>Activation = </a:t>
                      </a:r>
                      <a:r>
                        <a:rPr lang="en-IN" sz="1600" dirty="0" err="1"/>
                        <a:t>relu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29403"/>
                  </a:ext>
                </a:extLst>
              </a:tr>
              <a:tr h="744940">
                <a:tc>
                  <a:txBody>
                    <a:bodyPr/>
                    <a:lstStyle/>
                    <a:p>
                      <a:r>
                        <a:rPr lang="en-IN" sz="1600" dirty="0"/>
                        <a:t>Max Pooling Layer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Pool size 2 </a:t>
                      </a:r>
                    </a:p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Following to 1</a:t>
                      </a:r>
                      <a:r>
                        <a:rPr lang="en-IN" sz="1600" baseline="30000" dirty="0">
                          <a:sym typeface="Wingdings" panose="05000000000000000000" pitchFamily="2" charset="2"/>
                        </a:rPr>
                        <a:t>st 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4 convolution layers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To reduce Spatial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04366"/>
                  </a:ext>
                </a:extLst>
              </a:tr>
              <a:tr h="744940">
                <a:tc>
                  <a:txBody>
                    <a:bodyPr/>
                    <a:lstStyle/>
                    <a:p>
                      <a:r>
                        <a:rPr lang="en-IN" sz="1600" dirty="0"/>
                        <a:t>Batch Normalization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Normalize previous layer output</a:t>
                      </a:r>
                    </a:p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Following to Max pooling layers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Normalize output from </a:t>
                      </a:r>
                      <a:r>
                        <a:rPr lang="en-IN" sz="1600" dirty="0" err="1"/>
                        <a:t>Maxpool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Accelerate convergence ( smoothen effect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13659"/>
                  </a:ext>
                </a:extLst>
              </a:tr>
              <a:tr h="622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5</a:t>
                      </a:r>
                      <a:r>
                        <a:rPr lang="en-IN" sz="1600" baseline="30000" dirty="0"/>
                        <a:t>th</a:t>
                      </a:r>
                      <a:r>
                        <a:rPr lang="en-IN" sz="1600" dirty="0"/>
                        <a:t> Convolution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256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Kernal = 3</a:t>
                      </a:r>
                    </a:p>
                    <a:p>
                      <a:r>
                        <a:rPr lang="en-IN" sz="1600" dirty="0"/>
                        <a:t>Activation = </a:t>
                      </a:r>
                      <a:r>
                        <a:rPr lang="en-IN" sz="1600" dirty="0" err="1"/>
                        <a:t>relu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649"/>
                  </a:ext>
                </a:extLst>
              </a:tr>
              <a:tr h="622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Flatten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Convert multi-dimensional output into single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57734"/>
                  </a:ext>
                </a:extLst>
              </a:tr>
              <a:tr h="493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Prevent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3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0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CFA7-EF4D-EED6-077C-7DD9362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C8049-93FB-30DB-4CD9-5F7C9C28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2695705"/>
            <a:ext cx="8769350" cy="2885816"/>
          </a:xfrm>
        </p:spPr>
      </p:pic>
    </p:spTree>
    <p:extLst>
      <p:ext uri="{BB962C8B-B14F-4D97-AF65-F5344CB8AC3E}">
        <p14:creationId xmlns:p14="http://schemas.microsoft.com/office/powerpoint/2010/main" val="240114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9300-CA39-90F1-36F5-08E1167A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BB936-ED07-73E6-4EC6-D5309081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460" y="2312988"/>
            <a:ext cx="4392180" cy="3651250"/>
          </a:xfrm>
        </p:spPr>
      </p:pic>
    </p:spTree>
    <p:extLst>
      <p:ext uri="{BB962C8B-B14F-4D97-AF65-F5344CB8AC3E}">
        <p14:creationId xmlns:p14="http://schemas.microsoft.com/office/powerpoint/2010/main" val="14002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CEB7E-C748-E186-7EA9-A25C76739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D87904-4891-637E-4513-605338A3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70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CA5376-0F87-24C3-E305-249658AA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D93691-3281-EB11-2DDD-0ED36A60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develop an image classification model using Convolutional Neural Networks (CNN) to classify bags into three distinct categories: </a:t>
            </a:r>
            <a:r>
              <a:rPr lang="en-US" b="1" dirty="0"/>
              <a:t>plastic</a:t>
            </a:r>
            <a:r>
              <a:rPr lang="en-US" dirty="0"/>
              <a:t>, </a:t>
            </a:r>
            <a:r>
              <a:rPr lang="en-US" b="1" dirty="0"/>
              <a:t>paper</a:t>
            </a:r>
            <a:r>
              <a:rPr lang="en-US" dirty="0"/>
              <a:t>, and </a:t>
            </a:r>
            <a:r>
              <a:rPr lang="en-US" b="1" dirty="0"/>
              <a:t>garbage bags</a:t>
            </a:r>
            <a:r>
              <a:rPr lang="en-US" dirty="0"/>
              <a:t>.</a:t>
            </a:r>
          </a:p>
          <a:p>
            <a:r>
              <a:rPr lang="en-US" dirty="0"/>
              <a:t>This project explores the potential of CNNs in image recognition tasks and contributes to more efficient sorting and recycling of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82D40-9DB5-68AF-1857-BF913E9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23C3B2-B1D5-DE15-1424-84E4A8EC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Contains Synthetic Images of Plastic, Paper, and Garbage Bags.</a:t>
            </a:r>
          </a:p>
          <a:p>
            <a:r>
              <a:rPr lang="en-US" b="1" dirty="0">
                <a:solidFill>
                  <a:srgbClr val="3C4043"/>
                </a:solidFill>
                <a:latin typeface="Inter"/>
              </a:rPr>
              <a:t>Total Images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: 15,000 ( 5000 each class ) </a:t>
            </a:r>
          </a:p>
          <a:p>
            <a:r>
              <a:rPr lang="en-IN" b="1" dirty="0">
                <a:solidFill>
                  <a:srgbClr val="3C4043"/>
                </a:solidFill>
                <a:latin typeface="Inter"/>
              </a:rPr>
              <a:t>Subsets</a:t>
            </a:r>
          </a:p>
          <a:p>
            <a:r>
              <a:rPr lang="en-IN" dirty="0">
                <a:solidFill>
                  <a:srgbClr val="3C4043"/>
                </a:solidFill>
                <a:latin typeface="Inter"/>
              </a:rPr>
              <a:t>2000 – Training</a:t>
            </a:r>
            <a:br>
              <a:rPr lang="en-IN" dirty="0">
                <a:solidFill>
                  <a:srgbClr val="3C4043"/>
                </a:solidFill>
                <a:latin typeface="Inter"/>
              </a:rPr>
            </a:br>
            <a:r>
              <a:rPr lang="en-IN" dirty="0">
                <a:solidFill>
                  <a:srgbClr val="3C4043"/>
                </a:solidFill>
                <a:latin typeface="Inter"/>
              </a:rPr>
              <a:t>1000 – Validation</a:t>
            </a:r>
            <a:br>
              <a:rPr lang="en-IN" dirty="0">
                <a:solidFill>
                  <a:srgbClr val="3C4043"/>
                </a:solidFill>
                <a:latin typeface="Inter"/>
              </a:rPr>
            </a:br>
            <a:r>
              <a:rPr lang="en-IN" dirty="0">
                <a:solidFill>
                  <a:srgbClr val="3C4043"/>
                </a:solidFill>
                <a:latin typeface="Inter"/>
              </a:rPr>
              <a:t>2000 - Testing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EF1DE27-598B-CD15-130B-7822B8031D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397511"/>
              </p:ext>
            </p:extLst>
          </p:nvPr>
        </p:nvGraphicFramePr>
        <p:xfrm>
          <a:off x="6530975" y="2438400"/>
          <a:ext cx="41592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Content Placeholder 6" descr="Link">
            <a:hlinkClick r:id="rId3"/>
            <a:extLst>
              <a:ext uri="{FF2B5EF4-FFF2-40B4-BE49-F238E27FC236}">
                <a16:creationId xmlns:a16="http://schemas.microsoft.com/office/drawing/2014/main" id="{BBA06B58-03D5-BECE-8F85-49927EF4C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433" y="1114854"/>
            <a:ext cx="532368" cy="5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3AF4-7C95-2623-C750-21A96BB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C336-DAE3-4D5F-8A7A-2CBA54E04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9647C-7316-898C-6D6B-9B4CD7F2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76"/>
          <a:stretch/>
        </p:blipFill>
        <p:spPr>
          <a:xfrm>
            <a:off x="59634" y="49695"/>
            <a:ext cx="9756699" cy="214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D1CA5-D8D5-C5D3-2D8F-80E88BDB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56"/>
          <a:stretch/>
        </p:blipFill>
        <p:spPr>
          <a:xfrm>
            <a:off x="1048685" y="2246727"/>
            <a:ext cx="10094629" cy="2216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DDEEF-0E82-9080-5FB9-0E973C55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828"/>
          <a:stretch/>
        </p:blipFill>
        <p:spPr>
          <a:xfrm>
            <a:off x="1785731" y="4525701"/>
            <a:ext cx="10346635" cy="22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F251-F017-CB84-8A0E-9A0E4ACF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D7D6-0BA8-F73B-4B15-91F98D6F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2953418" cy="3657601"/>
          </a:xfrm>
        </p:spPr>
        <p:txBody>
          <a:bodyPr/>
          <a:lstStyle/>
          <a:p>
            <a:r>
              <a:rPr lang="en-IN" dirty="0" err="1"/>
              <a:t>Mimimum</a:t>
            </a:r>
            <a:r>
              <a:rPr lang="en-IN" dirty="0"/>
              <a:t>, Maximum and Mean image dimensions are 300 x 300. </a:t>
            </a:r>
            <a:r>
              <a:rPr lang="en-IN" dirty="0" err="1"/>
              <a:t>i.e</a:t>
            </a:r>
            <a:r>
              <a:rPr lang="en-IN" dirty="0"/>
              <a:t> all images in dataset are already in same dimensions.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F9190-C49C-D248-A82D-583C9D8BB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5571" y="2438398"/>
            <a:ext cx="5627802" cy="37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EE05B-341D-D3DF-74F3-0C6E25887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Convolutional Neural Network (CNN)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8ACBD-1688-BC71-70F8-97B835ADA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8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7026-3E82-DD58-57F4-8F876295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with 2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2697-4012-7421-A98B-68DB2516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IN" dirty="0"/>
              <a:t>Defined CNN from scratch</a:t>
            </a:r>
          </a:p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Initial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Followed common guidelines for the CNN training</a:t>
            </a:r>
          </a:p>
          <a:p>
            <a:pPr marL="285750" indent="-285750">
              <a:buFontTx/>
              <a:buChar char="-"/>
            </a:pPr>
            <a:r>
              <a:rPr lang="en-IN" dirty="0"/>
              <a:t>Issue : training &amp; validation error = 0</a:t>
            </a:r>
          </a:p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Improved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Enhanced previous model parameters</a:t>
            </a:r>
          </a:p>
          <a:p>
            <a:pPr marL="285750" indent="-285750">
              <a:buFontTx/>
              <a:buChar char="-"/>
            </a:pPr>
            <a:r>
              <a:rPr lang="en-IN" dirty="0"/>
              <a:t>Optimized for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20585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6A54-0E4A-E6ED-F0D6-0B026D79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for 1</a:t>
            </a:r>
            <a:r>
              <a:rPr lang="en-IN" baseline="30000" dirty="0"/>
              <a:t>st</a:t>
            </a:r>
            <a:r>
              <a:rPr lang="en-IN" dirty="0"/>
              <a:t>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E2EF4-7B76-A5ED-EE95-A21733826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2695705"/>
            <a:ext cx="8769350" cy="2885816"/>
          </a:xfrm>
        </p:spPr>
      </p:pic>
    </p:spTree>
    <p:extLst>
      <p:ext uri="{BB962C8B-B14F-4D97-AF65-F5344CB8AC3E}">
        <p14:creationId xmlns:p14="http://schemas.microsoft.com/office/powerpoint/2010/main" val="14229758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455</TotalTime>
  <Words>370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Arial</vt:lpstr>
      <vt:lpstr>Corbel</vt:lpstr>
      <vt:lpstr>Inter</vt:lpstr>
      <vt:lpstr>Wingdings</vt:lpstr>
      <vt:lpstr>SketchLinesVTI</vt:lpstr>
      <vt:lpstr>Image classification using CNN for Bags</vt:lpstr>
      <vt:lpstr>Introduction</vt:lpstr>
      <vt:lpstr>Dataset</vt:lpstr>
      <vt:lpstr>Exploratory Data Analysis</vt:lpstr>
      <vt:lpstr>PowerPoint Presentation</vt:lpstr>
      <vt:lpstr>Image Size</vt:lpstr>
      <vt:lpstr>Convolutional Neural Network (CNN)</vt:lpstr>
      <vt:lpstr>CNN with 2 configurations</vt:lpstr>
      <vt:lpstr>Outputs for 1st Approach</vt:lpstr>
      <vt:lpstr>Model Definition</vt:lpstr>
      <vt:lpstr>PowerPoint Presentation</vt:lpstr>
      <vt:lpstr>Accuracy</vt:lpstr>
      <vt:lpstr>Confusion Matrix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Khushbu Lad</dc:creator>
  <cp:lastModifiedBy>Khushbu Lad</cp:lastModifiedBy>
  <cp:revision>9</cp:revision>
  <dcterms:created xsi:type="dcterms:W3CDTF">2024-12-11T01:38:33Z</dcterms:created>
  <dcterms:modified xsi:type="dcterms:W3CDTF">2024-12-11T10:24:49Z</dcterms:modified>
</cp:coreProperties>
</file>