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A-4B7F-A7A4-B61EF2A78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A-4B7F-A7A4-B61EF2A78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A-4B7F-A7A4-B61EF2A78D4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50A-4B7F-A7A4-B61EF2A78D4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50A-4B7F-A7A4-B61EF2A78D4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50A-4B7F-A7A4-B61EF2A78D4E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2000</c:v>
                </c:pt>
                <c:pt idx="1">
                  <c:v>1000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0A-4B7F-A7A4-B61EF2A78D4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encerlanz09/plastic-paper-garbage-bag-synthetic-images/data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B97-2135-55E7-E509-9F6F4699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087" y="1346268"/>
            <a:ext cx="7604343" cy="3285207"/>
          </a:xfrm>
        </p:spPr>
        <p:txBody>
          <a:bodyPr/>
          <a:lstStyle/>
          <a:p>
            <a:r>
              <a:rPr lang="en-US" dirty="0"/>
              <a:t>Image classification using CNN for Bags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14D2-F892-00D6-21CB-F9B24B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086" y="4631475"/>
            <a:ext cx="7604343" cy="1150200"/>
          </a:xfrm>
        </p:spPr>
        <p:txBody>
          <a:bodyPr/>
          <a:lstStyle/>
          <a:p>
            <a:r>
              <a:rPr lang="en-IN" dirty="0"/>
              <a:t>Foundations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227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CA5376-0F87-24C3-E305-249658AA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D93691-3281-EB11-2DDD-0ED36A60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develop an image classification model using Convolutional Neural Networks (CNN) to classify bags into three distinct categories: </a:t>
            </a:r>
            <a:r>
              <a:rPr lang="en-US" b="1" dirty="0"/>
              <a:t>plastic</a:t>
            </a:r>
            <a:r>
              <a:rPr lang="en-US" dirty="0"/>
              <a:t>, </a:t>
            </a:r>
            <a:r>
              <a:rPr lang="en-US" b="1" dirty="0"/>
              <a:t>paper</a:t>
            </a:r>
            <a:r>
              <a:rPr lang="en-US" dirty="0"/>
              <a:t>, and </a:t>
            </a:r>
            <a:r>
              <a:rPr lang="en-US" b="1" dirty="0"/>
              <a:t>garbage bags</a:t>
            </a:r>
            <a:r>
              <a:rPr lang="en-US" dirty="0"/>
              <a:t>.</a:t>
            </a:r>
          </a:p>
          <a:p>
            <a:r>
              <a:rPr lang="en-US" dirty="0"/>
              <a:t>This project explores the potential of CNNs in image recognition tasks and contributes to more efficient sorting and recycling of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82D40-9DB5-68AF-1857-BF913E9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23C3B2-B1D5-DE15-1424-84E4A8EC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Contains Synthetic Images of Plastic, Paper, and Garbage Bags.</a:t>
            </a:r>
          </a:p>
          <a:p>
            <a:r>
              <a:rPr lang="en-US" b="1" dirty="0">
                <a:solidFill>
                  <a:srgbClr val="3C4043"/>
                </a:solidFill>
                <a:latin typeface="Inter"/>
              </a:rPr>
              <a:t>Total Images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: 15,000 ( 5000 each class ) </a:t>
            </a:r>
          </a:p>
          <a:p>
            <a:r>
              <a:rPr lang="en-IN" b="1" dirty="0">
                <a:solidFill>
                  <a:srgbClr val="3C4043"/>
                </a:solidFill>
                <a:latin typeface="Inter"/>
              </a:rPr>
              <a:t>Subsets</a:t>
            </a:r>
          </a:p>
          <a:p>
            <a:r>
              <a:rPr lang="en-IN" dirty="0">
                <a:solidFill>
                  <a:srgbClr val="3C4043"/>
                </a:solidFill>
                <a:latin typeface="Inter"/>
              </a:rPr>
              <a:t>2000 – Training</a:t>
            </a:r>
            <a:br>
              <a:rPr lang="en-IN" dirty="0">
                <a:solidFill>
                  <a:srgbClr val="3C4043"/>
                </a:solidFill>
                <a:latin typeface="Inter"/>
              </a:rPr>
            </a:br>
            <a:r>
              <a:rPr lang="en-IN" dirty="0">
                <a:solidFill>
                  <a:srgbClr val="3C4043"/>
                </a:solidFill>
                <a:latin typeface="Inter"/>
              </a:rPr>
              <a:t>1000 – Validation</a:t>
            </a:r>
            <a:br>
              <a:rPr lang="en-IN" dirty="0">
                <a:solidFill>
                  <a:srgbClr val="3C4043"/>
                </a:solidFill>
                <a:latin typeface="Inter"/>
              </a:rPr>
            </a:br>
            <a:r>
              <a:rPr lang="en-IN" dirty="0">
                <a:solidFill>
                  <a:srgbClr val="3C4043"/>
                </a:solidFill>
                <a:latin typeface="Inter"/>
              </a:rPr>
              <a:t>2000 - Testing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EF1DE27-598B-CD15-130B-7822B8031D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397511"/>
              </p:ext>
            </p:extLst>
          </p:nvPr>
        </p:nvGraphicFramePr>
        <p:xfrm>
          <a:off x="6530975" y="2438400"/>
          <a:ext cx="41592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Content Placeholder 6" descr="Link">
            <a:hlinkClick r:id="rId3"/>
            <a:extLst>
              <a:ext uri="{FF2B5EF4-FFF2-40B4-BE49-F238E27FC236}">
                <a16:creationId xmlns:a16="http://schemas.microsoft.com/office/drawing/2014/main" id="{BBA06B58-03D5-BECE-8F85-49927EF4C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433" y="1114854"/>
            <a:ext cx="532368" cy="5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3AF4-7C95-2623-C750-21A96BB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C336-DAE3-4D5F-8A7A-2CBA54E04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9647C-7316-898C-6D6B-9B4CD7F2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76"/>
          <a:stretch/>
        </p:blipFill>
        <p:spPr>
          <a:xfrm>
            <a:off x="59634" y="49695"/>
            <a:ext cx="9756699" cy="214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D1CA5-D8D5-C5D3-2D8F-80E88BDB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56"/>
          <a:stretch/>
        </p:blipFill>
        <p:spPr>
          <a:xfrm>
            <a:off x="1048685" y="2246727"/>
            <a:ext cx="10094629" cy="2216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DDEEF-0E82-9080-5FB9-0E973C55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828"/>
          <a:stretch/>
        </p:blipFill>
        <p:spPr>
          <a:xfrm>
            <a:off x="1785731" y="4525701"/>
            <a:ext cx="10346635" cy="22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63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191</TotalTime>
  <Words>105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Meiryo</vt:lpstr>
      <vt:lpstr>Corbel</vt:lpstr>
      <vt:lpstr>Inter</vt:lpstr>
      <vt:lpstr>SketchLinesVTI</vt:lpstr>
      <vt:lpstr>Image classification using CNN for Bags</vt:lpstr>
      <vt:lpstr>Introduction</vt:lpstr>
      <vt:lpstr>Dataset</vt:lpstr>
      <vt:lpstr>Exploratory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Khushbu Lad</dc:creator>
  <cp:lastModifiedBy>Khushbu Lad</cp:lastModifiedBy>
  <cp:revision>3</cp:revision>
  <dcterms:created xsi:type="dcterms:W3CDTF">2024-12-11T01:38:33Z</dcterms:created>
  <dcterms:modified xsi:type="dcterms:W3CDTF">2024-12-11T04:49:36Z</dcterms:modified>
</cp:coreProperties>
</file>