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Proxima Nova Semibold"/>
      <p:regular r:id="rId22"/>
      <p:bold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ProximaNovaSemibol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ProximaNovaSemibold-boldItalic.fntdata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FjallaOne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0afd09ad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0afd09ad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0afd09ad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0afd09ad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86fa6133bc_4_18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86fa6133bc_4_18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fa6133bc_4_20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fa6133bc_4_20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CSS" TargetMode="External"/><Relationship Id="rId4" Type="http://schemas.openxmlformats.org/officeDocument/2006/relationships/hyperlink" Target="https://codepen.io/tbconrad/pen/KrJrWj" TargetMode="External"/><Relationship Id="rId5" Type="http://schemas.openxmlformats.org/officeDocument/2006/relationships/hyperlink" Target="https://codepen.io/tbconrad/pen/KrJrWj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9" y="959725"/>
            <a:ext cx="5049645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4" name="Google Shape;1884;p35"/>
          <p:cNvSpPr txBox="1"/>
          <p:nvPr>
            <p:ph type="ctrTitle"/>
          </p:nvPr>
        </p:nvSpPr>
        <p:spPr>
          <a:xfrm>
            <a:off x="5352575" y="1683425"/>
            <a:ext cx="35586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C3B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Khushbu Satasiya</a:t>
            </a:r>
            <a:endParaRPr sz="3200">
              <a:solidFill>
                <a:srgbClr val="00C3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5" name="Google Shape;1885;p35"/>
          <p:cNvSpPr txBox="1"/>
          <p:nvPr>
            <p:ph idx="1" type="subTitle"/>
          </p:nvPr>
        </p:nvSpPr>
        <p:spPr>
          <a:xfrm>
            <a:off x="5770750" y="2557800"/>
            <a:ext cx="33732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C3B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 Design :</a:t>
            </a:r>
            <a:endParaRPr sz="2400">
              <a:solidFill>
                <a:srgbClr val="00C3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C3B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500px</a:t>
            </a:r>
            <a:endParaRPr sz="2400">
              <a:solidFill>
                <a:srgbClr val="00C3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C3B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Wexim</a:t>
            </a:r>
            <a:endParaRPr sz="2400">
              <a:solidFill>
                <a:srgbClr val="00C3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C3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C3B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-Jeet Rabadiya</a:t>
            </a:r>
            <a:endParaRPr sz="2000">
              <a:solidFill>
                <a:srgbClr val="00C3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C3B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		-Mehul Patel</a:t>
            </a:r>
            <a:endParaRPr sz="2000">
              <a:solidFill>
                <a:srgbClr val="00C3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/>
          <p:nvPr>
            <p:ph type="title"/>
          </p:nvPr>
        </p:nvSpPr>
        <p:spPr>
          <a:xfrm>
            <a:off x="719238" y="1906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500px</a:t>
            </a:r>
            <a:endParaRPr b="1" sz="3000" u="sng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1" name="Google Shape;1891;p36"/>
          <p:cNvSpPr txBox="1"/>
          <p:nvPr>
            <p:ph idx="1" type="body"/>
          </p:nvPr>
        </p:nvSpPr>
        <p:spPr>
          <a:xfrm>
            <a:off x="719250" y="1393875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2" name="Google Shape;1892;p36"/>
          <p:cNvSpPr txBox="1"/>
          <p:nvPr/>
        </p:nvSpPr>
        <p:spPr>
          <a:xfrm>
            <a:off x="993775" y="766600"/>
            <a:ext cx="6567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Structuring:</a:t>
            </a:r>
            <a:endParaRPr b="1" sz="24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divided</a:t>
            </a: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into different section like header,section,footer….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use container in those sections..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Header:divided into two parts and use the flex properties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 Section:added background image and wrote content [using position]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3rd Section:divided in two parts and use flex </a:t>
            </a: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[left section:wrote content,use svg &amp; right section:added images using position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4th Section:added </a:t>
            </a: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image and wrote content above it and for banner content used svg and flex properties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5th Section:added background color and wrote content above it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37"/>
          <p:cNvSpPr txBox="1"/>
          <p:nvPr/>
        </p:nvSpPr>
        <p:spPr>
          <a:xfrm>
            <a:off x="1571250" y="1275800"/>
            <a:ext cx="6258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6th Section:added background image and wrote content above it[same as fourth section]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Section:same as 3rd section…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8th Section:added background color and wrote content above it and used pseudo element before in parent div of this section triangle shape…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9th Section:added background color and and for the content used flex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10th Section:same as 5th section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Footer:divided into two parts,and in both the part used flex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3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does it work?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D1C1D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4" name="Google Shape;1904;p38"/>
          <p:cNvSpPr txBox="1"/>
          <p:nvPr/>
        </p:nvSpPr>
        <p:spPr>
          <a:xfrm>
            <a:off x="1571250" y="1275800"/>
            <a:ext cx="6258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Major used elements and properties: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Header tags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Span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Button etc…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5" name="Google Shape;1905;p38"/>
          <p:cNvSpPr txBox="1"/>
          <p:nvPr/>
        </p:nvSpPr>
        <p:spPr>
          <a:xfrm>
            <a:off x="5212100" y="1983800"/>
            <a:ext cx="2697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CSS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Flex Properties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Padding Margin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Font related properties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9"/>
          <p:cNvSpPr txBox="1"/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faced during designing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1" name="Google Shape;1911;p39"/>
          <p:cNvSpPr txBox="1"/>
          <p:nvPr/>
        </p:nvSpPr>
        <p:spPr>
          <a:xfrm>
            <a:off x="1571250" y="1275800"/>
            <a:ext cx="62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9"/>
          <p:cNvSpPr txBox="1"/>
          <p:nvPr/>
        </p:nvSpPr>
        <p:spPr>
          <a:xfrm>
            <a:off x="1786125" y="1410100"/>
            <a:ext cx="504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Image overlay section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responsive[overflow]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0"/>
          <p:cNvSpPr txBox="1"/>
          <p:nvPr/>
        </p:nvSpPr>
        <p:spPr>
          <a:xfrm>
            <a:off x="1410100" y="792350"/>
            <a:ext cx="6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Links: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https://codepen.io/tbconrad/pen/Kr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JrWj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https://www.w3schools.com/css/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8" name="Google Shape;1918;p40"/>
          <p:cNvSpPr txBox="1"/>
          <p:nvPr/>
        </p:nvSpPr>
        <p:spPr>
          <a:xfrm>
            <a:off x="1410100" y="3182800"/>
            <a:ext cx="4029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Helped by: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Jeet Rabadiya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Jasmeen Goyani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Arik Patel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3" name="Google Shape;19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50" y="472362"/>
            <a:ext cx="4838700" cy="43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