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60" r:id="rId6"/>
    <p:sldId id="261" r:id="rId7"/>
    <p:sldId id="259"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96" d="100"/>
          <a:sy n="96" d="100"/>
        </p:scale>
        <p:origin x="86"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12/10/2015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12/10/2015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12/10/2015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12/10/2015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12/10/2015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12/10/2015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12/10/2015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Health Care System</a:t>
            </a:r>
            <a:endParaRPr lang="en-IN" dirty="0"/>
          </a:p>
        </p:txBody>
      </p:sp>
      <p:sp>
        <p:nvSpPr>
          <p:cNvPr id="3" name="Subtitle 2"/>
          <p:cNvSpPr>
            <a:spLocks noGrp="1"/>
          </p:cNvSpPr>
          <p:nvPr>
            <p:ph type="subTitle" idx="1"/>
          </p:nvPr>
        </p:nvSpPr>
        <p:spPr/>
        <p:txBody>
          <a:bodyPr/>
          <a:lstStyle/>
          <a:p>
            <a:r>
              <a:rPr lang="en-IN" dirty="0" smtClean="0"/>
              <a:t>By-Khushbu Parekh</a:t>
            </a:r>
            <a:endParaRPr lang="en-IN" dirty="0"/>
          </a:p>
        </p:txBody>
      </p:sp>
    </p:spTree>
    <p:extLst>
      <p:ext uri="{BB962C8B-B14F-4D97-AF65-F5344CB8AC3E}">
        <p14:creationId xmlns:p14="http://schemas.microsoft.com/office/powerpoint/2010/main" val="288941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r>
              <a:rPr lang="en-IN" dirty="0" smtClean="0"/>
              <a:t>To Assure the safety of the patients by continuously monitoring their vital Signs with the help of the sensor embedded on the patients body.</a:t>
            </a:r>
          </a:p>
          <a:p>
            <a:endParaRPr lang="en-IN" dirty="0" smtClean="0"/>
          </a:p>
        </p:txBody>
      </p:sp>
    </p:spTree>
    <p:extLst>
      <p:ext uri="{BB962C8B-B14F-4D97-AF65-F5344CB8AC3E}">
        <p14:creationId xmlns:p14="http://schemas.microsoft.com/office/powerpoint/2010/main" val="307186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lstStyle/>
          <a:p>
            <a:r>
              <a:rPr lang="en-IN" dirty="0"/>
              <a:t>C</a:t>
            </a:r>
            <a:r>
              <a:rPr lang="en-IN" dirty="0" smtClean="0"/>
              <a:t>reate a system where in the patients who require continuous observation are given physical sensors and in case of any abnormality recorded the ambulance is dispatched and the doctor who has kept the patient under observation is notified by mail. Also the patients vital signs are saved in a central repository so any doctor view the records of the patient. Also in case of excess of blood loss the blood bank gets a notification to dispatch the to the doctor till the ambulance gets the patient.</a:t>
            </a:r>
            <a:endParaRPr lang="en-IN" dirty="0"/>
          </a:p>
        </p:txBody>
      </p:sp>
    </p:spTree>
    <p:extLst>
      <p:ext uri="{BB962C8B-B14F-4D97-AF65-F5344CB8AC3E}">
        <p14:creationId xmlns:p14="http://schemas.microsoft.com/office/powerpoint/2010/main" val="259721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 Model</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3271538" y="2046540"/>
            <a:ext cx="4556944" cy="4516340"/>
          </a:xfrm>
        </p:spPr>
      </p:pic>
    </p:spTree>
    <p:extLst>
      <p:ext uri="{BB962C8B-B14F-4D97-AF65-F5344CB8AC3E}">
        <p14:creationId xmlns:p14="http://schemas.microsoft.com/office/powerpoint/2010/main" val="2576939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Roles</a:t>
            </a:r>
            <a:endParaRPr lang="en-IN" dirty="0"/>
          </a:p>
        </p:txBody>
      </p:sp>
      <p:sp>
        <p:nvSpPr>
          <p:cNvPr id="3" name="Content Placeholder 2"/>
          <p:cNvSpPr>
            <a:spLocks noGrp="1"/>
          </p:cNvSpPr>
          <p:nvPr>
            <p:ph idx="1"/>
          </p:nvPr>
        </p:nvSpPr>
        <p:spPr/>
        <p:txBody>
          <a:bodyPr>
            <a:normAutofit lnSpcReduction="10000"/>
          </a:bodyPr>
          <a:lstStyle/>
          <a:p>
            <a:r>
              <a:rPr lang="en-IN" dirty="0" smtClean="0"/>
              <a:t>Blood Bank- supplies blood in case of emergency.</a:t>
            </a:r>
          </a:p>
          <a:p>
            <a:r>
              <a:rPr lang="en-IN" dirty="0" smtClean="0"/>
              <a:t>Doctor- checks patients Vital Signs, prescribes medicines.</a:t>
            </a:r>
          </a:p>
          <a:p>
            <a:r>
              <a:rPr lang="en-IN" dirty="0" smtClean="0"/>
              <a:t>Receptionist – Books appointment with the patient.</a:t>
            </a:r>
          </a:p>
          <a:p>
            <a:r>
              <a:rPr lang="en-IN" dirty="0" smtClean="0"/>
              <a:t>Pharmacy- Delivers Medicine.</a:t>
            </a:r>
          </a:p>
          <a:p>
            <a:r>
              <a:rPr lang="en-IN" dirty="0" smtClean="0"/>
              <a:t>Insurance company- Maintains the insurance of the patient. </a:t>
            </a:r>
          </a:p>
          <a:p>
            <a:r>
              <a:rPr lang="en-IN" dirty="0" smtClean="0"/>
              <a:t>Lab- performs tests prescribed by the doctor.</a:t>
            </a:r>
          </a:p>
          <a:p>
            <a:r>
              <a:rPr lang="en-IN" dirty="0" smtClean="0"/>
              <a:t>Sensor- Continuously monitor vital Signs.</a:t>
            </a:r>
          </a:p>
          <a:p>
            <a:r>
              <a:rPr lang="en-IN" dirty="0" smtClean="0"/>
              <a:t>Ambulance-dispatches when notified by sensor or the patient. </a:t>
            </a:r>
            <a:endParaRPr lang="en-IN" dirty="0"/>
          </a:p>
        </p:txBody>
      </p:sp>
    </p:spTree>
    <p:extLst>
      <p:ext uri="{BB962C8B-B14F-4D97-AF65-F5344CB8AC3E}">
        <p14:creationId xmlns:p14="http://schemas.microsoft.com/office/powerpoint/2010/main" val="3299625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Features </a:t>
            </a:r>
            <a:endParaRPr lang="en-IN" dirty="0"/>
          </a:p>
        </p:txBody>
      </p:sp>
      <p:sp>
        <p:nvSpPr>
          <p:cNvPr id="3" name="Content Placeholder 2"/>
          <p:cNvSpPr>
            <a:spLocks noGrp="1"/>
          </p:cNvSpPr>
          <p:nvPr>
            <p:ph idx="1"/>
          </p:nvPr>
        </p:nvSpPr>
        <p:spPr/>
        <p:txBody>
          <a:bodyPr/>
          <a:lstStyle/>
          <a:p>
            <a:r>
              <a:rPr lang="en-IN" dirty="0" smtClean="0"/>
              <a:t>The Ambulance is notified and is dispatched when the patient’s vital signs show abnormal</a:t>
            </a:r>
          </a:p>
          <a:p>
            <a:r>
              <a:rPr lang="en-IN" dirty="0" smtClean="0"/>
              <a:t>The blood bank is notified when the blood count of the patient goes below the threshold.</a:t>
            </a:r>
          </a:p>
          <a:p>
            <a:r>
              <a:rPr lang="en-IN" dirty="0" smtClean="0"/>
              <a:t>Ordering medicine and booking appointments made </a:t>
            </a:r>
            <a:r>
              <a:rPr lang="en-IN" dirty="0" err="1" smtClean="0"/>
              <a:t>esier</a:t>
            </a:r>
            <a:r>
              <a:rPr lang="en-IN" dirty="0" smtClean="0"/>
              <a:t>.</a:t>
            </a:r>
            <a:endParaRPr lang="en-IN" dirty="0"/>
          </a:p>
        </p:txBody>
      </p:sp>
    </p:spTree>
    <p:extLst>
      <p:ext uri="{BB962C8B-B14F-4D97-AF65-F5344CB8AC3E}">
        <p14:creationId xmlns:p14="http://schemas.microsoft.com/office/powerpoint/2010/main" val="172406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Extra Features</a:t>
            </a:r>
            <a:endParaRPr lang="en-IN" dirty="0"/>
          </a:p>
        </p:txBody>
      </p:sp>
      <p:sp>
        <p:nvSpPr>
          <p:cNvPr id="3" name="Content Placeholder 2"/>
          <p:cNvSpPr>
            <a:spLocks noGrp="1"/>
          </p:cNvSpPr>
          <p:nvPr>
            <p:ph idx="1"/>
          </p:nvPr>
        </p:nvSpPr>
        <p:spPr/>
        <p:txBody>
          <a:bodyPr/>
          <a:lstStyle/>
          <a:p>
            <a:r>
              <a:rPr lang="en-IN" dirty="0" smtClean="0"/>
              <a:t>Every Time the sensor find out the abnormality in the patients vital sign a mail notification is sent to the doctor</a:t>
            </a:r>
          </a:p>
          <a:p>
            <a:r>
              <a:rPr lang="en-IN" dirty="0" smtClean="0"/>
              <a:t>All the cost is managed by the insurance company and the patient will get a mail notification there is less balance available and the patient can then renew it from his end .</a:t>
            </a:r>
          </a:p>
          <a:p>
            <a:endParaRPr lang="en-IN" dirty="0"/>
          </a:p>
          <a:p>
            <a:r>
              <a:rPr lang="en-IN" dirty="0"/>
              <a:t>Inspired by</a:t>
            </a:r>
            <a:r>
              <a:rPr lang="en-IN"/>
              <a:t>: http://youtu.be/sICZ5mCKOOo</a:t>
            </a:r>
            <a:endParaRPr lang="en-IN" dirty="0"/>
          </a:p>
        </p:txBody>
      </p:sp>
    </p:spTree>
    <p:extLst>
      <p:ext uri="{BB962C8B-B14F-4D97-AF65-F5344CB8AC3E}">
        <p14:creationId xmlns:p14="http://schemas.microsoft.com/office/powerpoint/2010/main" val="4249346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2846568" y="2822713"/>
            <a:ext cx="6186115" cy="2719347"/>
          </a:xfrm>
        </p:spPr>
        <p:txBody>
          <a:bodyPr>
            <a:normAutofit/>
          </a:bodyPr>
          <a:lstStyle/>
          <a:p>
            <a:r>
              <a:rPr lang="en-IN" sz="6000" dirty="0" smtClean="0"/>
              <a:t>Thank You</a:t>
            </a:r>
            <a:endParaRPr lang="en-IN" sz="6000" dirty="0"/>
          </a:p>
        </p:txBody>
      </p:sp>
    </p:spTree>
    <p:extLst>
      <p:ext uri="{BB962C8B-B14F-4D97-AF65-F5344CB8AC3E}">
        <p14:creationId xmlns:p14="http://schemas.microsoft.com/office/powerpoint/2010/main" val="26582497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49</TotalTime>
  <Words>294</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Trebuchet MS</vt:lpstr>
      <vt:lpstr>Berlin</vt:lpstr>
      <vt:lpstr>Health Care System</vt:lpstr>
      <vt:lpstr>Problem Statement</vt:lpstr>
      <vt:lpstr>Solution:</vt:lpstr>
      <vt:lpstr>Object Model</vt:lpstr>
      <vt:lpstr>Key Roles</vt:lpstr>
      <vt:lpstr>Key Features </vt:lpstr>
      <vt:lpstr>Extra Features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System</dc:title>
  <dc:creator>khushbu Parekh</dc:creator>
  <cp:lastModifiedBy>khushbu Parekh</cp:lastModifiedBy>
  <cp:revision>7</cp:revision>
  <dcterms:created xsi:type="dcterms:W3CDTF">2015-12-11T03:33:32Z</dcterms:created>
  <dcterms:modified xsi:type="dcterms:W3CDTF">2015-12-11T04:23:08Z</dcterms:modified>
</cp:coreProperties>
</file>