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2" d="100"/>
          <a:sy n="62" d="100"/>
        </p:scale>
        <p:origin x="7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65C5593-6B51-48E6-8735-F8C66F8BB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Final Tableau Dashboad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955D14-F1EA-1ADC-14C1-B835C32B1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Loan Term Analysis">
            <a:extLst>
              <a:ext uri="{FF2B5EF4-FFF2-40B4-BE49-F238E27FC236}">
                <a16:creationId xmlns:a16="http://schemas.microsoft.com/office/drawing/2014/main" id="{D8C225E9-945B-4718-A57D-B873C6390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86"/>
            <a:ext cx="12192000" cy="675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Dashboard 1">
            <a:extLst>
              <a:ext uri="{FF2B5EF4-FFF2-40B4-BE49-F238E27FC236}">
                <a16:creationId xmlns:a16="http://schemas.microsoft.com/office/drawing/2014/main" id="{1EACD3F4-5814-4FAE-9A3D-CA825B0B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unt of loan status">
            <a:extLst>
              <a:ext uri="{FF2B5EF4-FFF2-40B4-BE49-F238E27FC236}">
                <a16:creationId xmlns:a16="http://schemas.microsoft.com/office/drawing/2014/main" id="{709E0B2A-C33D-4C73-A88B-FCCAC10A1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1243012"/>
            <a:ext cx="29527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Loan Approval status Breakdown">
            <a:extLst>
              <a:ext uri="{FF2B5EF4-FFF2-40B4-BE49-F238E27FC236}">
                <a16:creationId xmlns:a16="http://schemas.microsoft.com/office/drawing/2014/main" id="{34C59967-BC79-4CEC-BE9A-97FE49935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016" y="0"/>
            <a:ext cx="8185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ount of loan">
            <a:extLst>
              <a:ext uri="{FF2B5EF4-FFF2-40B4-BE49-F238E27FC236}">
                <a16:creationId xmlns:a16="http://schemas.microsoft.com/office/drawing/2014/main" id="{15512886-7459-4F8C-B50B-DE3426CB0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649"/>
            <a:ext cx="12192000" cy="662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Education and loan ">
            <a:extLst>
              <a:ext uri="{FF2B5EF4-FFF2-40B4-BE49-F238E27FC236}">
                <a16:creationId xmlns:a16="http://schemas.microsoft.com/office/drawing/2014/main" id="{1D379E9E-2766-447A-A2B0-B337798F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027" y="0"/>
            <a:ext cx="5735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ibil Score and loan status">
            <a:extLst>
              <a:ext uri="{FF2B5EF4-FFF2-40B4-BE49-F238E27FC236}">
                <a16:creationId xmlns:a16="http://schemas.microsoft.com/office/drawing/2014/main" id="{D5EB8B0E-2347-4513-B16F-56F51781F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94" y="0"/>
            <a:ext cx="7235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Loan term and loan amount">
            <a:extLst>
              <a:ext uri="{FF2B5EF4-FFF2-40B4-BE49-F238E27FC236}">
                <a16:creationId xmlns:a16="http://schemas.microsoft.com/office/drawing/2014/main" id="{95798707-C87D-4B18-B8AA-9E8464179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69"/>
            <a:ext cx="12192000" cy="676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7">
            <a:extLst>
              <a:ext uri="{FF2B5EF4-FFF2-40B4-BE49-F238E27FC236}">
                <a16:creationId xmlns:a16="http://schemas.microsoft.com/office/drawing/2014/main" id="{45C02075-BC35-4311-91EA-909354DB8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99" y="0"/>
            <a:ext cx="104478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heet 9">
            <a:extLst>
              <a:ext uri="{FF2B5EF4-FFF2-40B4-BE49-F238E27FC236}">
                <a16:creationId xmlns:a16="http://schemas.microsoft.com/office/drawing/2014/main" id="{C6F36FC0-C120-41DB-9721-EB330925F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000" y="0"/>
            <a:ext cx="21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Final Tableau Dashboad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Khushbu Singh</cp:lastModifiedBy>
  <cp:revision>1</cp:revision>
  <dcterms:created xsi:type="dcterms:W3CDTF">2025-09-01T19:03:23Z</dcterms:created>
  <dcterms:modified xsi:type="dcterms:W3CDTF">2025-09-01T19:06:17Z</dcterms:modified>
</cp:coreProperties>
</file>