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C01E2-ECE7-4DA4-B914-7857CCE4B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D270A4-005E-4B17-8196-6C00C37DD8BD}">
      <dgm:prSet/>
      <dgm:spPr/>
      <dgm:t>
        <a:bodyPr/>
        <a:lstStyle/>
        <a:p>
          <a:r>
            <a:rPr lang="en-US" baseline="0"/>
            <a:t>Introduction</a:t>
          </a:r>
          <a:endParaRPr lang="en-US"/>
        </a:p>
      </dgm:t>
    </dgm:pt>
    <dgm:pt modelId="{E19CD29A-903A-40F1-8044-94549FD28B95}" type="parTrans" cxnId="{456CC18D-B80B-46E2-945B-08F271B59E13}">
      <dgm:prSet/>
      <dgm:spPr/>
      <dgm:t>
        <a:bodyPr/>
        <a:lstStyle/>
        <a:p>
          <a:endParaRPr lang="en-US"/>
        </a:p>
      </dgm:t>
    </dgm:pt>
    <dgm:pt modelId="{FA3BE40B-16C2-42B0-BEDE-0B5E3898F2A8}" type="sibTrans" cxnId="{456CC18D-B80B-46E2-945B-08F271B59E13}">
      <dgm:prSet/>
      <dgm:spPr/>
      <dgm:t>
        <a:bodyPr/>
        <a:lstStyle/>
        <a:p>
          <a:endParaRPr lang="en-US"/>
        </a:p>
      </dgm:t>
    </dgm:pt>
    <dgm:pt modelId="{15A36BB5-CA53-4D4C-B112-EE4F7C16D57B}">
      <dgm:prSet/>
      <dgm:spPr/>
      <dgm:t>
        <a:bodyPr/>
        <a:lstStyle/>
        <a:p>
          <a:r>
            <a:rPr lang="en-US" baseline="0"/>
            <a:t>Dataset</a:t>
          </a:r>
          <a:endParaRPr lang="en-US"/>
        </a:p>
      </dgm:t>
    </dgm:pt>
    <dgm:pt modelId="{24BC6781-444C-44D7-9FEB-60FBE5852D57}" type="parTrans" cxnId="{107EEB11-51F1-40EE-BA9A-32DBA41E0A7C}">
      <dgm:prSet/>
      <dgm:spPr/>
      <dgm:t>
        <a:bodyPr/>
        <a:lstStyle/>
        <a:p>
          <a:endParaRPr lang="en-US"/>
        </a:p>
      </dgm:t>
    </dgm:pt>
    <dgm:pt modelId="{B857017E-841F-44F5-B107-A744CBA31F68}" type="sibTrans" cxnId="{107EEB11-51F1-40EE-BA9A-32DBA41E0A7C}">
      <dgm:prSet/>
      <dgm:spPr/>
      <dgm:t>
        <a:bodyPr/>
        <a:lstStyle/>
        <a:p>
          <a:endParaRPr lang="en-US"/>
        </a:p>
      </dgm:t>
    </dgm:pt>
    <dgm:pt modelId="{03B7FE14-D2BA-4717-8E0A-36ADFB76A158}">
      <dgm:prSet/>
      <dgm:spPr/>
      <dgm:t>
        <a:bodyPr/>
        <a:lstStyle/>
        <a:p>
          <a:r>
            <a:rPr lang="en-US" baseline="0"/>
            <a:t>Data Cleaning</a:t>
          </a:r>
          <a:endParaRPr lang="en-US"/>
        </a:p>
      </dgm:t>
    </dgm:pt>
    <dgm:pt modelId="{4ED8BFAF-514A-4004-A22E-95702D4D696F}" type="parTrans" cxnId="{C267C9DA-83AB-4CFF-BA84-B923A123EA29}">
      <dgm:prSet/>
      <dgm:spPr/>
      <dgm:t>
        <a:bodyPr/>
        <a:lstStyle/>
        <a:p>
          <a:endParaRPr lang="en-US"/>
        </a:p>
      </dgm:t>
    </dgm:pt>
    <dgm:pt modelId="{5A583AC0-4A1D-453B-ACF1-10AE933F6BFB}" type="sibTrans" cxnId="{C267C9DA-83AB-4CFF-BA84-B923A123EA29}">
      <dgm:prSet/>
      <dgm:spPr/>
      <dgm:t>
        <a:bodyPr/>
        <a:lstStyle/>
        <a:p>
          <a:endParaRPr lang="en-US"/>
        </a:p>
      </dgm:t>
    </dgm:pt>
    <dgm:pt modelId="{A417FE2D-7B70-4092-9FFB-5A8A903F7130}">
      <dgm:prSet/>
      <dgm:spPr/>
      <dgm:t>
        <a:bodyPr/>
        <a:lstStyle/>
        <a:p>
          <a:r>
            <a:rPr lang="en-US" baseline="0"/>
            <a:t>EDA</a:t>
          </a:r>
          <a:endParaRPr lang="en-US"/>
        </a:p>
      </dgm:t>
    </dgm:pt>
    <dgm:pt modelId="{563CF480-0C5F-450C-B2E2-E97C8F08CFF1}" type="parTrans" cxnId="{6DD2FCF4-5C70-4F74-8DF8-BF6ACEAF8C3D}">
      <dgm:prSet/>
      <dgm:spPr/>
      <dgm:t>
        <a:bodyPr/>
        <a:lstStyle/>
        <a:p>
          <a:endParaRPr lang="en-US"/>
        </a:p>
      </dgm:t>
    </dgm:pt>
    <dgm:pt modelId="{0612075A-C4EB-42BA-8FA8-667CB4B60718}" type="sibTrans" cxnId="{6DD2FCF4-5C70-4F74-8DF8-BF6ACEAF8C3D}">
      <dgm:prSet/>
      <dgm:spPr/>
      <dgm:t>
        <a:bodyPr/>
        <a:lstStyle/>
        <a:p>
          <a:endParaRPr lang="en-US"/>
        </a:p>
      </dgm:t>
    </dgm:pt>
    <dgm:pt modelId="{101AACD8-8C1E-45A2-B871-5FF6BC705264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C97F23BC-64D8-43F4-B28C-044B1D290736}" type="parTrans" cxnId="{CBD7E33C-49A5-49A7-80C2-34E20BEEFF77}">
      <dgm:prSet/>
      <dgm:spPr/>
      <dgm:t>
        <a:bodyPr/>
        <a:lstStyle/>
        <a:p>
          <a:endParaRPr lang="en-US"/>
        </a:p>
      </dgm:t>
    </dgm:pt>
    <dgm:pt modelId="{ED6AA0DC-D229-478D-857D-AFD3523ED93F}" type="sibTrans" cxnId="{CBD7E33C-49A5-49A7-80C2-34E20BEEFF77}">
      <dgm:prSet/>
      <dgm:spPr/>
      <dgm:t>
        <a:bodyPr/>
        <a:lstStyle/>
        <a:p>
          <a:endParaRPr lang="en-US"/>
        </a:p>
      </dgm:t>
    </dgm:pt>
    <dgm:pt modelId="{5807D76A-019D-4A43-AD32-9E20C4018A1E}">
      <dgm:prSet/>
      <dgm:spPr/>
      <dgm:t>
        <a:bodyPr/>
        <a:lstStyle/>
        <a:p>
          <a:r>
            <a:rPr lang="en-US" baseline="0"/>
            <a:t>ML Models</a:t>
          </a:r>
          <a:endParaRPr lang="en-US"/>
        </a:p>
      </dgm:t>
    </dgm:pt>
    <dgm:pt modelId="{DC1A5A6A-2739-4904-95CA-35B678105C92}" type="parTrans" cxnId="{CBA8953D-B997-4DCE-8882-845A42791989}">
      <dgm:prSet/>
      <dgm:spPr/>
      <dgm:t>
        <a:bodyPr/>
        <a:lstStyle/>
        <a:p>
          <a:endParaRPr lang="en-US"/>
        </a:p>
      </dgm:t>
    </dgm:pt>
    <dgm:pt modelId="{040E4B1E-B9F9-4442-BC26-71A003961CF6}" type="sibTrans" cxnId="{CBA8953D-B997-4DCE-8882-845A42791989}">
      <dgm:prSet/>
      <dgm:spPr/>
      <dgm:t>
        <a:bodyPr/>
        <a:lstStyle/>
        <a:p>
          <a:endParaRPr lang="en-US"/>
        </a:p>
      </dgm:t>
    </dgm:pt>
    <dgm:pt modelId="{A352BABA-572A-43FB-BB07-F82B26B6A9E3}">
      <dgm:prSet/>
      <dgm:spPr/>
      <dgm:t>
        <a:bodyPr/>
        <a:lstStyle/>
        <a:p>
          <a:r>
            <a:rPr lang="en-US" baseline="0"/>
            <a:t>Conclusion</a:t>
          </a:r>
          <a:endParaRPr lang="en-US"/>
        </a:p>
      </dgm:t>
    </dgm:pt>
    <dgm:pt modelId="{590BF7C5-1FFA-457B-9542-7F8B3CB2CB49}" type="parTrans" cxnId="{36F0C917-D8DC-4203-A7A8-A2CA73B8E85A}">
      <dgm:prSet/>
      <dgm:spPr/>
      <dgm:t>
        <a:bodyPr/>
        <a:lstStyle/>
        <a:p>
          <a:endParaRPr lang="en-US"/>
        </a:p>
      </dgm:t>
    </dgm:pt>
    <dgm:pt modelId="{31B5E5DD-CB0F-4502-B512-5730AFC0519A}" type="sibTrans" cxnId="{36F0C917-D8DC-4203-A7A8-A2CA73B8E85A}">
      <dgm:prSet/>
      <dgm:spPr/>
      <dgm:t>
        <a:bodyPr/>
        <a:lstStyle/>
        <a:p>
          <a:endParaRPr lang="en-US"/>
        </a:p>
      </dgm:t>
    </dgm:pt>
    <dgm:pt modelId="{670392DE-749D-4289-83F0-6830A0E60000}" type="pres">
      <dgm:prSet presAssocID="{F91C01E2-ECE7-4DA4-B914-7857CCE4BF4B}" presName="vert0" presStyleCnt="0">
        <dgm:presLayoutVars>
          <dgm:dir/>
          <dgm:animOne val="branch"/>
          <dgm:animLvl val="lvl"/>
        </dgm:presLayoutVars>
      </dgm:prSet>
      <dgm:spPr/>
    </dgm:pt>
    <dgm:pt modelId="{8C434863-7328-43CF-97F2-862C98AD6103}" type="pres">
      <dgm:prSet presAssocID="{E0D270A4-005E-4B17-8196-6C00C37DD8BD}" presName="thickLine" presStyleLbl="alignNode1" presStyleIdx="0" presStyleCnt="7"/>
      <dgm:spPr/>
    </dgm:pt>
    <dgm:pt modelId="{39EB7E9E-3AD3-4D33-8B4F-ADEE70F13578}" type="pres">
      <dgm:prSet presAssocID="{E0D270A4-005E-4B17-8196-6C00C37DD8BD}" presName="horz1" presStyleCnt="0"/>
      <dgm:spPr/>
    </dgm:pt>
    <dgm:pt modelId="{8823406A-349E-4AA0-A7AA-950D8EDB3148}" type="pres">
      <dgm:prSet presAssocID="{E0D270A4-005E-4B17-8196-6C00C37DD8BD}" presName="tx1" presStyleLbl="revTx" presStyleIdx="0" presStyleCnt="7"/>
      <dgm:spPr/>
    </dgm:pt>
    <dgm:pt modelId="{66CE784B-AB82-4A0B-A14A-49B8676A4568}" type="pres">
      <dgm:prSet presAssocID="{E0D270A4-005E-4B17-8196-6C00C37DD8BD}" presName="vert1" presStyleCnt="0"/>
      <dgm:spPr/>
    </dgm:pt>
    <dgm:pt modelId="{A1973182-7091-4B2F-B846-132D8362D2BC}" type="pres">
      <dgm:prSet presAssocID="{15A36BB5-CA53-4D4C-B112-EE4F7C16D57B}" presName="thickLine" presStyleLbl="alignNode1" presStyleIdx="1" presStyleCnt="7"/>
      <dgm:spPr/>
    </dgm:pt>
    <dgm:pt modelId="{DFCB73D1-6E5E-4871-9CE5-C92A724F9700}" type="pres">
      <dgm:prSet presAssocID="{15A36BB5-CA53-4D4C-B112-EE4F7C16D57B}" presName="horz1" presStyleCnt="0"/>
      <dgm:spPr/>
    </dgm:pt>
    <dgm:pt modelId="{104940EF-0B31-4F89-940E-F815AF62CB4B}" type="pres">
      <dgm:prSet presAssocID="{15A36BB5-CA53-4D4C-B112-EE4F7C16D57B}" presName="tx1" presStyleLbl="revTx" presStyleIdx="1" presStyleCnt="7"/>
      <dgm:spPr/>
    </dgm:pt>
    <dgm:pt modelId="{51CB70E8-1511-4702-828C-581E384731AA}" type="pres">
      <dgm:prSet presAssocID="{15A36BB5-CA53-4D4C-B112-EE4F7C16D57B}" presName="vert1" presStyleCnt="0"/>
      <dgm:spPr/>
    </dgm:pt>
    <dgm:pt modelId="{D1CCC1C8-1F61-4EFD-9614-9A34BD7A957F}" type="pres">
      <dgm:prSet presAssocID="{03B7FE14-D2BA-4717-8E0A-36ADFB76A158}" presName="thickLine" presStyleLbl="alignNode1" presStyleIdx="2" presStyleCnt="7"/>
      <dgm:spPr/>
    </dgm:pt>
    <dgm:pt modelId="{ED709856-65A3-4EEC-8E4B-216D3A6F6F80}" type="pres">
      <dgm:prSet presAssocID="{03B7FE14-D2BA-4717-8E0A-36ADFB76A158}" presName="horz1" presStyleCnt="0"/>
      <dgm:spPr/>
    </dgm:pt>
    <dgm:pt modelId="{AB2B3548-496A-4298-81CF-2C9CF30102C6}" type="pres">
      <dgm:prSet presAssocID="{03B7FE14-D2BA-4717-8E0A-36ADFB76A158}" presName="tx1" presStyleLbl="revTx" presStyleIdx="2" presStyleCnt="7"/>
      <dgm:spPr/>
    </dgm:pt>
    <dgm:pt modelId="{94C81A8B-6FD1-46D0-8530-414B966A0146}" type="pres">
      <dgm:prSet presAssocID="{03B7FE14-D2BA-4717-8E0A-36ADFB76A158}" presName="vert1" presStyleCnt="0"/>
      <dgm:spPr/>
    </dgm:pt>
    <dgm:pt modelId="{BFFFDC1F-BC50-49B9-A6E0-4B9279D72BC4}" type="pres">
      <dgm:prSet presAssocID="{A417FE2D-7B70-4092-9FFB-5A8A903F7130}" presName="thickLine" presStyleLbl="alignNode1" presStyleIdx="3" presStyleCnt="7"/>
      <dgm:spPr/>
    </dgm:pt>
    <dgm:pt modelId="{5E40D4B3-1067-406E-A1A7-B40326CE1F5A}" type="pres">
      <dgm:prSet presAssocID="{A417FE2D-7B70-4092-9FFB-5A8A903F7130}" presName="horz1" presStyleCnt="0"/>
      <dgm:spPr/>
    </dgm:pt>
    <dgm:pt modelId="{B4808F04-5922-4F39-B7EA-F2759740B137}" type="pres">
      <dgm:prSet presAssocID="{A417FE2D-7B70-4092-9FFB-5A8A903F7130}" presName="tx1" presStyleLbl="revTx" presStyleIdx="3" presStyleCnt="7"/>
      <dgm:spPr/>
    </dgm:pt>
    <dgm:pt modelId="{4D013E16-C127-41CC-836D-71A6D98846AE}" type="pres">
      <dgm:prSet presAssocID="{A417FE2D-7B70-4092-9FFB-5A8A903F7130}" presName="vert1" presStyleCnt="0"/>
      <dgm:spPr/>
    </dgm:pt>
    <dgm:pt modelId="{2AC4BF11-2D39-4A50-A022-6694172065C7}" type="pres">
      <dgm:prSet presAssocID="{101AACD8-8C1E-45A2-B871-5FF6BC705264}" presName="thickLine" presStyleLbl="alignNode1" presStyleIdx="4" presStyleCnt="7"/>
      <dgm:spPr/>
    </dgm:pt>
    <dgm:pt modelId="{04B59D9B-1974-449A-9AB0-49C7BB0AF80A}" type="pres">
      <dgm:prSet presAssocID="{101AACD8-8C1E-45A2-B871-5FF6BC705264}" presName="horz1" presStyleCnt="0"/>
      <dgm:spPr/>
    </dgm:pt>
    <dgm:pt modelId="{FC06349C-0E49-4508-AACE-4FCE3753ABBA}" type="pres">
      <dgm:prSet presAssocID="{101AACD8-8C1E-45A2-B871-5FF6BC705264}" presName="tx1" presStyleLbl="revTx" presStyleIdx="4" presStyleCnt="7"/>
      <dgm:spPr/>
    </dgm:pt>
    <dgm:pt modelId="{F62109A3-3991-4945-BCAF-3DAC12FC8188}" type="pres">
      <dgm:prSet presAssocID="{101AACD8-8C1E-45A2-B871-5FF6BC705264}" presName="vert1" presStyleCnt="0"/>
      <dgm:spPr/>
    </dgm:pt>
    <dgm:pt modelId="{AD5D53DC-8496-4C08-B7BF-092D42662B27}" type="pres">
      <dgm:prSet presAssocID="{5807D76A-019D-4A43-AD32-9E20C4018A1E}" presName="thickLine" presStyleLbl="alignNode1" presStyleIdx="5" presStyleCnt="7"/>
      <dgm:spPr/>
    </dgm:pt>
    <dgm:pt modelId="{A64846DE-78A2-4AA6-BF97-D152822FE987}" type="pres">
      <dgm:prSet presAssocID="{5807D76A-019D-4A43-AD32-9E20C4018A1E}" presName="horz1" presStyleCnt="0"/>
      <dgm:spPr/>
    </dgm:pt>
    <dgm:pt modelId="{2E51B21E-4591-45E7-85C1-5AA89153847F}" type="pres">
      <dgm:prSet presAssocID="{5807D76A-019D-4A43-AD32-9E20C4018A1E}" presName="tx1" presStyleLbl="revTx" presStyleIdx="5" presStyleCnt="7"/>
      <dgm:spPr/>
    </dgm:pt>
    <dgm:pt modelId="{BF6F4146-4BBD-4849-9D4B-4491C2FF08BD}" type="pres">
      <dgm:prSet presAssocID="{5807D76A-019D-4A43-AD32-9E20C4018A1E}" presName="vert1" presStyleCnt="0"/>
      <dgm:spPr/>
    </dgm:pt>
    <dgm:pt modelId="{BA47B67D-CDEB-47E3-A054-885A02412658}" type="pres">
      <dgm:prSet presAssocID="{A352BABA-572A-43FB-BB07-F82B26B6A9E3}" presName="thickLine" presStyleLbl="alignNode1" presStyleIdx="6" presStyleCnt="7"/>
      <dgm:spPr/>
    </dgm:pt>
    <dgm:pt modelId="{649BAE8E-5F91-4B0E-8854-59BA3781A707}" type="pres">
      <dgm:prSet presAssocID="{A352BABA-572A-43FB-BB07-F82B26B6A9E3}" presName="horz1" presStyleCnt="0"/>
      <dgm:spPr/>
    </dgm:pt>
    <dgm:pt modelId="{63021007-16A7-4E63-97D0-2BCE1F7DB985}" type="pres">
      <dgm:prSet presAssocID="{A352BABA-572A-43FB-BB07-F82B26B6A9E3}" presName="tx1" presStyleLbl="revTx" presStyleIdx="6" presStyleCnt="7"/>
      <dgm:spPr/>
    </dgm:pt>
    <dgm:pt modelId="{A5EDCA45-9CDC-4021-B589-AFFF5C0D4A66}" type="pres">
      <dgm:prSet presAssocID="{A352BABA-572A-43FB-BB07-F82B26B6A9E3}" presName="vert1" presStyleCnt="0"/>
      <dgm:spPr/>
    </dgm:pt>
  </dgm:ptLst>
  <dgm:cxnLst>
    <dgm:cxn modelId="{3DF8B40E-0E85-4DAF-A01F-448C005887FF}" type="presOf" srcId="{101AACD8-8C1E-45A2-B871-5FF6BC705264}" destId="{FC06349C-0E49-4508-AACE-4FCE3753ABBA}" srcOrd="0" destOrd="0" presId="urn:microsoft.com/office/officeart/2008/layout/LinedList"/>
    <dgm:cxn modelId="{107EEB11-51F1-40EE-BA9A-32DBA41E0A7C}" srcId="{F91C01E2-ECE7-4DA4-B914-7857CCE4BF4B}" destId="{15A36BB5-CA53-4D4C-B112-EE4F7C16D57B}" srcOrd="1" destOrd="0" parTransId="{24BC6781-444C-44D7-9FEB-60FBE5852D57}" sibTransId="{B857017E-841F-44F5-B107-A744CBA31F68}"/>
    <dgm:cxn modelId="{36F0C917-D8DC-4203-A7A8-A2CA73B8E85A}" srcId="{F91C01E2-ECE7-4DA4-B914-7857CCE4BF4B}" destId="{A352BABA-572A-43FB-BB07-F82B26B6A9E3}" srcOrd="6" destOrd="0" parTransId="{590BF7C5-1FFA-457B-9542-7F8B3CB2CB49}" sibTransId="{31B5E5DD-CB0F-4502-B512-5730AFC0519A}"/>
    <dgm:cxn modelId="{CBD7E33C-49A5-49A7-80C2-34E20BEEFF77}" srcId="{F91C01E2-ECE7-4DA4-B914-7857CCE4BF4B}" destId="{101AACD8-8C1E-45A2-B871-5FF6BC705264}" srcOrd="4" destOrd="0" parTransId="{C97F23BC-64D8-43F4-B28C-044B1D290736}" sibTransId="{ED6AA0DC-D229-478D-857D-AFD3523ED93F}"/>
    <dgm:cxn modelId="{CBA8953D-B997-4DCE-8882-845A42791989}" srcId="{F91C01E2-ECE7-4DA4-B914-7857CCE4BF4B}" destId="{5807D76A-019D-4A43-AD32-9E20C4018A1E}" srcOrd="5" destOrd="0" parTransId="{DC1A5A6A-2739-4904-95CA-35B678105C92}" sibTransId="{040E4B1E-B9F9-4442-BC26-71A003961CF6}"/>
    <dgm:cxn modelId="{2F25AE54-BFA0-4C22-8928-DD1F75DDA4BE}" type="presOf" srcId="{5807D76A-019D-4A43-AD32-9E20C4018A1E}" destId="{2E51B21E-4591-45E7-85C1-5AA89153847F}" srcOrd="0" destOrd="0" presId="urn:microsoft.com/office/officeart/2008/layout/LinedList"/>
    <dgm:cxn modelId="{DF4C257D-0E8B-4444-8C02-B409A4C0E6FA}" type="presOf" srcId="{15A36BB5-CA53-4D4C-B112-EE4F7C16D57B}" destId="{104940EF-0B31-4F89-940E-F815AF62CB4B}" srcOrd="0" destOrd="0" presId="urn:microsoft.com/office/officeart/2008/layout/LinedList"/>
    <dgm:cxn modelId="{456CC18D-B80B-46E2-945B-08F271B59E13}" srcId="{F91C01E2-ECE7-4DA4-B914-7857CCE4BF4B}" destId="{E0D270A4-005E-4B17-8196-6C00C37DD8BD}" srcOrd="0" destOrd="0" parTransId="{E19CD29A-903A-40F1-8044-94549FD28B95}" sibTransId="{FA3BE40B-16C2-42B0-BEDE-0B5E3898F2A8}"/>
    <dgm:cxn modelId="{3281B09C-ED06-44E3-9437-F4EDB555D90B}" type="presOf" srcId="{A417FE2D-7B70-4092-9FFB-5A8A903F7130}" destId="{B4808F04-5922-4F39-B7EA-F2759740B137}" srcOrd="0" destOrd="0" presId="urn:microsoft.com/office/officeart/2008/layout/LinedList"/>
    <dgm:cxn modelId="{F27ACFA7-1595-4B11-9B62-525A7CF291E6}" type="presOf" srcId="{03B7FE14-D2BA-4717-8E0A-36ADFB76A158}" destId="{AB2B3548-496A-4298-81CF-2C9CF30102C6}" srcOrd="0" destOrd="0" presId="urn:microsoft.com/office/officeart/2008/layout/LinedList"/>
    <dgm:cxn modelId="{23A372C9-3D27-489A-9187-1A49DF3EE0A2}" type="presOf" srcId="{E0D270A4-005E-4B17-8196-6C00C37DD8BD}" destId="{8823406A-349E-4AA0-A7AA-950D8EDB3148}" srcOrd="0" destOrd="0" presId="urn:microsoft.com/office/officeart/2008/layout/LinedList"/>
    <dgm:cxn modelId="{C267C9DA-83AB-4CFF-BA84-B923A123EA29}" srcId="{F91C01E2-ECE7-4DA4-B914-7857CCE4BF4B}" destId="{03B7FE14-D2BA-4717-8E0A-36ADFB76A158}" srcOrd="2" destOrd="0" parTransId="{4ED8BFAF-514A-4004-A22E-95702D4D696F}" sibTransId="{5A583AC0-4A1D-453B-ACF1-10AE933F6BFB}"/>
    <dgm:cxn modelId="{F5206FF2-4384-4FE2-AF68-3EC26083516D}" type="presOf" srcId="{A352BABA-572A-43FB-BB07-F82B26B6A9E3}" destId="{63021007-16A7-4E63-97D0-2BCE1F7DB985}" srcOrd="0" destOrd="0" presId="urn:microsoft.com/office/officeart/2008/layout/LinedList"/>
    <dgm:cxn modelId="{9B110FF4-58B8-4D12-80B5-570B120CB8EA}" type="presOf" srcId="{F91C01E2-ECE7-4DA4-B914-7857CCE4BF4B}" destId="{670392DE-749D-4289-83F0-6830A0E60000}" srcOrd="0" destOrd="0" presId="urn:microsoft.com/office/officeart/2008/layout/LinedList"/>
    <dgm:cxn modelId="{6DD2FCF4-5C70-4F74-8DF8-BF6ACEAF8C3D}" srcId="{F91C01E2-ECE7-4DA4-B914-7857CCE4BF4B}" destId="{A417FE2D-7B70-4092-9FFB-5A8A903F7130}" srcOrd="3" destOrd="0" parTransId="{563CF480-0C5F-450C-B2E2-E97C8F08CFF1}" sibTransId="{0612075A-C4EB-42BA-8FA8-667CB4B60718}"/>
    <dgm:cxn modelId="{704ABB3F-D4B8-4425-91AC-397577E19553}" type="presParOf" srcId="{670392DE-749D-4289-83F0-6830A0E60000}" destId="{8C434863-7328-43CF-97F2-862C98AD6103}" srcOrd="0" destOrd="0" presId="urn:microsoft.com/office/officeart/2008/layout/LinedList"/>
    <dgm:cxn modelId="{575F4C8C-ED6C-4DC2-B5C2-501730C2F612}" type="presParOf" srcId="{670392DE-749D-4289-83F0-6830A0E60000}" destId="{39EB7E9E-3AD3-4D33-8B4F-ADEE70F13578}" srcOrd="1" destOrd="0" presId="urn:microsoft.com/office/officeart/2008/layout/LinedList"/>
    <dgm:cxn modelId="{A7F30E0A-68B5-4ABC-9270-B4E77E1CEFC9}" type="presParOf" srcId="{39EB7E9E-3AD3-4D33-8B4F-ADEE70F13578}" destId="{8823406A-349E-4AA0-A7AA-950D8EDB3148}" srcOrd="0" destOrd="0" presId="urn:microsoft.com/office/officeart/2008/layout/LinedList"/>
    <dgm:cxn modelId="{0FDAD1BC-2686-48D7-83AB-4B2AC3EA3434}" type="presParOf" srcId="{39EB7E9E-3AD3-4D33-8B4F-ADEE70F13578}" destId="{66CE784B-AB82-4A0B-A14A-49B8676A4568}" srcOrd="1" destOrd="0" presId="urn:microsoft.com/office/officeart/2008/layout/LinedList"/>
    <dgm:cxn modelId="{ADEDF632-E464-49CC-A5DC-BBE5040D2065}" type="presParOf" srcId="{670392DE-749D-4289-83F0-6830A0E60000}" destId="{A1973182-7091-4B2F-B846-132D8362D2BC}" srcOrd="2" destOrd="0" presId="urn:microsoft.com/office/officeart/2008/layout/LinedList"/>
    <dgm:cxn modelId="{4BA218AF-B53C-49B0-BC68-A8825D86166F}" type="presParOf" srcId="{670392DE-749D-4289-83F0-6830A0E60000}" destId="{DFCB73D1-6E5E-4871-9CE5-C92A724F9700}" srcOrd="3" destOrd="0" presId="urn:microsoft.com/office/officeart/2008/layout/LinedList"/>
    <dgm:cxn modelId="{D05E2817-8CC1-4CAE-A63C-82FCF1E5779B}" type="presParOf" srcId="{DFCB73D1-6E5E-4871-9CE5-C92A724F9700}" destId="{104940EF-0B31-4F89-940E-F815AF62CB4B}" srcOrd="0" destOrd="0" presId="urn:microsoft.com/office/officeart/2008/layout/LinedList"/>
    <dgm:cxn modelId="{4D29A08D-24A8-4350-8E47-E8893B0C378D}" type="presParOf" srcId="{DFCB73D1-6E5E-4871-9CE5-C92A724F9700}" destId="{51CB70E8-1511-4702-828C-581E384731AA}" srcOrd="1" destOrd="0" presId="urn:microsoft.com/office/officeart/2008/layout/LinedList"/>
    <dgm:cxn modelId="{246FC89A-6CFB-4BC9-9CE7-81A359B7275B}" type="presParOf" srcId="{670392DE-749D-4289-83F0-6830A0E60000}" destId="{D1CCC1C8-1F61-4EFD-9614-9A34BD7A957F}" srcOrd="4" destOrd="0" presId="urn:microsoft.com/office/officeart/2008/layout/LinedList"/>
    <dgm:cxn modelId="{1BA51F1A-105F-47BD-ACD2-522CE70518EF}" type="presParOf" srcId="{670392DE-749D-4289-83F0-6830A0E60000}" destId="{ED709856-65A3-4EEC-8E4B-216D3A6F6F80}" srcOrd="5" destOrd="0" presId="urn:microsoft.com/office/officeart/2008/layout/LinedList"/>
    <dgm:cxn modelId="{65592B60-48CB-4396-807B-82B10CD96597}" type="presParOf" srcId="{ED709856-65A3-4EEC-8E4B-216D3A6F6F80}" destId="{AB2B3548-496A-4298-81CF-2C9CF30102C6}" srcOrd="0" destOrd="0" presId="urn:microsoft.com/office/officeart/2008/layout/LinedList"/>
    <dgm:cxn modelId="{6A75A075-4BB2-4A3F-A238-F7986F5A52E1}" type="presParOf" srcId="{ED709856-65A3-4EEC-8E4B-216D3A6F6F80}" destId="{94C81A8B-6FD1-46D0-8530-414B966A0146}" srcOrd="1" destOrd="0" presId="urn:microsoft.com/office/officeart/2008/layout/LinedList"/>
    <dgm:cxn modelId="{93DCF33B-02EC-4811-A4EC-646C81013728}" type="presParOf" srcId="{670392DE-749D-4289-83F0-6830A0E60000}" destId="{BFFFDC1F-BC50-49B9-A6E0-4B9279D72BC4}" srcOrd="6" destOrd="0" presId="urn:microsoft.com/office/officeart/2008/layout/LinedList"/>
    <dgm:cxn modelId="{4266194D-76CE-48BA-8D67-38ECF5B9CCC1}" type="presParOf" srcId="{670392DE-749D-4289-83F0-6830A0E60000}" destId="{5E40D4B3-1067-406E-A1A7-B40326CE1F5A}" srcOrd="7" destOrd="0" presId="urn:microsoft.com/office/officeart/2008/layout/LinedList"/>
    <dgm:cxn modelId="{DC2A53A9-2ABE-4B81-8697-24CAECA0C6F2}" type="presParOf" srcId="{5E40D4B3-1067-406E-A1A7-B40326CE1F5A}" destId="{B4808F04-5922-4F39-B7EA-F2759740B137}" srcOrd="0" destOrd="0" presId="urn:microsoft.com/office/officeart/2008/layout/LinedList"/>
    <dgm:cxn modelId="{A11E0988-4AE4-46D0-9BF6-26C65D884FAC}" type="presParOf" srcId="{5E40D4B3-1067-406E-A1A7-B40326CE1F5A}" destId="{4D013E16-C127-41CC-836D-71A6D98846AE}" srcOrd="1" destOrd="0" presId="urn:microsoft.com/office/officeart/2008/layout/LinedList"/>
    <dgm:cxn modelId="{BFA40239-2E67-4166-8CFE-DA0494DE8FA9}" type="presParOf" srcId="{670392DE-749D-4289-83F0-6830A0E60000}" destId="{2AC4BF11-2D39-4A50-A022-6694172065C7}" srcOrd="8" destOrd="0" presId="urn:microsoft.com/office/officeart/2008/layout/LinedList"/>
    <dgm:cxn modelId="{BF85CE6D-119C-48C8-A9EC-9BB2F5AB33E2}" type="presParOf" srcId="{670392DE-749D-4289-83F0-6830A0E60000}" destId="{04B59D9B-1974-449A-9AB0-49C7BB0AF80A}" srcOrd="9" destOrd="0" presId="urn:microsoft.com/office/officeart/2008/layout/LinedList"/>
    <dgm:cxn modelId="{CDAAC4DD-ABB8-4F1D-A6AD-FF5948A93CC4}" type="presParOf" srcId="{04B59D9B-1974-449A-9AB0-49C7BB0AF80A}" destId="{FC06349C-0E49-4508-AACE-4FCE3753ABBA}" srcOrd="0" destOrd="0" presId="urn:microsoft.com/office/officeart/2008/layout/LinedList"/>
    <dgm:cxn modelId="{50A22C95-FCFA-4CF6-88E5-3B329CD926B6}" type="presParOf" srcId="{04B59D9B-1974-449A-9AB0-49C7BB0AF80A}" destId="{F62109A3-3991-4945-BCAF-3DAC12FC8188}" srcOrd="1" destOrd="0" presId="urn:microsoft.com/office/officeart/2008/layout/LinedList"/>
    <dgm:cxn modelId="{2C27F23D-EB44-4C05-8450-14B054F22E0E}" type="presParOf" srcId="{670392DE-749D-4289-83F0-6830A0E60000}" destId="{AD5D53DC-8496-4C08-B7BF-092D42662B27}" srcOrd="10" destOrd="0" presId="urn:microsoft.com/office/officeart/2008/layout/LinedList"/>
    <dgm:cxn modelId="{6416FA15-7E5E-4E2A-A05F-2FEABAFF3802}" type="presParOf" srcId="{670392DE-749D-4289-83F0-6830A0E60000}" destId="{A64846DE-78A2-4AA6-BF97-D152822FE987}" srcOrd="11" destOrd="0" presId="urn:microsoft.com/office/officeart/2008/layout/LinedList"/>
    <dgm:cxn modelId="{854307CD-BAF0-4AD6-8CC6-1F3629F47D92}" type="presParOf" srcId="{A64846DE-78A2-4AA6-BF97-D152822FE987}" destId="{2E51B21E-4591-45E7-85C1-5AA89153847F}" srcOrd="0" destOrd="0" presId="urn:microsoft.com/office/officeart/2008/layout/LinedList"/>
    <dgm:cxn modelId="{2AB4FEE1-6B3D-461F-8A23-F203AA184DED}" type="presParOf" srcId="{A64846DE-78A2-4AA6-BF97-D152822FE987}" destId="{BF6F4146-4BBD-4849-9D4B-4491C2FF08BD}" srcOrd="1" destOrd="0" presId="urn:microsoft.com/office/officeart/2008/layout/LinedList"/>
    <dgm:cxn modelId="{10276844-412E-4F48-8CF0-B272512911E5}" type="presParOf" srcId="{670392DE-749D-4289-83F0-6830A0E60000}" destId="{BA47B67D-CDEB-47E3-A054-885A02412658}" srcOrd="12" destOrd="0" presId="urn:microsoft.com/office/officeart/2008/layout/LinedList"/>
    <dgm:cxn modelId="{8E7CBE9D-ECC8-4A4B-818E-E96ED49DAB76}" type="presParOf" srcId="{670392DE-749D-4289-83F0-6830A0E60000}" destId="{649BAE8E-5F91-4B0E-8854-59BA3781A707}" srcOrd="13" destOrd="0" presId="urn:microsoft.com/office/officeart/2008/layout/LinedList"/>
    <dgm:cxn modelId="{6B13B104-6FEB-44C0-B358-460F2E0EE81A}" type="presParOf" srcId="{649BAE8E-5F91-4B0E-8854-59BA3781A707}" destId="{63021007-16A7-4E63-97D0-2BCE1F7DB985}" srcOrd="0" destOrd="0" presId="urn:microsoft.com/office/officeart/2008/layout/LinedList"/>
    <dgm:cxn modelId="{05F7531D-307B-4EB3-934E-F8E5D100D7A5}" type="presParOf" srcId="{649BAE8E-5F91-4B0E-8854-59BA3781A707}" destId="{A5EDCA45-9CDC-4021-B589-AFFF5C0D4A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34863-7328-43CF-97F2-862C98AD6103}">
      <dsp:nvSpPr>
        <dsp:cNvPr id="0" name=""/>
        <dsp:cNvSpPr/>
      </dsp:nvSpPr>
      <dsp:spPr>
        <a:xfrm>
          <a:off x="0" y="438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3406A-349E-4AA0-A7AA-950D8EDB3148}">
      <dsp:nvSpPr>
        <dsp:cNvPr id="0" name=""/>
        <dsp:cNvSpPr/>
      </dsp:nvSpPr>
      <dsp:spPr>
        <a:xfrm>
          <a:off x="0" y="438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Introduction</a:t>
          </a:r>
          <a:endParaRPr lang="en-US" sz="2400" kern="1200"/>
        </a:p>
      </dsp:txBody>
      <dsp:txXfrm>
        <a:off x="0" y="438"/>
        <a:ext cx="10267950" cy="513317"/>
      </dsp:txXfrm>
    </dsp:sp>
    <dsp:sp modelId="{A1973182-7091-4B2F-B846-132D8362D2BC}">
      <dsp:nvSpPr>
        <dsp:cNvPr id="0" name=""/>
        <dsp:cNvSpPr/>
      </dsp:nvSpPr>
      <dsp:spPr>
        <a:xfrm>
          <a:off x="0" y="513756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40EF-0B31-4F89-940E-F815AF62CB4B}">
      <dsp:nvSpPr>
        <dsp:cNvPr id="0" name=""/>
        <dsp:cNvSpPr/>
      </dsp:nvSpPr>
      <dsp:spPr>
        <a:xfrm>
          <a:off x="0" y="513756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Dataset</a:t>
          </a:r>
          <a:endParaRPr lang="en-US" sz="2400" kern="1200"/>
        </a:p>
      </dsp:txBody>
      <dsp:txXfrm>
        <a:off x="0" y="513756"/>
        <a:ext cx="10267950" cy="513317"/>
      </dsp:txXfrm>
    </dsp:sp>
    <dsp:sp modelId="{D1CCC1C8-1F61-4EFD-9614-9A34BD7A957F}">
      <dsp:nvSpPr>
        <dsp:cNvPr id="0" name=""/>
        <dsp:cNvSpPr/>
      </dsp:nvSpPr>
      <dsp:spPr>
        <a:xfrm>
          <a:off x="0" y="1027073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B3548-496A-4298-81CF-2C9CF30102C6}">
      <dsp:nvSpPr>
        <dsp:cNvPr id="0" name=""/>
        <dsp:cNvSpPr/>
      </dsp:nvSpPr>
      <dsp:spPr>
        <a:xfrm>
          <a:off x="0" y="1027073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 Cleaning</a:t>
          </a:r>
          <a:endParaRPr lang="en-US" sz="2400" kern="1200"/>
        </a:p>
      </dsp:txBody>
      <dsp:txXfrm>
        <a:off x="0" y="1027073"/>
        <a:ext cx="10267950" cy="513317"/>
      </dsp:txXfrm>
    </dsp:sp>
    <dsp:sp modelId="{BFFFDC1F-BC50-49B9-A6E0-4B9279D72BC4}">
      <dsp:nvSpPr>
        <dsp:cNvPr id="0" name=""/>
        <dsp:cNvSpPr/>
      </dsp:nvSpPr>
      <dsp:spPr>
        <a:xfrm>
          <a:off x="0" y="1540391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8F04-5922-4F39-B7EA-F2759740B137}">
      <dsp:nvSpPr>
        <dsp:cNvPr id="0" name=""/>
        <dsp:cNvSpPr/>
      </dsp:nvSpPr>
      <dsp:spPr>
        <a:xfrm>
          <a:off x="0" y="1540391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EDA</a:t>
          </a:r>
          <a:endParaRPr lang="en-US" sz="2400" kern="1200"/>
        </a:p>
      </dsp:txBody>
      <dsp:txXfrm>
        <a:off x="0" y="1540391"/>
        <a:ext cx="10267950" cy="513317"/>
      </dsp:txXfrm>
    </dsp:sp>
    <dsp:sp modelId="{2AC4BF11-2D39-4A50-A022-6694172065C7}">
      <dsp:nvSpPr>
        <dsp:cNvPr id="0" name=""/>
        <dsp:cNvSpPr/>
      </dsp:nvSpPr>
      <dsp:spPr>
        <a:xfrm>
          <a:off x="0" y="2053708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349C-0E49-4508-AACE-4FCE3753ABBA}">
      <dsp:nvSpPr>
        <dsp:cNvPr id="0" name=""/>
        <dsp:cNvSpPr/>
      </dsp:nvSpPr>
      <dsp:spPr>
        <a:xfrm>
          <a:off x="0" y="2053708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Feature Engineering</a:t>
          </a:r>
          <a:endParaRPr lang="en-US" sz="2400" kern="1200"/>
        </a:p>
      </dsp:txBody>
      <dsp:txXfrm>
        <a:off x="0" y="2053708"/>
        <a:ext cx="10267950" cy="513317"/>
      </dsp:txXfrm>
    </dsp:sp>
    <dsp:sp modelId="{AD5D53DC-8496-4C08-B7BF-092D42662B27}">
      <dsp:nvSpPr>
        <dsp:cNvPr id="0" name=""/>
        <dsp:cNvSpPr/>
      </dsp:nvSpPr>
      <dsp:spPr>
        <a:xfrm>
          <a:off x="0" y="2567026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B21E-4591-45E7-85C1-5AA89153847F}">
      <dsp:nvSpPr>
        <dsp:cNvPr id="0" name=""/>
        <dsp:cNvSpPr/>
      </dsp:nvSpPr>
      <dsp:spPr>
        <a:xfrm>
          <a:off x="0" y="2567026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ML Models</a:t>
          </a:r>
          <a:endParaRPr lang="en-US" sz="2400" kern="1200"/>
        </a:p>
      </dsp:txBody>
      <dsp:txXfrm>
        <a:off x="0" y="2567026"/>
        <a:ext cx="10267950" cy="513317"/>
      </dsp:txXfrm>
    </dsp:sp>
    <dsp:sp modelId="{BA47B67D-CDEB-47E3-A054-885A02412658}">
      <dsp:nvSpPr>
        <dsp:cNvPr id="0" name=""/>
        <dsp:cNvSpPr/>
      </dsp:nvSpPr>
      <dsp:spPr>
        <a:xfrm>
          <a:off x="0" y="3080343"/>
          <a:ext cx="10267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21007-16A7-4E63-97D0-2BCE1F7DB985}">
      <dsp:nvSpPr>
        <dsp:cNvPr id="0" name=""/>
        <dsp:cNvSpPr/>
      </dsp:nvSpPr>
      <dsp:spPr>
        <a:xfrm>
          <a:off x="0" y="3080343"/>
          <a:ext cx="10267950" cy="51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Conclusion</a:t>
          </a:r>
          <a:endParaRPr lang="en-US" sz="2400" kern="1200"/>
        </a:p>
      </dsp:txBody>
      <dsp:txXfrm>
        <a:off x="0" y="3080343"/>
        <a:ext cx="10267950" cy="51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7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29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1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0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0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shikeshkonapure/zomato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rainbow colored dots&#10;&#10;Description automatically generated">
            <a:extLst>
              <a:ext uri="{FF2B5EF4-FFF2-40B4-BE49-F238E27FC236}">
                <a16:creationId xmlns:a16="http://schemas.microsoft.com/office/drawing/2014/main" id="{754E87C8-084E-E2EF-64B1-4B13EBA23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53" b="11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1FBF7-D6BB-4169-BE5D-64F91A96C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 6105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AA11A-E1C3-6E6F-B921-52BADA0E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500" dirty="0"/>
              <a:t>Group 17 :</a:t>
            </a:r>
          </a:p>
          <a:p>
            <a:pPr>
              <a:lnSpc>
                <a:spcPct val="91000"/>
              </a:lnSpc>
            </a:pPr>
            <a:r>
              <a:rPr lang="en-US" sz="2500" dirty="0"/>
              <a:t>L.K.Monisha Pulavarthy</a:t>
            </a:r>
          </a:p>
          <a:p>
            <a:pPr>
              <a:lnSpc>
                <a:spcPct val="91000"/>
              </a:lnSpc>
            </a:pPr>
            <a:r>
              <a:rPr lang="en-US" sz="2500" dirty="0"/>
              <a:t>Khushbu Singh </a:t>
            </a:r>
          </a:p>
        </p:txBody>
      </p:sp>
    </p:spTree>
    <p:extLst>
      <p:ext uri="{BB962C8B-B14F-4D97-AF65-F5344CB8AC3E}">
        <p14:creationId xmlns:p14="http://schemas.microsoft.com/office/powerpoint/2010/main" val="274807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E973-0A22-F4C7-D36C-A4FA6529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6E33-AF89-39CA-1B11-41619D4C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Dropped the unnecessary columns like 'phone’,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dish_liked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‘address’.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Replaced the missing values in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approx_cost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two people)' with the median.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Renamed a few columns for better understanding. For example, ‘rate’ to ‘Ratings’;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(city)’ to ‘Area’ etc.</a:t>
            </a:r>
          </a:p>
        </p:txBody>
      </p:sp>
    </p:spTree>
    <p:extLst>
      <p:ext uri="{BB962C8B-B14F-4D97-AF65-F5344CB8AC3E}">
        <p14:creationId xmlns:p14="http://schemas.microsoft.com/office/powerpoint/2010/main" val="90418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0D6-87DA-1F92-6642-FE9C50E6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8C90-47D5-EA3F-C623-AF4DA075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visualization and statistical techniques to explore the dataset, and identified: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location on success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restaurant’s popularity etc.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having online ordering, and booking a table on the reviews</a:t>
            </a:r>
          </a:p>
        </p:txBody>
      </p:sp>
    </p:spTree>
    <p:extLst>
      <p:ext uri="{BB962C8B-B14F-4D97-AF65-F5344CB8AC3E}">
        <p14:creationId xmlns:p14="http://schemas.microsoft.com/office/powerpoint/2010/main" val="118241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3364-FE08-BA1C-F1AF-123F70AF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EDA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B667-336B-CBE0-3D0D-E08EA794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for two people based on the type of restaurant.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8AC0-53B5-E432-E4AD-D8FBD999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702793"/>
            <a:ext cx="4795019" cy="3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B906-AD8F-1F7A-F0F3-4827BACE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 err="1"/>
              <a:t>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3A60-C60E-7C60-2F0E-047E744A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Areas Vs Count of restaurants that accept online order.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BTM has the most number of restaurants that accept online ordering and Banashankari has least number of restaurants not taking online orders.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4C3B4-DFFD-8891-21ED-459E4B94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367142"/>
            <a:ext cx="4795019" cy="41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1F72-ED11-FEAC-F18B-5D3A1EC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 err="1"/>
              <a:t>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77BC-FE5F-C8E4-F370-AA16B33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 that accept online order Vs that do not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11B68-1542-260B-BBBE-774F798E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510993"/>
            <a:ext cx="4795019" cy="38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177F-E8A2-E0DF-887B-D13EC75E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 err="1"/>
              <a:t>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DA22-1E44-1D7F-90D1-16439614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that accept booking a table Vs that do not.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C25FC-A0B3-7014-1AF7-5AABDA37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696799"/>
            <a:ext cx="4795019" cy="34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B59-F9B1-2C88-D225-A3D2139A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036F-C1A5-21EC-1537-B7DFFA32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feature(column) called ‘expensive’ that indicates whether a given restaurant is considered expensive or not.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based on the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column.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specific restaurant’s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higher than the median of that whole column, then it is considered as expensive.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4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30BB-1E52-2CF1-7B00-EBC036E5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Feature engineering- expensive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1A5A7-E524-2082-DA36-1AB75210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014" y="3127266"/>
            <a:ext cx="7818798" cy="2514818"/>
          </a:xfrm>
        </p:spPr>
      </p:pic>
    </p:spTree>
    <p:extLst>
      <p:ext uri="{BB962C8B-B14F-4D97-AF65-F5344CB8AC3E}">
        <p14:creationId xmlns:p14="http://schemas.microsoft.com/office/powerpoint/2010/main" val="150810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F91F-7E09-C268-03FF-5FBB8C77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Sentiment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6985-1765-982A-E98A-137158DF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column ‘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reviews_list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based upon the each of the reviews of each restaurant, categorized them into ‘positive’ and ‘negative’.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69C563-6664-C1FE-5077-A1B05932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2084439"/>
            <a:ext cx="4795019" cy="2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1B6A-73E3-CD45-11ED-BADB885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Sentiment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BF90-5C78-8A2C-4864-92D03F72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based upon the total number of ‘positive’s and ‘negative’s for each restaurant, handled the sentiments by calculating the average.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2033-BE1D-9B37-7691-30596378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2206270"/>
            <a:ext cx="4795019" cy="24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olorful smoke in a dark background&#10;&#10;Description automatically generated with medium confidence">
            <a:extLst>
              <a:ext uri="{FF2B5EF4-FFF2-40B4-BE49-F238E27FC236}">
                <a16:creationId xmlns:a16="http://schemas.microsoft.com/office/drawing/2014/main" id="{F6A073F0-DEDD-292B-1EF4-39C11258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51BA0-862B-E165-B10A-946B5C17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954156"/>
            <a:ext cx="6858000" cy="365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Zomato </a:t>
            </a:r>
            <a:r>
              <a:rPr lang="en-US" dirty="0" err="1"/>
              <a:t>bangalore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0B425-703E-793C-4F6E-9A7ED0D2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728679"/>
            <a:ext cx="6858000" cy="1097280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dirty="0">
                <a:solidFill>
                  <a:schemeClr val="tx1"/>
                </a:solidFill>
              </a:rPr>
              <a:t>Preprocessing, Data Cleaning, EDA &amp; ML Models</a:t>
            </a:r>
          </a:p>
        </p:txBody>
      </p:sp>
    </p:spTree>
    <p:extLst>
      <p:ext uri="{BB962C8B-B14F-4D97-AF65-F5344CB8AC3E}">
        <p14:creationId xmlns:p14="http://schemas.microsoft.com/office/powerpoint/2010/main" val="6799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C1C5-54FF-1F8E-7EF4-AB4BEC03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2C63-1C87-65E7-7AAD-8D6069B5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– If a restaurant is expensive or not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Used Logistic Regression, Decision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models for this.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4D62-7EB3-4952-9198-C551AEC4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342274"/>
            <a:ext cx="4012870" cy="23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9E22-EF1F-5172-A02A-8B8F092E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 err="1"/>
              <a:t>Ml</a:t>
            </a:r>
            <a:r>
              <a:rPr lang="en-US" dirty="0"/>
              <a:t>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DBE0-F835-03FD-D219-72D464CF492A}"/>
              </a:ext>
            </a:extLst>
          </p:cNvPr>
          <p:cNvSpPr>
            <a:spLocks/>
          </p:cNvSpPr>
          <p:nvPr/>
        </p:nvSpPr>
        <p:spPr>
          <a:xfrm>
            <a:off x="5411638" y="2411198"/>
            <a:ext cx="5816750" cy="2035604"/>
          </a:xfrm>
          <a:prstGeom prst="rect">
            <a:avLst/>
          </a:prstGeom>
        </p:spPr>
        <p:txBody>
          <a:bodyPr/>
          <a:lstStyle/>
          <a:p>
            <a:pPr defTabSz="512064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hyper-tuning the decision tree classifier parameters, the accuracy has drastically changed from 84% to 95%.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59EA9-9053-3FD6-B77F-A3956503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66" y="3661924"/>
            <a:ext cx="4690476" cy="15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2159-E6E8-82AE-05BD-93BCD800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Ml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5B67-7C7C-061D-4D71-CA6EC2EC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for Ratings Prediction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Linear, Ridge and Lasso regression for this.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RMSE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cross_val_scores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returns the negative scores for error metrics.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5830FFA-6340-8D12-4EBD-87540A25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36" y="3375981"/>
            <a:ext cx="4012870" cy="23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8545-7B21-C021-60F8-51BC4A6B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 err="1"/>
              <a:t>Ml</a:t>
            </a:r>
            <a:r>
              <a:rPr lang="en-US" dirty="0"/>
              <a:t>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182F-FDF9-7F9F-AAC9-39A0B1452313}"/>
              </a:ext>
            </a:extLst>
          </p:cNvPr>
          <p:cNvSpPr>
            <a:spLocks/>
          </p:cNvSpPr>
          <p:nvPr/>
        </p:nvSpPr>
        <p:spPr>
          <a:xfrm>
            <a:off x="5411638" y="2411198"/>
            <a:ext cx="5816750" cy="2035604"/>
          </a:xfrm>
          <a:prstGeom prst="rect">
            <a:avLst/>
          </a:prstGeom>
        </p:spPr>
        <p:txBody>
          <a:bodyPr/>
          <a:lstStyle/>
          <a:p>
            <a:pPr defTabSz="512064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tuning the hyper-parameters of Lasso Regression, it gave better RMSE score.</a:t>
            </a:r>
          </a:p>
          <a:p>
            <a:pPr defTabSz="512064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RMSE has decreased from 0.479 to 0.296.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89FE-A460-C76D-6752-85A9F78C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96" y="4289820"/>
            <a:ext cx="7169804" cy="5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1E7A-53E1-FE17-89A2-B9B2335E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295128-B186-E5A1-6101-3357C894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Models: Logistic regression performed the best in determining if a restaurant is expensive. Despite initially poor performance, tuning the decision tree classifier greatly improved its accuracy from 84% to 95%.</a:t>
            </a:r>
          </a:p>
          <a:p>
            <a:pPr>
              <a:lnSpc>
                <a:spcPct val="91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Models: Ridge regression was the most effective for predicting restaurant ratings, as indicated by its lowest RMSE. The Lasso regression model initially had the highest RMSE, but after hyper-parameter tuning, its performance improved significantly, reducing the RMSE from 0.479 to 0.296.</a:t>
            </a:r>
          </a:p>
          <a:p>
            <a:pPr>
              <a:lnSpc>
                <a:spcPct val="91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suggest that both model choice and hyper-parameter tuning are crucial in optimizing model performance for specific tasks in the dataset.</a:t>
            </a:r>
          </a:p>
          <a:p>
            <a:pPr>
              <a:lnSpc>
                <a:spcPct val="91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6F1A-4E74-0C00-320B-C62E74B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Contents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A02DDAF-ED49-544B-3A45-638CFF2B5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6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E282-0699-9AF3-D1A1-155D9E1A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951-6952-FD8B-75CD-D06966F7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a dataset from Kaggle that contains information about multiple restaurants listed on Zomato in Bengaluru.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is a popular online food ordering platform in India.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: </a:t>
            </a:r>
            <a:endParaRPr lang="en-US" dirty="0">
              <a:solidFill>
                <a:srgbClr val="ECECEC"/>
              </a:solidFill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Zomato Bangalore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0B7B-C7F0-955D-F143-13373FD9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F0F3-CE30-61FA-7EBF-7B704E35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17 features(columns) and 51717 entries(rows)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columns that are important and analyzing the data are : ‘Name’,‘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‘Ratings’,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‘Cuisines’,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‘Votes’,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(city)’,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Restaurant_Type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17572-EED6-897C-0432-86B03D8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51717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26B4-1117-4B66-0011-CF924CD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Some rows from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C1170-FB47-BD09-94B6-E5923A98F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3245289"/>
            <a:ext cx="10268712" cy="1700784"/>
          </a:xfrm>
        </p:spPr>
      </p:pic>
    </p:spTree>
    <p:extLst>
      <p:ext uri="{BB962C8B-B14F-4D97-AF65-F5344CB8AC3E}">
        <p14:creationId xmlns:p14="http://schemas.microsoft.com/office/powerpoint/2010/main" val="290454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AFB-D3A3-6BD0-5045-C0F0CC05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A8EC-1144-EDBF-2449-A7C0A86C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columns have ‘Yes’ and ‘No’ in their values.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function to replace Yes with ‘Y’ , No with ‘N’ and others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applied the function to both the columns.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Cleaning the ‘rate’ column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‘/5’ from the Rate column. For example, if a rate is 4.1/5 the new cleaned value will be 4.1.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converted this column to numeric.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8768-6F27-47E0-B759-99BABECC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422C-E72E-9743-253A-9FB3E3C8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Cleaning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approx_cost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two people)’ column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commas ‘,’ from the column. As this column is a string, used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achieve this.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commas are removed from the whole column, then converted this to numeric datatype.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EBD1-3965-B06E-1181-297A9F3B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CC96-EA98-27B6-B7AF-5CCCF6A7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Cleaning 'location',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'cuisines', and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(type)’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the top 10 values for each of these columns.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function to replace the missing values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applied the function to all the three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Imputed missing values in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 the mode; and  missing values in 'rate' and 'votes' with the median</a:t>
            </a:r>
          </a:p>
        </p:txBody>
      </p:sp>
    </p:spTree>
    <p:extLst>
      <p:ext uri="{BB962C8B-B14F-4D97-AF65-F5344CB8AC3E}">
        <p14:creationId xmlns:p14="http://schemas.microsoft.com/office/powerpoint/2010/main" val="31892854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931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Franklin Gothic Demi Cond</vt:lpstr>
      <vt:lpstr>Franklin Gothic Medium</vt:lpstr>
      <vt:lpstr>Times New Roman</vt:lpstr>
      <vt:lpstr>var(--jp-code-font-family)</vt:lpstr>
      <vt:lpstr>Wingdings</vt:lpstr>
      <vt:lpstr>JuxtaposeVTI</vt:lpstr>
      <vt:lpstr>INFO 6105 Project Presentation</vt:lpstr>
      <vt:lpstr>Zomato bangalore</vt:lpstr>
      <vt:lpstr> Contents</vt:lpstr>
      <vt:lpstr>Introduction</vt:lpstr>
      <vt:lpstr>DATAset</vt:lpstr>
      <vt:lpstr> Some rows from the dataset</vt:lpstr>
      <vt:lpstr>Data cleaning</vt:lpstr>
      <vt:lpstr>DATA cleaning</vt:lpstr>
      <vt:lpstr>Data Cleaning</vt:lpstr>
      <vt:lpstr>DATA CLEANING</vt:lpstr>
      <vt:lpstr> EDA</vt:lpstr>
      <vt:lpstr>EDA </vt:lpstr>
      <vt:lpstr>eda</vt:lpstr>
      <vt:lpstr>eda</vt:lpstr>
      <vt:lpstr>eda</vt:lpstr>
      <vt:lpstr>Feature engineering</vt:lpstr>
      <vt:lpstr> Feature engineering- expensive column</vt:lpstr>
      <vt:lpstr>Sentiment analysis</vt:lpstr>
      <vt:lpstr>Sentiment analysis</vt:lpstr>
      <vt:lpstr>ML Models</vt:lpstr>
      <vt:lpstr>Ml models</vt:lpstr>
      <vt:lpstr>Ml models</vt:lpstr>
      <vt:lpstr>Ml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6105 Project Presentation</dc:title>
  <dc:creator>L.K.MONISHA PULAVARTHY</dc:creator>
  <cp:lastModifiedBy>L.K.MONISHA PULAVARTHY</cp:lastModifiedBy>
  <cp:revision>2</cp:revision>
  <dcterms:created xsi:type="dcterms:W3CDTF">2024-04-14T22:37:07Z</dcterms:created>
  <dcterms:modified xsi:type="dcterms:W3CDTF">2024-04-15T00:19:55Z</dcterms:modified>
</cp:coreProperties>
</file>