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EAA9-E717-406C-AA66-7463C11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7DEF9-8DD2-4E6A-B186-09BA4EC5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8942-D68A-40CF-8FFF-A6C6C43D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584CC-4073-4EE6-9F1A-32F729DD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37EB-6606-4F10-BD20-D42AF92E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9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8148-9B57-4393-B67F-EBC69B5F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EBC7-4533-4C97-AB9F-B347E7C7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E2C3-59FF-43CD-8CC0-59FB6EC4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B637-7183-4FE2-A65F-846BDCA2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63EC-EF41-45F8-A76F-CDF464F6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2721F-DD6E-4FC4-B2DB-65E0061E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20238-D0FA-4238-863C-77B65B79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B7B3-1E68-42E0-B1CF-A1DC2C32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5E30-7430-409B-A769-44F2ECAF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2F72-168F-4A9C-80BF-CD6D54E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0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87F6-E72E-4A29-80D3-3AC95294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85E6-B4A9-4381-BF48-AADF6C61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D13E-B9D9-4D31-86C4-E31E1FD3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2EDD-C8EE-4E2C-B448-911E0564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A863-BD1D-4E23-AAA7-15D91F75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2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8419-D998-42EE-A7AA-0F0632AD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1F681-72DC-41E7-8955-7C5F58C4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7EA9-F368-4C9A-BA8B-2862341E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62142-AE88-4710-A43E-1AC7034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A411-3302-43C5-83CA-5040D53A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4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06FF-1307-4910-8FC2-9ABEBBC4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33EF-E950-42C1-A4DC-6AFC9ADB9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278D2-9EEB-4F44-8BB9-175C9E606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10D6-C7F2-4F62-8EA3-CC48EAA6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3FC12-4AFE-486F-967D-50B4B4A3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E4D2-4A7C-44B9-87A9-5E97454D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5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724F-8DF4-4E65-8FF7-63DA5819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A7DCB-EA34-425F-B73F-AC6237D2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A55A8-9540-467F-85C0-B8C2D49BD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4D82C-7977-435B-8466-54F71E3B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CCEF7-C3C0-4990-9B79-02BB185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44893-88CB-42F0-8019-CF28E7AA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9AB6A-85CE-43A3-A26C-4A310680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8B32C-48FE-45E1-A3D6-E473A5E6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3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C13E-00E1-426E-956A-B18B5E4C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A262F-F930-4F21-A44F-E3A204C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1C3FA-9577-4C39-96CB-18FAD542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5141D-761A-40E9-9284-331D854F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5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2229D-F834-47CA-A4CA-70930BFA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DA2B7-60BB-47DC-A662-B057A1D8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D9E-2BE4-4D62-9038-82D92404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1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A1C3-D9FF-47B5-8FA3-4D1117B4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7980-0A8B-4E43-9829-BFEB21FB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02B0-16A9-4F8A-B8BB-939B5032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9CE28-F020-422B-B1C3-60EE30FC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AF16C-26F8-407C-9939-12E857D4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22E4-6659-4AE0-9745-A58712D8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9EA2-A083-42CD-B280-609C36AE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FA41F-1FE5-4CB4-9484-C2788FF87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E4E8A-B7D9-470B-9DE3-DD037037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13974-466F-48FE-A182-223A10E1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F67FF-C544-471D-A95E-1949BA91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32104-AA83-4614-8D0E-7CEE870C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8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197C8-7911-4A70-8053-1473678B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718A-DF9E-4722-AA28-CAEFAAB84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5662-2F9D-4A71-ADF7-955C3E75B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DD-4E99-4BDD-B51F-74FEF2E7BD41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B78C-0285-4B75-95F0-F5914742A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023F-AA54-4001-82B8-73ABBD89A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1FA8-2132-4639-A584-019B28E4F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A73A-F12E-4F4B-8C79-4DC7F9855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{{ placeholder 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37002-28C6-4EAD-9846-6957ED934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1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12B8-9168-44D0-A566-4701968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{{ placeholder 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E313-0737-4482-A55A-5B0C62BC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3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{{ placeholder }}</vt:lpstr>
      <vt:lpstr>{{ placeholder 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placeholder }}</dc:title>
  <dc:creator>Adithi Satish</dc:creator>
  <cp:lastModifiedBy>Adithi Satish</cp:lastModifiedBy>
  <cp:revision>1</cp:revision>
  <dcterms:created xsi:type="dcterms:W3CDTF">2019-07-16T16:07:21Z</dcterms:created>
  <dcterms:modified xsi:type="dcterms:W3CDTF">2019-07-16T16:07:49Z</dcterms:modified>
</cp:coreProperties>
</file>