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Source Code Pro"/>
      <p:regular r:id="rId16"/>
      <p:bold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slide" Target="slides/slide1.xml"/><Relationship Id="rId19" Type="http://schemas.openxmlformats.org/officeDocument/2006/relationships/font" Target="fonts/Oswald-bold.fntdata"/><Relationship Id="rId6" Type="http://schemas.openxmlformats.org/officeDocument/2006/relationships/slide" Target="slides/slide2.xml"/><Relationship Id="rId18" Type="http://schemas.openxmlformats.org/officeDocument/2006/relationships/font" Target="fonts/Oswa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3" name="Shape 5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3"/>
            <a:ext cx="2808000" cy="295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jpg"/><Relationship Id="rId4" Type="http://schemas.openxmlformats.org/officeDocument/2006/relationships/image" Target="../media/image0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jpg"/><Relationship Id="rId4" Type="http://schemas.openxmlformats.org/officeDocument/2006/relationships/image" Target="../media/image0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Sobel Filter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90525" y="2789124"/>
            <a:ext cx="82221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/>
              <a:t>GNR-607 Course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THEORY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468825"/>
            <a:ext cx="88323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Roboto"/>
              <a:buChar char="❖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Apply sobel mask for x-direction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Roboto"/>
              <a:buChar char="❖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Apply sobel mask for y-direction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Roboto"/>
              <a:buChar char="❖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Let </a:t>
            </a: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be the source image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Roboto"/>
              <a:buChar char="❖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Consider </a:t>
            </a: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b="1" baseline="-25000" lang="en" sz="240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b="1" baseline="-25000" lang="en" sz="2400"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are two images, each point contain the horizontal &amp; vertical derivative approximations respectively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Computation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where ∗denotes the 2-dimensional signal processing convolution operation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matrix used in G</a:t>
            </a:r>
            <a:r>
              <a:rPr baseline="-25000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 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is sobel operator for x-axis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matrix used in G</a:t>
            </a:r>
            <a:r>
              <a:rPr baseline="-25000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y 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is sobel operator for y-axis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omp.png"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425" y="1895075"/>
            <a:ext cx="6877075" cy="11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Computation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At each point in the image, the resulting gradient approximations can be combined to give the gradient magnitude, using:</a:t>
            </a:r>
          </a:p>
          <a:p>
            <a:pPr indent="457200" lvl="0" rtl="0" algn="ctr">
              <a:spcBef>
                <a:spcPts val="0"/>
              </a:spcBef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b="1" baseline="30000" lang="en" sz="30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 = G</a:t>
            </a:r>
            <a:r>
              <a:rPr b="1" baseline="-25000" lang="en" sz="300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1" baseline="30000" lang="en" sz="30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 + G</a:t>
            </a:r>
            <a:r>
              <a:rPr b="1" baseline="-25000" lang="en" sz="3000"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b="1" baseline="30000" lang="en" sz="3000">
                <a:latin typeface="Roboto"/>
                <a:ea typeface="Roboto"/>
                <a:cs typeface="Roboto"/>
                <a:sym typeface="Roboto"/>
              </a:rPr>
              <a:t>2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Finally we display the magnitude </a:t>
            </a: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G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as the final output.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We can also apply a threshold while displaying the image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b="1" baseline="30000" sz="3000">
              <a:latin typeface="Roboto"/>
              <a:ea typeface="Roboto"/>
              <a:cs typeface="Roboto"/>
              <a:sym typeface="Roboto"/>
            </a:endParaRPr>
          </a:p>
          <a:p>
            <a:pPr indent="457200" lvl="0" algn="ctr">
              <a:spcBef>
                <a:spcPts val="0"/>
              </a:spcBef>
              <a:buNone/>
            </a:pPr>
            <a:r>
              <a:t/>
            </a:r>
            <a:endParaRPr b="1" baseline="30000"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Sample Output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</a:t>
            </a:r>
          </a:p>
        </p:txBody>
      </p:sp>
      <p:pic>
        <p:nvPicPr>
          <p:cNvPr descr="beach.jpg"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350" y="1729625"/>
            <a:ext cx="4039350" cy="2839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each_sob.jpg"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7400" y="1729625"/>
            <a:ext cx="4133200" cy="283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Sample Output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aj_sob.jpg"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3475" y="1424900"/>
            <a:ext cx="4370525" cy="30060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j_HD.jpg"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68825"/>
            <a:ext cx="4313175" cy="2962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GUI Interface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UI.jpg"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00" y="1105999"/>
            <a:ext cx="9143998" cy="367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