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5" r:id="rId3"/>
    <p:sldId id="256" r:id="rId4"/>
    <p:sldId id="265" r:id="rId5"/>
    <p:sldId id="267" r:id="rId6"/>
    <p:sldId id="268" r:id="rId7"/>
    <p:sldId id="269" r:id="rId8"/>
    <p:sldId id="270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>
      <p:cViewPr varScale="1">
        <p:scale>
          <a:sx n="79" d="100"/>
          <a:sy n="79" d="100"/>
        </p:scale>
        <p:origin x="37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153400" cy="6858000"/>
          </a:xfrm>
        </p:spPr>
      </p:pic>
    </p:spTree>
    <p:extLst>
      <p:ext uri="{BB962C8B-B14F-4D97-AF65-F5344CB8AC3E}">
        <p14:creationId xmlns:p14="http://schemas.microsoft.com/office/powerpoint/2010/main" val="12245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Failures &amp; Problems Faced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Reed switch got damaged due to which the cab now works only for one polarity.</a:t>
            </a:r>
          </a:p>
          <a:p>
            <a:r>
              <a:rPr lang="en-US" sz="2400" dirty="0" smtClean="0"/>
              <a:t>Data transfer to LCD using R/W switch was not proper.</a:t>
            </a:r>
          </a:p>
          <a:p>
            <a:r>
              <a:rPr lang="en-US" sz="2400" dirty="0" smtClean="0"/>
              <a:t>The processing was slow and time consuming on </a:t>
            </a:r>
            <a:r>
              <a:rPr lang="en-US" sz="2400" dirty="0" smtClean="0"/>
              <a:t>Arduino </a:t>
            </a:r>
            <a:r>
              <a:rPr lang="en-US" sz="2400" dirty="0" err="1" smtClean="0"/>
              <a:t>uno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car was very fast and was not able to sense </a:t>
            </a:r>
            <a:r>
              <a:rPr lang="en-US" sz="2400" dirty="0" smtClean="0"/>
              <a:t>some of the </a:t>
            </a:r>
            <a:r>
              <a:rPr lang="en-US" sz="2400" dirty="0" smtClean="0"/>
              <a:t>magnets.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5181600" cy="1711037"/>
          </a:xfrm>
        </p:spPr>
        <p:txBody>
          <a:bodyPr/>
          <a:lstStyle/>
          <a:p>
            <a:r>
              <a:rPr lang="en-US" dirty="0" smtClean="0"/>
              <a:t>AUTOMATED CAB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21890"/>
            <a:ext cx="4953000" cy="685800"/>
          </a:xfrm>
        </p:spPr>
        <p:txBody>
          <a:bodyPr/>
          <a:lstStyle/>
          <a:p>
            <a:r>
              <a:rPr lang="en-US" dirty="0" smtClean="0"/>
              <a:t>(Based on Magnet and hall sensor).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r>
              <a:rPr lang="en-US" b="1" dirty="0" smtClean="0"/>
              <a:t>COMPONENTS USED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Motor drive IC L239D</a:t>
            </a:r>
          </a:p>
          <a:p>
            <a:r>
              <a:rPr lang="en-US" dirty="0" smtClean="0"/>
              <a:t>Display 16*2</a:t>
            </a:r>
          </a:p>
          <a:p>
            <a:r>
              <a:rPr lang="en-US" dirty="0" smtClean="0"/>
              <a:t>Gearhead Motors</a:t>
            </a:r>
          </a:p>
          <a:p>
            <a:r>
              <a:rPr lang="en-US" dirty="0" smtClean="0"/>
              <a:t>Magnets</a:t>
            </a:r>
          </a:p>
          <a:p>
            <a:r>
              <a:rPr lang="en-US" dirty="0" smtClean="0"/>
              <a:t>Hall Sensors</a:t>
            </a:r>
          </a:p>
          <a:p>
            <a:r>
              <a:rPr lang="en-US" dirty="0" smtClean="0"/>
              <a:t>Arduino</a:t>
            </a:r>
          </a:p>
          <a:p>
            <a:r>
              <a:rPr lang="en-US" dirty="0" smtClean="0"/>
              <a:t>Resistor, Variable Resistor</a:t>
            </a:r>
          </a:p>
          <a:p>
            <a:r>
              <a:rPr lang="en-US" dirty="0" smtClean="0"/>
              <a:t>Jumper wire</a:t>
            </a:r>
          </a:p>
          <a:p>
            <a:r>
              <a:rPr lang="en-US" dirty="0" smtClean="0"/>
              <a:t>Button, LED</a:t>
            </a:r>
          </a:p>
          <a:p>
            <a:r>
              <a:rPr lang="en-US" dirty="0" smtClean="0"/>
              <a:t>Wheels, Chassis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6781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Motor drive IC L239D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Motor drive IC </a:t>
            </a:r>
            <a:r>
              <a:rPr lang="en-US" dirty="0" smtClean="0"/>
              <a:t>L239D is a typical motor driver or motor driver IC which allows DC motor to drive on either direction.</a:t>
            </a:r>
            <a:endParaRPr dirty="0"/>
          </a:p>
          <a:p>
            <a:r>
              <a:rPr lang="en-US" dirty="0" smtClean="0"/>
              <a:t>L293D is a 16 pin IC which can control a set of two DC motors simultaneously in any direction.</a:t>
            </a:r>
            <a:endParaRPr dirty="0"/>
          </a:p>
          <a:p>
            <a:r>
              <a:rPr lang="en-US" dirty="0" smtClean="0"/>
              <a:t>The L293D can drive small and quite big motors as well.</a:t>
            </a: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9906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							LCD 16*2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391400" y="1789134"/>
            <a:ext cx="41910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LCD (Liquid Crystal Display) screen is an electronic display module and have wide range of applications.</a:t>
            </a:r>
          </a:p>
          <a:p>
            <a:r>
              <a:rPr lang="en-US" dirty="0" smtClean="0"/>
              <a:t>A 16*2 LCD means it can display 16 characters in each line and there are 2 such lines. </a:t>
            </a:r>
          </a:p>
          <a:p>
            <a:r>
              <a:rPr lang="en-US" dirty="0" smtClean="0"/>
              <a:t>In this LCD each character is displayed in 5*7 pixel matrix. It contains two registers.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GEARHEAD MOTORS				MAGNETS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828800"/>
            <a:ext cx="4038600" cy="4267200"/>
          </a:xfrm>
        </p:spPr>
        <p:txBody>
          <a:bodyPr/>
          <a:lstStyle/>
          <a:p>
            <a:r>
              <a:rPr lang="en-US" dirty="0" smtClean="0"/>
              <a:t>Gearhead motor was earlier used to change the motor speed and as a torque amplifier.</a:t>
            </a:r>
          </a:p>
          <a:p>
            <a:r>
              <a:rPr lang="en-US" dirty="0" smtClean="0"/>
              <a:t>Now it is used for amplification of torque, improvement in permissible inertia and reduction of motor vibration and high accuracy positioning.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8288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magnet is an object that produces magnetic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contain two poles i.e. South and North.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Opposite poles repel each other and similar poles attract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HALL SENSOR				  ARDUINO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267200" cy="4267200"/>
          </a:xfrm>
        </p:spPr>
        <p:txBody>
          <a:bodyPr/>
          <a:lstStyle/>
          <a:p>
            <a:r>
              <a:rPr lang="en-US" dirty="0" smtClean="0"/>
              <a:t>A hall effect sensor is a transducer that varies its output voltage in response to a magnetic field. </a:t>
            </a:r>
          </a:p>
          <a:p>
            <a:r>
              <a:rPr lang="en-US" dirty="0" smtClean="0"/>
              <a:t>In its simplest form, the sensor operates as an analog transducer directly returning a voltage.</a:t>
            </a:r>
          </a:p>
          <a:p>
            <a:r>
              <a:rPr lang="en-US" dirty="0" smtClean="0"/>
              <a:t>Frequently, a hall sensor is combined with circuitry that allows the device to act in a digital mode, and may be called a switch in this configuration.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18288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is a microcontroller board based on the Atmega328.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has 14 digital input/output pins, 6 analog inputs, a 16 MHz crystal oscillator, a USB connection, a power jack, an ICSP header and a reset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differs from all other board in the way that it does not use the FTDI USB-to-serial driver chip. Instead, it features the Atmega8U2 programmed as a USB-to-serial convertor.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RESISTORS				JUMPER WIRE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495800" cy="4267200"/>
          </a:xfrm>
        </p:spPr>
        <p:txBody>
          <a:bodyPr/>
          <a:lstStyle/>
          <a:p>
            <a:r>
              <a:rPr lang="en-US" dirty="0" smtClean="0"/>
              <a:t>A resistor is an electrical component that limits or regulates the flow of electrical current in an electric circuit. 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variable resistor</a:t>
            </a:r>
            <a:r>
              <a:rPr lang="en-US" dirty="0" smtClean="0"/>
              <a:t> is a two terminal resistor with a sliding or rotating contact that forms an adjustable voltage divider.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8288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 short electrical wire with a solid tip at each end which is normally used to interconnect the components in a breadboard.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used to transfer electrical signals from anywhere on the breadboard to the input/output pins of a microcontroller.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WORKING OF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9982200" cy="4267200"/>
          </a:xfrm>
        </p:spPr>
        <p:txBody>
          <a:bodyPr/>
          <a:lstStyle/>
          <a:p>
            <a:r>
              <a:rPr lang="en-US" sz="2800" dirty="0" smtClean="0"/>
              <a:t>It is simply installed with hall sensor.</a:t>
            </a:r>
          </a:p>
          <a:p>
            <a:r>
              <a:rPr lang="en-US" sz="2800" dirty="0" smtClean="0"/>
              <a:t>The track or path of the car is guided through magnets.</a:t>
            </a:r>
          </a:p>
          <a:p>
            <a:r>
              <a:rPr lang="en-US" sz="2800" dirty="0" smtClean="0"/>
              <a:t>Through the sensor, the bot is supposed to sense the magnetic field of magnets.</a:t>
            </a:r>
          </a:p>
          <a:p>
            <a:endParaRPr lang="en-US" dirty="0"/>
          </a:p>
        </p:txBody>
      </p:sp>
      <p:sp>
        <p:nvSpPr>
          <p:cNvPr id="4" name="AutoShape 2" descr="Image result for hall sensor"/>
          <p:cNvSpPr>
            <a:spLocks noChangeAspect="1" noChangeArrowheads="1"/>
          </p:cNvSpPr>
          <p:nvPr/>
        </p:nvSpPr>
        <p:spPr bwMode="auto">
          <a:xfrm>
            <a:off x="3581400" y="3771896"/>
            <a:ext cx="3581400" cy="358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electronics-tutorials.ws/electromagnetism/mag26.gif?8122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46265"/>
            <a:ext cx="5334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Working Principle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Hall Effect Sensors</a:t>
            </a:r>
            <a:r>
              <a:rPr lang="en-US" sz="2400" dirty="0"/>
              <a:t> are devices which are activated by an external magnetic field. We know that a magnetic field has two important characteristics flux density, (B) and polarity (North and South Poles). The output signal from a Hall effect sensor is the function of magnetic field density around the device. When the magnetic flux density around the sensor exceeds a certain pre-set threshold, the sensor detects it and generates an output voltage called the </a:t>
            </a:r>
            <a:r>
              <a:rPr lang="en-US" sz="2400" b="1" dirty="0"/>
              <a:t>Hall Voltage, </a:t>
            </a:r>
            <a:r>
              <a:rPr lang="en-US" sz="2400" b="1" dirty="0" smtClean="0"/>
              <a:t>V</a:t>
            </a:r>
            <a:r>
              <a:rPr lang="en-US" sz="2400" b="1" baseline="-25000" dirty="0" smtClean="0"/>
              <a:t>H.</a:t>
            </a:r>
            <a:r>
              <a:rPr lang="en-US" sz="2400" dirty="0" smtClean="0"/>
              <a:t> </a:t>
            </a:r>
            <a:r>
              <a:rPr lang="en-US" sz="2400" b="1" baseline="-25000" dirty="0"/>
              <a:t> </a:t>
            </a:r>
            <a:r>
              <a:rPr lang="en-US" sz="2400" b="1" dirty="0" smtClean="0"/>
              <a:t>  </a:t>
            </a:r>
          </a:p>
          <a:p>
            <a:r>
              <a:rPr lang="en-US" sz="2400" dirty="0" smtClean="0"/>
              <a:t>This output voltage is used to direct the autonomous car and make it move forward. </a:t>
            </a:r>
          </a:p>
        </p:txBody>
      </p:sp>
    </p:spTree>
    <p:extLst>
      <p:ext uri="{BB962C8B-B14F-4D97-AF65-F5344CB8AC3E}">
        <p14:creationId xmlns:p14="http://schemas.microsoft.com/office/powerpoint/2010/main" val="11784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551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PowerPoint Presentation</vt:lpstr>
      <vt:lpstr>AUTOMATED CAB</vt:lpstr>
      <vt:lpstr>COMPONENTS USED</vt:lpstr>
      <vt:lpstr>     Motor drive IC L239D</vt:lpstr>
      <vt:lpstr>GEARHEAD MOTORS    MAGNETS</vt:lpstr>
      <vt:lpstr>HALL SENSOR      ARDUINO</vt:lpstr>
      <vt:lpstr>RESISTORS    JUMPER WIRE</vt:lpstr>
      <vt:lpstr>WORKING OF CAR</vt:lpstr>
      <vt:lpstr>Working Principle</vt:lpstr>
      <vt:lpstr>Failures &amp; Problems Faced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2016-05-24T16:31:53Z</dcterms:created>
  <dcterms:modified xsi:type="dcterms:W3CDTF">2017-04-18T17:56:02Z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