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Bebas Neue"/>
      <p:regular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Abel"/>
      <p:regular r:id="rId32"/>
    </p:embeddedFont>
    <p:embeddedFont>
      <p:font typeface="Questrial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DF38C3-F1C0-4763-9CBC-AC1840B7D3A3}">
  <a:tblStyle styleId="{A1DF38C3-F1C0-4763-9CBC-AC1840B7D3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6.xml"/><Relationship Id="rId33" Type="http://schemas.openxmlformats.org/officeDocument/2006/relationships/font" Target="fonts/Questrial-regular.fntdata"/><Relationship Id="rId10" Type="http://schemas.openxmlformats.org/officeDocument/2006/relationships/slide" Target="slides/slide5.xml"/><Relationship Id="rId32" Type="http://schemas.openxmlformats.org/officeDocument/2006/relationships/font" Target="fonts/Abel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2c1de824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2c1de824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2c1de824736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2c1de824736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g2c1de824736_2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9" name="Google Shape;2309;g2c1de824736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26bd6aaf6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6" name="Google Shape;2316;g26bd6aaf6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26bd6aaf6c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26bd6aaf6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2c37fb66a3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2c37fb66a3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26bd6aaf6c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26bd6aaf6c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26bd6aaf6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26bd6aaf6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2c1de824736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2c1de824736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2c1de824736_2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2c1de824736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gf4041860db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9" name="Google Shape;2369;gf4041860db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2c1de82473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2c1de82473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2d1238f6d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Google Shape;2439;g2d1238f6d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g2c3a9a14a3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5" name="Google Shape;2445;g2c3a9a14a3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2c1de824736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7" name="Google Shape;2237;g2c1de824736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2c1de824736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2c1de824736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g26b78e5aa9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2" name="Google Shape;2252;g26b78e5aa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2c1de824736_2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2c1de824736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26b78e5aa9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7" name="Google Shape;2267;g26b78e5aa9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2c1de824736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2c1de824736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2c1de824736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2c1de824736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" name="Google Shape;11;p2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9" name="Google Shape;49;p2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6" name="Google Shape;86;p2"/>
          <p:cNvSpPr txBox="1"/>
          <p:nvPr>
            <p:ph type="ctrTitle"/>
          </p:nvPr>
        </p:nvSpPr>
        <p:spPr>
          <a:xfrm>
            <a:off x="2061092" y="1347675"/>
            <a:ext cx="63678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2"/>
          <p:cNvSpPr txBox="1"/>
          <p:nvPr>
            <p:ph idx="1" type="subTitle"/>
          </p:nvPr>
        </p:nvSpPr>
        <p:spPr>
          <a:xfrm>
            <a:off x="2061092" y="3065675"/>
            <a:ext cx="63678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88" name="Google Shape;88;p2"/>
          <p:cNvGrpSpPr/>
          <p:nvPr/>
        </p:nvGrpSpPr>
        <p:grpSpPr>
          <a:xfrm flipH="1">
            <a:off x="246" y="1384364"/>
            <a:ext cx="3863499" cy="3798516"/>
            <a:chOff x="3133537" y="-308699"/>
            <a:chExt cx="6010422" cy="5452155"/>
          </a:xfrm>
        </p:grpSpPr>
        <p:sp>
          <p:nvSpPr>
            <p:cNvPr id="89" name="Google Shape;89;p2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11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866" name="Google Shape;866;p1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867" name="Google Shape;867;p11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8" name="Google Shape;868;p11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9" name="Google Shape;869;p11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0" name="Google Shape;870;p11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1" name="Google Shape;871;p11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2" name="Google Shape;872;p11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3" name="Google Shape;873;p11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4" name="Google Shape;874;p11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5" name="Google Shape;875;p11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6" name="Google Shape;876;p11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7" name="Google Shape;877;p11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8" name="Google Shape;878;p11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9" name="Google Shape;879;p11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0" name="Google Shape;880;p11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1" name="Google Shape;881;p11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2" name="Google Shape;882;p11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3" name="Google Shape;883;p11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4" name="Google Shape;884;p11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5" name="Google Shape;885;p11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6" name="Google Shape;886;p11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7" name="Google Shape;887;p11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8" name="Google Shape;888;p11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9" name="Google Shape;889;p11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0" name="Google Shape;890;p11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1" name="Google Shape;891;p11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2" name="Google Shape;892;p11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3" name="Google Shape;893;p11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11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5" name="Google Shape;895;p11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6" name="Google Shape;896;p11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7" name="Google Shape;897;p11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8" name="Google Shape;898;p11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9" name="Google Shape;899;p11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0" name="Google Shape;900;p11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1" name="Google Shape;901;p11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2" name="Google Shape;902;p11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3" name="Google Shape;903;p11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04" name="Google Shape;904;p1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05" name="Google Shape;905;p11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6" name="Google Shape;906;p11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7" name="Google Shape;907;p11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8" name="Google Shape;908;p11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9" name="Google Shape;909;p11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0" name="Google Shape;910;p11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1" name="Google Shape;911;p11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2" name="Google Shape;912;p11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11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4" name="Google Shape;914;p11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5" name="Google Shape;915;p11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6" name="Google Shape;916;p11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7" name="Google Shape;917;p11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8" name="Google Shape;918;p11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9" name="Google Shape;919;p11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0" name="Google Shape;920;p11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1" name="Google Shape;921;p11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2" name="Google Shape;922;p11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3" name="Google Shape;923;p11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4" name="Google Shape;924;p11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5" name="Google Shape;925;p11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6" name="Google Shape;926;p11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7" name="Google Shape;927;p11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8" name="Google Shape;928;p11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9" name="Google Shape;929;p11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0" name="Google Shape;930;p11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1" name="Google Shape;931;p11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2" name="Google Shape;932;p11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3" name="Google Shape;933;p11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4" name="Google Shape;934;p11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5" name="Google Shape;935;p11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6" name="Google Shape;936;p11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7" name="Google Shape;937;p11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8" name="Google Shape;938;p11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9" name="Google Shape;939;p11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0" name="Google Shape;940;p11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1" name="Google Shape;941;p11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42" name="Google Shape;942;p11"/>
          <p:cNvSpPr txBox="1"/>
          <p:nvPr>
            <p:ph hasCustomPrompt="1" type="title"/>
          </p:nvPr>
        </p:nvSpPr>
        <p:spPr>
          <a:xfrm>
            <a:off x="2113750" y="2522228"/>
            <a:ext cx="24315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3" name="Google Shape;943;p11"/>
          <p:cNvSpPr txBox="1"/>
          <p:nvPr>
            <p:ph idx="1" type="subTitle"/>
          </p:nvPr>
        </p:nvSpPr>
        <p:spPr>
          <a:xfrm>
            <a:off x="2113750" y="2917803"/>
            <a:ext cx="2431500" cy="3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44" name="Google Shape;944;p11"/>
          <p:cNvGrpSpPr/>
          <p:nvPr/>
        </p:nvGrpSpPr>
        <p:grpSpPr>
          <a:xfrm>
            <a:off x="6476809" y="-946040"/>
            <a:ext cx="6048287" cy="5946120"/>
            <a:chOff x="3133537" y="-308699"/>
            <a:chExt cx="6010422" cy="5452155"/>
          </a:xfrm>
        </p:grpSpPr>
        <p:sp>
          <p:nvSpPr>
            <p:cNvPr id="945" name="Google Shape;945;p11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7" name="Google Shape;947;p11"/>
          <p:cNvSpPr txBox="1"/>
          <p:nvPr>
            <p:ph idx="2"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_1">
    <p:bg>
      <p:bgPr>
        <a:solidFill>
          <a:srgbClr val="FFFFFF"/>
        </a:solidFill>
      </p:bgPr>
    </p:bg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51" name="Google Shape;951;p1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52" name="Google Shape;952;p13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4" name="Google Shape;954;p13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5" name="Google Shape;955;p13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6" name="Google Shape;956;p13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8" name="Google Shape;958;p13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9" name="Google Shape;959;p13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0" name="Google Shape;960;p13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1" name="Google Shape;961;p13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2" name="Google Shape;962;p13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3" name="Google Shape;963;p13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4" name="Google Shape;964;p13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5" name="Google Shape;965;p13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6" name="Google Shape;966;p13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7" name="Google Shape;967;p13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8" name="Google Shape;968;p13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9" name="Google Shape;969;p13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0" name="Google Shape;970;p13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1" name="Google Shape;971;p13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2" name="Google Shape;972;p13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3" name="Google Shape;973;p13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4" name="Google Shape;974;p13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5" name="Google Shape;975;p13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6" name="Google Shape;976;p13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7" name="Google Shape;977;p13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8" name="Google Shape;978;p13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9" name="Google Shape;979;p13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0" name="Google Shape;980;p13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1" name="Google Shape;981;p13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2" name="Google Shape;982;p13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3" name="Google Shape;983;p13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4" name="Google Shape;984;p13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5" name="Google Shape;985;p13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6" name="Google Shape;986;p13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7" name="Google Shape;987;p13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8" name="Google Shape;988;p13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89" name="Google Shape;989;p1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90" name="Google Shape;990;p13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1" name="Google Shape;991;p13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2" name="Google Shape;992;p13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3" name="Google Shape;993;p13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4" name="Google Shape;994;p13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5" name="Google Shape;995;p13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6" name="Google Shape;996;p13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7" name="Google Shape;997;p13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8" name="Google Shape;998;p13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9" name="Google Shape;999;p13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0" name="Google Shape;1000;p13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1" name="Google Shape;1001;p13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2" name="Google Shape;1002;p13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3" name="Google Shape;1003;p13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4" name="Google Shape;1004;p13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5" name="Google Shape;1005;p13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6" name="Google Shape;1006;p13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7" name="Google Shape;1007;p13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8" name="Google Shape;1008;p13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9" name="Google Shape;1009;p13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0" name="Google Shape;1010;p13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1" name="Google Shape;1011;p13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2" name="Google Shape;1012;p13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3" name="Google Shape;1013;p13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4" name="Google Shape;1014;p13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5" name="Google Shape;1015;p13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6" name="Google Shape;1016;p13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7" name="Google Shape;1017;p13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8" name="Google Shape;1018;p13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9" name="Google Shape;1019;p13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0" name="Google Shape;1020;p13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1" name="Google Shape;1021;p13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2" name="Google Shape;1022;p13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3" name="Google Shape;1023;p13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4" name="Google Shape;1024;p13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5" name="Google Shape;1025;p13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6" name="Google Shape;1026;p13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27" name="Google Shape;1027;p13"/>
          <p:cNvSpPr txBox="1"/>
          <p:nvPr>
            <p:ph type="ctrTitle"/>
          </p:nvPr>
        </p:nvSpPr>
        <p:spPr>
          <a:xfrm>
            <a:off x="3658660" y="1589224"/>
            <a:ext cx="23229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8" name="Google Shape;1028;p13"/>
          <p:cNvSpPr txBox="1"/>
          <p:nvPr>
            <p:ph idx="1" type="subTitle"/>
          </p:nvPr>
        </p:nvSpPr>
        <p:spPr>
          <a:xfrm>
            <a:off x="3658661" y="1846527"/>
            <a:ext cx="2322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13"/>
          <p:cNvSpPr txBox="1"/>
          <p:nvPr>
            <p:ph hasCustomPrompt="1" idx="2" type="title"/>
          </p:nvPr>
        </p:nvSpPr>
        <p:spPr>
          <a:xfrm>
            <a:off x="4269160" y="833125"/>
            <a:ext cx="110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3"/>
          <p:cNvSpPr txBox="1"/>
          <p:nvPr>
            <p:ph idx="3" type="ctrTitle"/>
          </p:nvPr>
        </p:nvSpPr>
        <p:spPr>
          <a:xfrm>
            <a:off x="3658660" y="3722410"/>
            <a:ext cx="2322900" cy="2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1" name="Google Shape;1031;p13"/>
          <p:cNvSpPr txBox="1"/>
          <p:nvPr>
            <p:ph idx="4" type="subTitle"/>
          </p:nvPr>
        </p:nvSpPr>
        <p:spPr>
          <a:xfrm>
            <a:off x="3658661" y="3992523"/>
            <a:ext cx="2322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13"/>
          <p:cNvSpPr txBox="1"/>
          <p:nvPr>
            <p:ph hasCustomPrompt="1" idx="5" type="title"/>
          </p:nvPr>
        </p:nvSpPr>
        <p:spPr>
          <a:xfrm>
            <a:off x="4269160" y="2972134"/>
            <a:ext cx="110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3" name="Google Shape;1033;p13"/>
          <p:cNvSpPr txBox="1"/>
          <p:nvPr>
            <p:ph idx="6" type="ctrTitle"/>
          </p:nvPr>
        </p:nvSpPr>
        <p:spPr>
          <a:xfrm>
            <a:off x="5974922" y="1589224"/>
            <a:ext cx="23229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4" name="Google Shape;1034;p13"/>
          <p:cNvSpPr txBox="1"/>
          <p:nvPr>
            <p:ph idx="7" type="subTitle"/>
          </p:nvPr>
        </p:nvSpPr>
        <p:spPr>
          <a:xfrm>
            <a:off x="5974924" y="1846527"/>
            <a:ext cx="2322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13"/>
          <p:cNvSpPr txBox="1"/>
          <p:nvPr>
            <p:ph hasCustomPrompt="1" idx="8" type="title"/>
          </p:nvPr>
        </p:nvSpPr>
        <p:spPr>
          <a:xfrm>
            <a:off x="6585422" y="833125"/>
            <a:ext cx="110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13"/>
          <p:cNvSpPr txBox="1"/>
          <p:nvPr>
            <p:ph idx="9" type="ctrTitle"/>
          </p:nvPr>
        </p:nvSpPr>
        <p:spPr>
          <a:xfrm>
            <a:off x="5974922" y="3722410"/>
            <a:ext cx="2322900" cy="2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7" name="Google Shape;1037;p13"/>
          <p:cNvSpPr txBox="1"/>
          <p:nvPr>
            <p:ph idx="13" type="subTitle"/>
          </p:nvPr>
        </p:nvSpPr>
        <p:spPr>
          <a:xfrm>
            <a:off x="5974924" y="3992523"/>
            <a:ext cx="2322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8" name="Google Shape;1038;p13"/>
          <p:cNvSpPr txBox="1"/>
          <p:nvPr>
            <p:ph hasCustomPrompt="1" idx="14" type="title"/>
          </p:nvPr>
        </p:nvSpPr>
        <p:spPr>
          <a:xfrm>
            <a:off x="6585422" y="2972134"/>
            <a:ext cx="110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9" name="Google Shape;1039;p13"/>
          <p:cNvSpPr txBox="1"/>
          <p:nvPr>
            <p:ph idx="15" type="ctrTitle"/>
          </p:nvPr>
        </p:nvSpPr>
        <p:spPr>
          <a:xfrm rot="-5400000">
            <a:off x="-1086025" y="2345625"/>
            <a:ext cx="40671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0" name="Google Shape;1040;p13"/>
          <p:cNvSpPr txBox="1"/>
          <p:nvPr>
            <p:ph idx="16" type="ctrTitle"/>
          </p:nvPr>
        </p:nvSpPr>
        <p:spPr>
          <a:xfrm>
            <a:off x="1329575" y="1589233"/>
            <a:ext cx="23229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1" name="Google Shape;1041;p13"/>
          <p:cNvSpPr txBox="1"/>
          <p:nvPr>
            <p:ph idx="17" type="subTitle"/>
          </p:nvPr>
        </p:nvSpPr>
        <p:spPr>
          <a:xfrm>
            <a:off x="1329575" y="1846527"/>
            <a:ext cx="2322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2" name="Google Shape;1042;p13"/>
          <p:cNvSpPr txBox="1"/>
          <p:nvPr>
            <p:ph hasCustomPrompt="1" idx="18" type="title"/>
          </p:nvPr>
        </p:nvSpPr>
        <p:spPr>
          <a:xfrm>
            <a:off x="1940075" y="833125"/>
            <a:ext cx="110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3"/>
          <p:cNvSpPr txBox="1"/>
          <p:nvPr>
            <p:ph idx="19" type="ctrTitle"/>
          </p:nvPr>
        </p:nvSpPr>
        <p:spPr>
          <a:xfrm>
            <a:off x="1329575" y="3722410"/>
            <a:ext cx="2322900" cy="2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4" name="Google Shape;1044;p13"/>
          <p:cNvSpPr txBox="1"/>
          <p:nvPr>
            <p:ph idx="20" type="subTitle"/>
          </p:nvPr>
        </p:nvSpPr>
        <p:spPr>
          <a:xfrm>
            <a:off x="1329575" y="3992523"/>
            <a:ext cx="2322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5" name="Google Shape;1045;p13"/>
          <p:cNvSpPr txBox="1"/>
          <p:nvPr>
            <p:ph hasCustomPrompt="1" idx="21" type="title"/>
          </p:nvPr>
        </p:nvSpPr>
        <p:spPr>
          <a:xfrm>
            <a:off x="1940075" y="2972134"/>
            <a:ext cx="110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46" name="Google Shape;1046;p13"/>
          <p:cNvGrpSpPr/>
          <p:nvPr/>
        </p:nvGrpSpPr>
        <p:grpSpPr>
          <a:xfrm>
            <a:off x="8158897" y="1101339"/>
            <a:ext cx="3863499" cy="3798516"/>
            <a:chOff x="3133537" y="-308699"/>
            <a:chExt cx="6010422" cy="5452155"/>
          </a:xfrm>
        </p:grpSpPr>
        <p:sp>
          <p:nvSpPr>
            <p:cNvPr id="1047" name="Google Shape;1047;p13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13"/>
          <p:cNvGrpSpPr/>
          <p:nvPr/>
        </p:nvGrpSpPr>
        <p:grpSpPr>
          <a:xfrm flipH="1">
            <a:off x="-2735682" y="-2543415"/>
            <a:ext cx="4017967" cy="3644766"/>
            <a:chOff x="3166062" y="1034326"/>
            <a:chExt cx="6010422" cy="5452155"/>
          </a:xfrm>
        </p:grpSpPr>
        <p:sp>
          <p:nvSpPr>
            <p:cNvPr id="1050" name="Google Shape;1050;p13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13"/>
          <p:cNvGrpSpPr/>
          <p:nvPr/>
        </p:nvGrpSpPr>
        <p:grpSpPr>
          <a:xfrm>
            <a:off x="8356066" y="1991161"/>
            <a:ext cx="593164" cy="1161172"/>
            <a:chOff x="4921825" y="870250"/>
            <a:chExt cx="407925" cy="798550"/>
          </a:xfrm>
        </p:grpSpPr>
        <p:sp>
          <p:nvSpPr>
            <p:cNvPr id="1053" name="Google Shape;1053;p13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14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085" name="Google Shape;1085;p1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086" name="Google Shape;1086;p14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7" name="Google Shape;1087;p14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8" name="Google Shape;1088;p14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9" name="Google Shape;1089;p14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0" name="Google Shape;1090;p14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1" name="Google Shape;1091;p14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2" name="Google Shape;1092;p14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3" name="Google Shape;1093;p14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4" name="Google Shape;1094;p14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5" name="Google Shape;1095;p14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6" name="Google Shape;1096;p14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7" name="Google Shape;1097;p14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8" name="Google Shape;1098;p14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9" name="Google Shape;1099;p14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2" name="Google Shape;1102;p14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3" name="Google Shape;1103;p14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4" name="Google Shape;1104;p14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5" name="Google Shape;1105;p14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6" name="Google Shape;1106;p14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7" name="Google Shape;1107;p14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8" name="Google Shape;1108;p14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9" name="Google Shape;1109;p14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0" name="Google Shape;1110;p14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1" name="Google Shape;1111;p14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2" name="Google Shape;1112;p14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3" name="Google Shape;1113;p14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4" name="Google Shape;1114;p14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5" name="Google Shape;1115;p14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6" name="Google Shape;1116;p14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7" name="Google Shape;1117;p14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8" name="Google Shape;1118;p14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9" name="Google Shape;1119;p14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0" name="Google Shape;1120;p14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1" name="Google Shape;1121;p14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2" name="Google Shape;1122;p14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23" name="Google Shape;1123;p1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124" name="Google Shape;1124;p14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5" name="Google Shape;1125;p14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6" name="Google Shape;1126;p14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7" name="Google Shape;1127;p14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8" name="Google Shape;1128;p14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0" name="Google Shape;1130;p14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1" name="Google Shape;1131;p14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2" name="Google Shape;1132;p14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3" name="Google Shape;1133;p14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4" name="Google Shape;1134;p14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5" name="Google Shape;1135;p14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6" name="Google Shape;1136;p14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7" name="Google Shape;1137;p14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8" name="Google Shape;1138;p14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9" name="Google Shape;1139;p14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0" name="Google Shape;1140;p14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1" name="Google Shape;1141;p14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2" name="Google Shape;1142;p14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3" name="Google Shape;1143;p14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4" name="Google Shape;1144;p14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5" name="Google Shape;1145;p14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6" name="Google Shape;1146;p14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7" name="Google Shape;1147;p14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8" name="Google Shape;1148;p14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9" name="Google Shape;1149;p14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0" name="Google Shape;1150;p14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1" name="Google Shape;1151;p14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3" name="Google Shape;1153;p14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4" name="Google Shape;1154;p14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5" name="Google Shape;1155;p14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6" name="Google Shape;1156;p14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7" name="Google Shape;1157;p14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8" name="Google Shape;1158;p14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9" name="Google Shape;1159;p14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0" name="Google Shape;1160;p14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61" name="Google Shape;1161;p14"/>
          <p:cNvSpPr txBox="1"/>
          <p:nvPr>
            <p:ph type="title"/>
          </p:nvPr>
        </p:nvSpPr>
        <p:spPr>
          <a:xfrm>
            <a:off x="5726950" y="3519625"/>
            <a:ext cx="27018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2" name="Google Shape;1162;p14"/>
          <p:cNvSpPr txBox="1"/>
          <p:nvPr>
            <p:ph idx="1" type="subTitle"/>
          </p:nvPr>
        </p:nvSpPr>
        <p:spPr>
          <a:xfrm>
            <a:off x="2201175" y="1415825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163" name="Google Shape;1163;p14"/>
          <p:cNvGrpSpPr/>
          <p:nvPr/>
        </p:nvGrpSpPr>
        <p:grpSpPr>
          <a:xfrm flipH="1">
            <a:off x="-2312653" y="259583"/>
            <a:ext cx="5684657" cy="5157739"/>
            <a:chOff x="3166062" y="1034326"/>
            <a:chExt cx="6010422" cy="5452155"/>
          </a:xfrm>
        </p:grpSpPr>
        <p:sp>
          <p:nvSpPr>
            <p:cNvPr id="1164" name="Google Shape;1164;p14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15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168" name="Google Shape;1168;p1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69" name="Google Shape;1169;p15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0" name="Google Shape;1170;p15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1" name="Google Shape;1171;p15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2" name="Google Shape;1172;p15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3" name="Google Shape;1173;p15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4" name="Google Shape;1174;p15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5" name="Google Shape;1175;p15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6" name="Google Shape;1176;p15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7" name="Google Shape;1177;p15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8" name="Google Shape;1178;p15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9" name="Google Shape;1179;p15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0" name="Google Shape;1180;p15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1" name="Google Shape;1181;p15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2" name="Google Shape;1182;p15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3" name="Google Shape;1183;p15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4" name="Google Shape;1184;p15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5" name="Google Shape;1185;p15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6" name="Google Shape;1186;p15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7" name="Google Shape;1187;p15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8" name="Google Shape;1188;p15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9" name="Google Shape;1189;p15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0" name="Google Shape;1190;p15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1" name="Google Shape;1191;p15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2" name="Google Shape;1192;p15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3" name="Google Shape;1193;p15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4" name="Google Shape;1194;p15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5" name="Google Shape;1195;p15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6" name="Google Shape;1196;p15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7" name="Google Shape;1197;p15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8" name="Google Shape;1198;p15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9" name="Google Shape;1199;p15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0" name="Google Shape;1200;p15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1" name="Google Shape;1201;p15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2" name="Google Shape;1202;p15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3" name="Google Shape;1203;p15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4" name="Google Shape;1204;p15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5" name="Google Shape;1205;p15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06" name="Google Shape;1206;p1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07" name="Google Shape;1207;p15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8" name="Google Shape;1208;p15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9" name="Google Shape;1209;p15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0" name="Google Shape;1210;p15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1" name="Google Shape;1211;p15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2" name="Google Shape;1212;p15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3" name="Google Shape;1213;p15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4" name="Google Shape;1214;p15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5" name="Google Shape;1215;p15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6" name="Google Shape;1216;p15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7" name="Google Shape;1217;p15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8" name="Google Shape;1218;p15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9" name="Google Shape;1219;p15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0" name="Google Shape;1220;p15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1" name="Google Shape;1221;p15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2" name="Google Shape;1222;p15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3" name="Google Shape;1223;p15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4" name="Google Shape;1224;p15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5" name="Google Shape;1225;p15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6" name="Google Shape;1226;p15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7" name="Google Shape;1227;p15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8" name="Google Shape;1228;p15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0" name="Google Shape;1230;p15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1" name="Google Shape;1231;p15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2" name="Google Shape;1232;p15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3" name="Google Shape;1233;p15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4" name="Google Shape;1234;p15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5" name="Google Shape;1235;p15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6" name="Google Shape;1236;p15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7" name="Google Shape;1237;p15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8" name="Google Shape;1238;p15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9" name="Google Shape;1239;p15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0" name="Google Shape;1240;p15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1" name="Google Shape;1241;p15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2" name="Google Shape;1242;p15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3" name="Google Shape;1243;p15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44" name="Google Shape;1244;p15"/>
          <p:cNvSpPr txBox="1"/>
          <p:nvPr>
            <p:ph type="ctrTitle"/>
          </p:nvPr>
        </p:nvSpPr>
        <p:spPr>
          <a:xfrm>
            <a:off x="713225" y="1735900"/>
            <a:ext cx="3858900" cy="6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45" name="Google Shape;1245;p15"/>
          <p:cNvSpPr txBox="1"/>
          <p:nvPr>
            <p:ph idx="1" type="subTitle"/>
          </p:nvPr>
        </p:nvSpPr>
        <p:spPr>
          <a:xfrm>
            <a:off x="713225" y="2364200"/>
            <a:ext cx="38589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1246" name="Google Shape;1246;p15"/>
          <p:cNvGrpSpPr/>
          <p:nvPr/>
        </p:nvGrpSpPr>
        <p:grpSpPr>
          <a:xfrm>
            <a:off x="4091299" y="804357"/>
            <a:ext cx="5111263" cy="4704119"/>
            <a:chOff x="3133537" y="-308699"/>
            <a:chExt cx="6010422" cy="5452155"/>
          </a:xfrm>
        </p:grpSpPr>
        <p:sp>
          <p:nvSpPr>
            <p:cNvPr id="1247" name="Google Shape;1247;p15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9" name="Google Shape;1249;p15"/>
          <p:cNvSpPr/>
          <p:nvPr/>
        </p:nvSpPr>
        <p:spPr>
          <a:xfrm flipH="1">
            <a:off x="-262" y="4291845"/>
            <a:ext cx="1497839" cy="851712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"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16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252" name="Google Shape;1252;p1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253" name="Google Shape;1253;p16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4" name="Google Shape;1254;p16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5" name="Google Shape;1255;p16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6" name="Google Shape;1256;p16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7" name="Google Shape;1257;p16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8" name="Google Shape;1258;p16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9" name="Google Shape;1259;p16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0" name="Google Shape;1260;p16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1" name="Google Shape;1261;p16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2" name="Google Shape;1262;p16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3" name="Google Shape;1263;p16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4" name="Google Shape;1264;p16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5" name="Google Shape;1265;p16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6" name="Google Shape;1266;p16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7" name="Google Shape;1267;p16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8" name="Google Shape;1268;p16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9" name="Google Shape;1269;p16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0" name="Google Shape;1270;p16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1" name="Google Shape;1271;p16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2" name="Google Shape;1272;p16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3" name="Google Shape;1273;p16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4" name="Google Shape;1274;p16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5" name="Google Shape;1275;p16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6" name="Google Shape;1276;p16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7" name="Google Shape;1277;p16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8" name="Google Shape;1278;p16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9" name="Google Shape;1279;p16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0" name="Google Shape;1280;p16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1" name="Google Shape;1281;p16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2" name="Google Shape;1282;p16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3" name="Google Shape;1283;p16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4" name="Google Shape;1284;p16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5" name="Google Shape;1285;p16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6" name="Google Shape;1286;p16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7" name="Google Shape;1287;p16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8" name="Google Shape;1288;p16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9" name="Google Shape;1289;p16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90" name="Google Shape;1290;p1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91" name="Google Shape;1291;p16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2" name="Google Shape;1292;p16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3" name="Google Shape;1293;p16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4" name="Google Shape;1294;p16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5" name="Google Shape;1295;p16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6" name="Google Shape;1296;p16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7" name="Google Shape;1297;p16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8" name="Google Shape;1298;p16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9" name="Google Shape;1299;p16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0" name="Google Shape;1300;p16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1" name="Google Shape;1301;p16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2" name="Google Shape;1302;p16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3" name="Google Shape;1303;p16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4" name="Google Shape;1304;p16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5" name="Google Shape;1305;p16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6" name="Google Shape;1306;p16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7" name="Google Shape;1307;p16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8" name="Google Shape;1308;p16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9" name="Google Shape;1309;p16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0" name="Google Shape;1310;p16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1" name="Google Shape;1311;p16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2" name="Google Shape;1312;p16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3" name="Google Shape;1313;p16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4" name="Google Shape;1314;p16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5" name="Google Shape;1315;p16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6" name="Google Shape;1316;p16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7" name="Google Shape;1317;p16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8" name="Google Shape;1318;p16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9" name="Google Shape;1319;p16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0" name="Google Shape;1320;p16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1" name="Google Shape;1321;p16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2" name="Google Shape;1322;p16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3" name="Google Shape;1323;p16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4" name="Google Shape;1324;p16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5" name="Google Shape;1325;p16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6" name="Google Shape;1326;p16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7" name="Google Shape;1327;p16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28" name="Google Shape;132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9" name="Google Shape;1329;p16"/>
          <p:cNvSpPr txBox="1"/>
          <p:nvPr>
            <p:ph idx="1" type="body"/>
          </p:nvPr>
        </p:nvSpPr>
        <p:spPr>
          <a:xfrm>
            <a:off x="717550" y="1466900"/>
            <a:ext cx="38004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330" name="Google Shape;1330;p16"/>
          <p:cNvGrpSpPr/>
          <p:nvPr/>
        </p:nvGrpSpPr>
        <p:grpSpPr>
          <a:xfrm>
            <a:off x="8148972" y="-1637511"/>
            <a:ext cx="3863499" cy="3798516"/>
            <a:chOff x="3133537" y="-308699"/>
            <a:chExt cx="6010422" cy="5452155"/>
          </a:xfrm>
        </p:grpSpPr>
        <p:sp>
          <p:nvSpPr>
            <p:cNvPr id="1331" name="Google Shape;1331;p16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3" name="Google Shape;1333;p16"/>
          <p:cNvGrpSpPr/>
          <p:nvPr/>
        </p:nvGrpSpPr>
        <p:grpSpPr>
          <a:xfrm>
            <a:off x="7726703" y="-626164"/>
            <a:ext cx="593164" cy="1161172"/>
            <a:chOff x="4921825" y="870250"/>
            <a:chExt cx="407925" cy="798550"/>
          </a:xfrm>
        </p:grpSpPr>
        <p:sp>
          <p:nvSpPr>
            <p:cNvPr id="1334" name="Google Shape;1334;p16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16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1365" name="Google Shape;1365;p16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7" name="Google Shape;1367;p16"/>
          <p:cNvSpPr txBox="1"/>
          <p:nvPr>
            <p:ph idx="2" type="body"/>
          </p:nvPr>
        </p:nvSpPr>
        <p:spPr>
          <a:xfrm>
            <a:off x="4698350" y="1466900"/>
            <a:ext cx="37281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17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370" name="Google Shape;1370;p1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371" name="Google Shape;1371;p17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2" name="Google Shape;1372;p17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3" name="Google Shape;1373;p17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4" name="Google Shape;1374;p17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5" name="Google Shape;1375;p17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6" name="Google Shape;1376;p17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7" name="Google Shape;1377;p17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8" name="Google Shape;1378;p17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9" name="Google Shape;1379;p17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0" name="Google Shape;1380;p17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1" name="Google Shape;1381;p17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2" name="Google Shape;1382;p17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3" name="Google Shape;1383;p17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4" name="Google Shape;1384;p17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5" name="Google Shape;1385;p17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6" name="Google Shape;1386;p17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7" name="Google Shape;1387;p17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8" name="Google Shape;1388;p17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9" name="Google Shape;1389;p17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0" name="Google Shape;1390;p17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1" name="Google Shape;1391;p17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2" name="Google Shape;1392;p17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3" name="Google Shape;1393;p17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4" name="Google Shape;1394;p17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5" name="Google Shape;1395;p17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6" name="Google Shape;1396;p17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7" name="Google Shape;1397;p17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8" name="Google Shape;1398;p17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9" name="Google Shape;1399;p17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0" name="Google Shape;1400;p17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1" name="Google Shape;1401;p17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2" name="Google Shape;1402;p17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3" name="Google Shape;1403;p17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4" name="Google Shape;1404;p17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5" name="Google Shape;1405;p17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6" name="Google Shape;1406;p17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7" name="Google Shape;1407;p17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08" name="Google Shape;1408;p1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09" name="Google Shape;1409;p17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0" name="Google Shape;1410;p17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1" name="Google Shape;1411;p17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2" name="Google Shape;1412;p17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3" name="Google Shape;1413;p17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4" name="Google Shape;1414;p17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5" name="Google Shape;1415;p17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6" name="Google Shape;1416;p17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7" name="Google Shape;1417;p17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8" name="Google Shape;1418;p17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9" name="Google Shape;1419;p17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0" name="Google Shape;1420;p17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1" name="Google Shape;1421;p17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2" name="Google Shape;1422;p17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3" name="Google Shape;1423;p17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4" name="Google Shape;1424;p17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5" name="Google Shape;1425;p17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6" name="Google Shape;1426;p17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7" name="Google Shape;1427;p17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8" name="Google Shape;1428;p17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9" name="Google Shape;1429;p17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0" name="Google Shape;1430;p17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1" name="Google Shape;1431;p17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2" name="Google Shape;1432;p17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3" name="Google Shape;1433;p17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4" name="Google Shape;1434;p17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5" name="Google Shape;1435;p17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6" name="Google Shape;1436;p17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7" name="Google Shape;1437;p17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8" name="Google Shape;1438;p17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9" name="Google Shape;1439;p17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0" name="Google Shape;1440;p17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1" name="Google Shape;1441;p17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2" name="Google Shape;1442;p17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3" name="Google Shape;1443;p17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4" name="Google Shape;1444;p17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5" name="Google Shape;1445;p17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46" name="Google Shape;144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7" name="Google Shape;1447;p17"/>
          <p:cNvSpPr txBox="1"/>
          <p:nvPr>
            <p:ph idx="2" type="ctrTitle"/>
          </p:nvPr>
        </p:nvSpPr>
        <p:spPr>
          <a:xfrm>
            <a:off x="1766975" y="1920386"/>
            <a:ext cx="2414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48" name="Google Shape;1448;p17"/>
          <p:cNvSpPr txBox="1"/>
          <p:nvPr>
            <p:ph idx="1" type="subTitle"/>
          </p:nvPr>
        </p:nvSpPr>
        <p:spPr>
          <a:xfrm>
            <a:off x="1766975" y="2257277"/>
            <a:ext cx="24141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49" name="Google Shape;1449;p17"/>
          <p:cNvSpPr txBox="1"/>
          <p:nvPr>
            <p:ph idx="3" type="ctrTitle"/>
          </p:nvPr>
        </p:nvSpPr>
        <p:spPr>
          <a:xfrm>
            <a:off x="5725236" y="1920386"/>
            <a:ext cx="2414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50" name="Google Shape;1450;p17"/>
          <p:cNvSpPr txBox="1"/>
          <p:nvPr>
            <p:ph idx="4" type="subTitle"/>
          </p:nvPr>
        </p:nvSpPr>
        <p:spPr>
          <a:xfrm>
            <a:off x="5725225" y="2257277"/>
            <a:ext cx="24141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51" name="Google Shape;1451;p17"/>
          <p:cNvSpPr txBox="1"/>
          <p:nvPr>
            <p:ph idx="5" type="ctrTitle"/>
          </p:nvPr>
        </p:nvSpPr>
        <p:spPr>
          <a:xfrm>
            <a:off x="3746095" y="3276613"/>
            <a:ext cx="2414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52" name="Google Shape;1452;p17"/>
          <p:cNvSpPr txBox="1"/>
          <p:nvPr>
            <p:ph idx="6" type="subTitle"/>
          </p:nvPr>
        </p:nvSpPr>
        <p:spPr>
          <a:xfrm>
            <a:off x="3746100" y="3613500"/>
            <a:ext cx="24141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1453" name="Google Shape;1453;p17"/>
          <p:cNvGrpSpPr/>
          <p:nvPr/>
        </p:nvGrpSpPr>
        <p:grpSpPr>
          <a:xfrm flipH="1">
            <a:off x="-1114332" y="1731435"/>
            <a:ext cx="4017967" cy="3644766"/>
            <a:chOff x="3166062" y="1034326"/>
            <a:chExt cx="6010422" cy="5452155"/>
          </a:xfrm>
        </p:grpSpPr>
        <p:sp>
          <p:nvSpPr>
            <p:cNvPr id="1454" name="Google Shape;1454;p17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2_1"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8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458" name="Google Shape;1458;p1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459" name="Google Shape;1459;p18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0" name="Google Shape;1460;p18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1" name="Google Shape;1461;p18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2" name="Google Shape;1462;p18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3" name="Google Shape;1463;p18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4" name="Google Shape;1464;p18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5" name="Google Shape;1465;p18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6" name="Google Shape;1466;p18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7" name="Google Shape;1467;p18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8" name="Google Shape;1468;p18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9" name="Google Shape;1469;p18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0" name="Google Shape;1470;p18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1" name="Google Shape;1471;p18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2" name="Google Shape;1472;p18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3" name="Google Shape;1473;p18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4" name="Google Shape;1474;p18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5" name="Google Shape;1475;p18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6" name="Google Shape;1476;p18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7" name="Google Shape;1477;p18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8" name="Google Shape;1478;p18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9" name="Google Shape;1479;p18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0" name="Google Shape;1480;p18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1" name="Google Shape;1481;p18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2" name="Google Shape;1482;p18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3" name="Google Shape;1483;p18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4" name="Google Shape;1484;p18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5" name="Google Shape;1485;p18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6" name="Google Shape;1486;p18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7" name="Google Shape;1487;p18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8" name="Google Shape;1488;p18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9" name="Google Shape;1489;p18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0" name="Google Shape;1490;p18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1" name="Google Shape;1491;p18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2" name="Google Shape;1492;p18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3" name="Google Shape;1493;p18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4" name="Google Shape;1494;p18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5" name="Google Shape;1495;p18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96" name="Google Shape;1496;p1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97" name="Google Shape;1497;p18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8" name="Google Shape;1498;p18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9" name="Google Shape;1499;p18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0" name="Google Shape;1500;p18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1" name="Google Shape;1501;p18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2" name="Google Shape;1502;p18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3" name="Google Shape;1503;p18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4" name="Google Shape;1504;p18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5" name="Google Shape;1505;p18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6" name="Google Shape;1506;p18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7" name="Google Shape;1507;p18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8" name="Google Shape;1508;p18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9" name="Google Shape;1509;p18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0" name="Google Shape;1510;p18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1" name="Google Shape;1511;p18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2" name="Google Shape;1512;p18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3" name="Google Shape;1513;p18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4" name="Google Shape;1514;p18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5" name="Google Shape;1515;p18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6" name="Google Shape;1516;p18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7" name="Google Shape;1517;p18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8" name="Google Shape;1518;p18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9" name="Google Shape;1519;p18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0" name="Google Shape;1520;p18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1" name="Google Shape;1521;p18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2" name="Google Shape;1522;p18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3" name="Google Shape;1523;p18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4" name="Google Shape;1524;p18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5" name="Google Shape;1525;p18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6" name="Google Shape;1526;p18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7" name="Google Shape;1527;p18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8" name="Google Shape;1528;p18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9" name="Google Shape;1529;p18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0" name="Google Shape;1530;p18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1" name="Google Shape;1531;p18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2" name="Google Shape;1532;p18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3" name="Google Shape;1533;p18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34" name="Google Shape;1534;p18"/>
          <p:cNvSpPr txBox="1"/>
          <p:nvPr>
            <p:ph type="ctrTitle"/>
          </p:nvPr>
        </p:nvSpPr>
        <p:spPr>
          <a:xfrm>
            <a:off x="1499616" y="1014984"/>
            <a:ext cx="2331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5" name="Google Shape;1535;p18"/>
          <p:cNvSpPr txBox="1"/>
          <p:nvPr>
            <p:ph idx="1" type="subTitle"/>
          </p:nvPr>
        </p:nvSpPr>
        <p:spPr>
          <a:xfrm>
            <a:off x="1499616" y="1334184"/>
            <a:ext cx="2331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6" name="Google Shape;1536;p18"/>
          <p:cNvSpPr txBox="1"/>
          <p:nvPr>
            <p:ph idx="2" type="ctrTitle"/>
          </p:nvPr>
        </p:nvSpPr>
        <p:spPr>
          <a:xfrm>
            <a:off x="1499616" y="1909634"/>
            <a:ext cx="2331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7" name="Google Shape;1537;p18"/>
          <p:cNvSpPr txBox="1"/>
          <p:nvPr>
            <p:ph idx="3" type="subTitle"/>
          </p:nvPr>
        </p:nvSpPr>
        <p:spPr>
          <a:xfrm>
            <a:off x="1499616" y="2228834"/>
            <a:ext cx="2331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8" name="Google Shape;1538;p18"/>
          <p:cNvSpPr txBox="1"/>
          <p:nvPr>
            <p:ph idx="4" type="ctrTitle"/>
          </p:nvPr>
        </p:nvSpPr>
        <p:spPr>
          <a:xfrm>
            <a:off x="1499616" y="2804284"/>
            <a:ext cx="2331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9" name="Google Shape;1539;p18"/>
          <p:cNvSpPr txBox="1"/>
          <p:nvPr>
            <p:ph idx="5" type="subTitle"/>
          </p:nvPr>
        </p:nvSpPr>
        <p:spPr>
          <a:xfrm>
            <a:off x="1499616" y="3123484"/>
            <a:ext cx="2331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40" name="Google Shape;1540;p18"/>
          <p:cNvSpPr txBox="1"/>
          <p:nvPr>
            <p:ph idx="6" type="ctrTitle"/>
          </p:nvPr>
        </p:nvSpPr>
        <p:spPr>
          <a:xfrm>
            <a:off x="1499616" y="3698934"/>
            <a:ext cx="2331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41" name="Google Shape;1541;p18"/>
          <p:cNvSpPr txBox="1"/>
          <p:nvPr>
            <p:ph idx="7" type="subTitle"/>
          </p:nvPr>
        </p:nvSpPr>
        <p:spPr>
          <a:xfrm>
            <a:off x="1499616" y="4018134"/>
            <a:ext cx="2331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42" name="Google Shape;1542;p1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43" name="Google Shape;1543;p18"/>
          <p:cNvGrpSpPr/>
          <p:nvPr/>
        </p:nvGrpSpPr>
        <p:grpSpPr>
          <a:xfrm>
            <a:off x="4536048" y="-7285"/>
            <a:ext cx="6781559" cy="6151667"/>
            <a:chOff x="3133537" y="-308699"/>
            <a:chExt cx="6010422" cy="5452155"/>
          </a:xfrm>
        </p:grpSpPr>
        <p:sp>
          <p:nvSpPr>
            <p:cNvPr id="1544" name="Google Shape;1544;p18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6" name="Google Shape;1546;p18"/>
          <p:cNvSpPr/>
          <p:nvPr/>
        </p:nvSpPr>
        <p:spPr>
          <a:xfrm rot="10800000">
            <a:off x="-20" y="18"/>
            <a:ext cx="1162071" cy="660785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"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19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549" name="Google Shape;1549;p1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550" name="Google Shape;1550;p19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1" name="Google Shape;1551;p19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2" name="Google Shape;1552;p19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3" name="Google Shape;1553;p19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4" name="Google Shape;1554;p19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5" name="Google Shape;1555;p19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6" name="Google Shape;1556;p19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7" name="Google Shape;1557;p19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8" name="Google Shape;1558;p19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9" name="Google Shape;1559;p19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0" name="Google Shape;1560;p19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1" name="Google Shape;1561;p19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2" name="Google Shape;1562;p19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3" name="Google Shape;1563;p19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4" name="Google Shape;1564;p19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5" name="Google Shape;1565;p19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6" name="Google Shape;1566;p19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7" name="Google Shape;1567;p19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8" name="Google Shape;1568;p19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9" name="Google Shape;1569;p19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0" name="Google Shape;1570;p19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1" name="Google Shape;1571;p19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2" name="Google Shape;1572;p19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3" name="Google Shape;1573;p19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4" name="Google Shape;1574;p19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5" name="Google Shape;1575;p19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6" name="Google Shape;1576;p19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7" name="Google Shape;1577;p19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8" name="Google Shape;1578;p19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9" name="Google Shape;1579;p19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0" name="Google Shape;1580;p19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1" name="Google Shape;1581;p19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2" name="Google Shape;1582;p19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3" name="Google Shape;1583;p19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4" name="Google Shape;1584;p19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5" name="Google Shape;1585;p19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6" name="Google Shape;1586;p19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87" name="Google Shape;1587;p1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588" name="Google Shape;1588;p19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9" name="Google Shape;1589;p19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0" name="Google Shape;1590;p19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1" name="Google Shape;1591;p19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2" name="Google Shape;1592;p19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3" name="Google Shape;1593;p19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4" name="Google Shape;1594;p19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5" name="Google Shape;1595;p19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6" name="Google Shape;1596;p19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7" name="Google Shape;1597;p19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8" name="Google Shape;1598;p19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9" name="Google Shape;1599;p19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0" name="Google Shape;1600;p19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1" name="Google Shape;1601;p19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2" name="Google Shape;1602;p19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3" name="Google Shape;1603;p19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4" name="Google Shape;1604;p19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5" name="Google Shape;1605;p19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6" name="Google Shape;1606;p19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7" name="Google Shape;1607;p19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8" name="Google Shape;1608;p19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9" name="Google Shape;1609;p19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0" name="Google Shape;1610;p19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1" name="Google Shape;1611;p19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2" name="Google Shape;1612;p19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3" name="Google Shape;1613;p19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4" name="Google Shape;1614;p19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5" name="Google Shape;1615;p19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6" name="Google Shape;1616;p19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7" name="Google Shape;1617;p19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8" name="Google Shape;1618;p19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9" name="Google Shape;1619;p19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0" name="Google Shape;1620;p19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1" name="Google Shape;1621;p19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2" name="Google Shape;1622;p19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3" name="Google Shape;1623;p19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4" name="Google Shape;1624;p19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25" name="Google Shape;162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6" name="Google Shape;1626;p19"/>
          <p:cNvSpPr txBox="1"/>
          <p:nvPr>
            <p:ph idx="2" type="title"/>
          </p:nvPr>
        </p:nvSpPr>
        <p:spPr>
          <a:xfrm>
            <a:off x="1101175" y="1776925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7" name="Google Shape;1627;p19"/>
          <p:cNvSpPr txBox="1"/>
          <p:nvPr>
            <p:ph idx="1" type="subTitle"/>
          </p:nvPr>
        </p:nvSpPr>
        <p:spPr>
          <a:xfrm>
            <a:off x="1101175" y="2363450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8" name="Google Shape;1628;p19"/>
          <p:cNvSpPr txBox="1"/>
          <p:nvPr>
            <p:ph idx="3" type="title"/>
          </p:nvPr>
        </p:nvSpPr>
        <p:spPr>
          <a:xfrm>
            <a:off x="3578948" y="1776925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9" name="Google Shape;1629;p19"/>
          <p:cNvSpPr txBox="1"/>
          <p:nvPr>
            <p:ph idx="4" type="subTitle"/>
          </p:nvPr>
        </p:nvSpPr>
        <p:spPr>
          <a:xfrm>
            <a:off x="3578948" y="2363450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0" name="Google Shape;1630;p19"/>
          <p:cNvSpPr txBox="1"/>
          <p:nvPr>
            <p:ph idx="5" type="title"/>
          </p:nvPr>
        </p:nvSpPr>
        <p:spPr>
          <a:xfrm>
            <a:off x="1101175" y="3537175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1" name="Google Shape;1631;p19"/>
          <p:cNvSpPr txBox="1"/>
          <p:nvPr>
            <p:ph idx="6" type="subTitle"/>
          </p:nvPr>
        </p:nvSpPr>
        <p:spPr>
          <a:xfrm>
            <a:off x="1101175" y="4123700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2" name="Google Shape;1632;p19"/>
          <p:cNvSpPr txBox="1"/>
          <p:nvPr>
            <p:ph idx="7" type="title"/>
          </p:nvPr>
        </p:nvSpPr>
        <p:spPr>
          <a:xfrm>
            <a:off x="3578948" y="3537175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3" name="Google Shape;1633;p19"/>
          <p:cNvSpPr txBox="1"/>
          <p:nvPr>
            <p:ph idx="8" type="subTitle"/>
          </p:nvPr>
        </p:nvSpPr>
        <p:spPr>
          <a:xfrm>
            <a:off x="3578948" y="4123700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4" name="Google Shape;1634;p19"/>
          <p:cNvSpPr txBox="1"/>
          <p:nvPr>
            <p:ph idx="9" type="title"/>
          </p:nvPr>
        </p:nvSpPr>
        <p:spPr>
          <a:xfrm>
            <a:off x="6056727" y="1776925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5" name="Google Shape;1635;p19"/>
          <p:cNvSpPr txBox="1"/>
          <p:nvPr>
            <p:ph idx="13" type="subTitle"/>
          </p:nvPr>
        </p:nvSpPr>
        <p:spPr>
          <a:xfrm>
            <a:off x="6056727" y="2363450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6" name="Google Shape;1636;p19"/>
          <p:cNvSpPr txBox="1"/>
          <p:nvPr>
            <p:ph idx="14" type="title"/>
          </p:nvPr>
        </p:nvSpPr>
        <p:spPr>
          <a:xfrm>
            <a:off x="6056727" y="3537175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7" name="Google Shape;1637;p19"/>
          <p:cNvSpPr txBox="1"/>
          <p:nvPr>
            <p:ph idx="15" type="subTitle"/>
          </p:nvPr>
        </p:nvSpPr>
        <p:spPr>
          <a:xfrm>
            <a:off x="6056727" y="4123700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38" name="Google Shape;1638;p19"/>
          <p:cNvGrpSpPr/>
          <p:nvPr/>
        </p:nvGrpSpPr>
        <p:grpSpPr>
          <a:xfrm flipH="1">
            <a:off x="-2822682" y="915773"/>
            <a:ext cx="4017967" cy="3644766"/>
            <a:chOff x="3166062" y="1034326"/>
            <a:chExt cx="6010422" cy="5452155"/>
          </a:xfrm>
        </p:grpSpPr>
        <p:sp>
          <p:nvSpPr>
            <p:cNvPr id="1639" name="Google Shape;1639;p19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1" name="Google Shape;1641;p19"/>
          <p:cNvSpPr/>
          <p:nvPr/>
        </p:nvSpPr>
        <p:spPr>
          <a:xfrm flipH="1" rot="10800000">
            <a:off x="8124759" y="-10"/>
            <a:ext cx="1019253" cy="660785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1642" name="Google Shape;1642;p19"/>
          <p:cNvGrpSpPr/>
          <p:nvPr/>
        </p:nvGrpSpPr>
        <p:grpSpPr>
          <a:xfrm>
            <a:off x="8337791" y="3785511"/>
            <a:ext cx="593164" cy="1161172"/>
            <a:chOff x="4921825" y="870250"/>
            <a:chExt cx="407925" cy="798550"/>
          </a:xfrm>
        </p:grpSpPr>
        <p:sp>
          <p:nvSpPr>
            <p:cNvPr id="1643" name="Google Shape;1643;p19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4" name="Google Shape;1674;p20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675" name="Google Shape;1675;p20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676" name="Google Shape;1676;p20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7" name="Google Shape;1677;p20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8" name="Google Shape;1678;p20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9" name="Google Shape;1679;p20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0" name="Google Shape;1680;p20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1" name="Google Shape;1681;p20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2" name="Google Shape;1682;p20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3" name="Google Shape;1683;p20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4" name="Google Shape;1684;p20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5" name="Google Shape;1685;p20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6" name="Google Shape;1686;p20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7" name="Google Shape;1687;p20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8" name="Google Shape;1688;p20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9" name="Google Shape;1689;p20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0" name="Google Shape;1690;p20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1" name="Google Shape;1691;p20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2" name="Google Shape;1692;p20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3" name="Google Shape;1693;p20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4" name="Google Shape;1694;p20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5" name="Google Shape;1695;p20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6" name="Google Shape;1696;p20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7" name="Google Shape;1697;p20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8" name="Google Shape;1698;p20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9" name="Google Shape;1699;p20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0" name="Google Shape;1700;p20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1" name="Google Shape;1701;p20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2" name="Google Shape;1702;p20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3" name="Google Shape;1703;p20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4" name="Google Shape;1704;p20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5" name="Google Shape;1705;p20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6" name="Google Shape;1706;p20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7" name="Google Shape;1707;p20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8" name="Google Shape;1708;p20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9" name="Google Shape;1709;p20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0" name="Google Shape;1710;p20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1" name="Google Shape;1711;p20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2" name="Google Shape;1712;p20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13" name="Google Shape;1713;p20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714" name="Google Shape;1714;p20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5" name="Google Shape;1715;p20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6" name="Google Shape;1716;p20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7" name="Google Shape;1717;p20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8" name="Google Shape;1718;p20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9" name="Google Shape;1719;p20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0" name="Google Shape;1720;p20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1" name="Google Shape;1721;p20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2" name="Google Shape;1722;p20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3" name="Google Shape;1723;p20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4" name="Google Shape;1724;p20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5" name="Google Shape;1725;p20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6" name="Google Shape;1726;p20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7" name="Google Shape;1727;p20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8" name="Google Shape;1728;p20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9" name="Google Shape;1729;p20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0" name="Google Shape;1730;p20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1" name="Google Shape;1731;p20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2" name="Google Shape;1732;p20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3" name="Google Shape;1733;p20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4" name="Google Shape;1734;p20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5" name="Google Shape;1735;p20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6" name="Google Shape;1736;p20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7" name="Google Shape;1737;p20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8" name="Google Shape;1738;p20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9" name="Google Shape;1739;p20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0" name="Google Shape;1740;p20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1" name="Google Shape;1741;p20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2" name="Google Shape;1742;p20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3" name="Google Shape;1743;p20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4" name="Google Shape;1744;p20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5" name="Google Shape;1745;p20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6" name="Google Shape;1746;p20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7" name="Google Shape;1747;p20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8" name="Google Shape;1748;p20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9" name="Google Shape;1749;p20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0" name="Google Shape;1750;p20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51" name="Google Shape;1751;p20"/>
          <p:cNvSpPr txBox="1"/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52" name="Google Shape;1752;p20"/>
          <p:cNvSpPr txBox="1"/>
          <p:nvPr>
            <p:ph idx="1" type="subTitle"/>
          </p:nvPr>
        </p:nvSpPr>
        <p:spPr>
          <a:xfrm>
            <a:off x="2425075" y="1704550"/>
            <a:ext cx="4293900" cy="11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53" name="Google Shape;1753;p20"/>
          <p:cNvSpPr txBox="1"/>
          <p:nvPr/>
        </p:nvSpPr>
        <p:spPr>
          <a:xfrm>
            <a:off x="1895950" y="3471625"/>
            <a:ext cx="535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includes icons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754" name="Google Shape;1754;p20"/>
          <p:cNvGrpSpPr/>
          <p:nvPr/>
        </p:nvGrpSpPr>
        <p:grpSpPr>
          <a:xfrm>
            <a:off x="6457759" y="-2146190"/>
            <a:ext cx="6048287" cy="5946120"/>
            <a:chOff x="3133537" y="-308699"/>
            <a:chExt cx="6010422" cy="5452155"/>
          </a:xfrm>
        </p:grpSpPr>
        <p:sp>
          <p:nvSpPr>
            <p:cNvPr id="1755" name="Google Shape;1755;p20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7" name="Google Shape;1757;p20"/>
          <p:cNvGrpSpPr/>
          <p:nvPr/>
        </p:nvGrpSpPr>
        <p:grpSpPr>
          <a:xfrm flipH="1">
            <a:off x="-3149029" y="-421721"/>
            <a:ext cx="5482707" cy="4973456"/>
            <a:chOff x="3166062" y="1034326"/>
            <a:chExt cx="6010422" cy="5452155"/>
          </a:xfrm>
        </p:grpSpPr>
        <p:sp>
          <p:nvSpPr>
            <p:cNvPr id="1758" name="Google Shape;1758;p20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3" name="Google Shape;93;p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4" name="Google Shape;94;p3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1" name="Google Shape;131;p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32" name="Google Shape;132;p3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" name="Google Shape;163;p3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3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9" name="Google Shape;169;p3"/>
          <p:cNvSpPr txBox="1"/>
          <p:nvPr>
            <p:ph type="title"/>
          </p:nvPr>
        </p:nvSpPr>
        <p:spPr>
          <a:xfrm>
            <a:off x="717600" y="2352150"/>
            <a:ext cx="401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0" name="Google Shape;170;p3"/>
          <p:cNvSpPr txBox="1"/>
          <p:nvPr>
            <p:ph hasCustomPrompt="1" idx="2" type="title"/>
          </p:nvPr>
        </p:nvSpPr>
        <p:spPr>
          <a:xfrm>
            <a:off x="717600" y="1528000"/>
            <a:ext cx="15354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/>
          <p:nvPr>
            <p:ph idx="1" type="subTitle"/>
          </p:nvPr>
        </p:nvSpPr>
        <p:spPr>
          <a:xfrm>
            <a:off x="715100" y="3193950"/>
            <a:ext cx="40179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" name="Google Shape;172;p3"/>
          <p:cNvGrpSpPr/>
          <p:nvPr/>
        </p:nvGrpSpPr>
        <p:grpSpPr>
          <a:xfrm flipH="1">
            <a:off x="-2208532" y="-1825065"/>
            <a:ext cx="4017967" cy="3644766"/>
            <a:chOff x="3166062" y="1034326"/>
            <a:chExt cx="6010422" cy="5452155"/>
          </a:xfrm>
        </p:grpSpPr>
        <p:sp>
          <p:nvSpPr>
            <p:cNvPr id="173" name="Google Shape;173;p3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4497249" y="804357"/>
            <a:ext cx="5111263" cy="4704119"/>
            <a:chOff x="3133537" y="-308699"/>
            <a:chExt cx="6010422" cy="5452155"/>
          </a:xfrm>
        </p:grpSpPr>
        <p:sp>
          <p:nvSpPr>
            <p:cNvPr id="176" name="Google Shape;176;p3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21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762" name="Google Shape;1762;p2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763" name="Google Shape;1763;p21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4" name="Google Shape;1764;p21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5" name="Google Shape;1765;p21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6" name="Google Shape;1766;p21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7" name="Google Shape;1767;p21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8" name="Google Shape;1768;p21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9" name="Google Shape;1769;p21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0" name="Google Shape;1770;p21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1" name="Google Shape;1771;p21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2" name="Google Shape;1772;p21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3" name="Google Shape;1773;p21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4" name="Google Shape;1774;p21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5" name="Google Shape;1775;p21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6" name="Google Shape;1776;p21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7" name="Google Shape;1777;p21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8" name="Google Shape;1778;p21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9" name="Google Shape;1779;p21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0" name="Google Shape;1780;p21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1" name="Google Shape;1781;p21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2" name="Google Shape;1782;p21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3" name="Google Shape;1783;p21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4" name="Google Shape;1784;p21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5" name="Google Shape;1785;p21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6" name="Google Shape;1786;p21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7" name="Google Shape;1787;p21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8" name="Google Shape;1788;p21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9" name="Google Shape;1789;p21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0" name="Google Shape;1790;p21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1" name="Google Shape;1791;p21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2" name="Google Shape;1792;p21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3" name="Google Shape;1793;p21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4" name="Google Shape;1794;p21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5" name="Google Shape;1795;p21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6" name="Google Shape;1796;p21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7" name="Google Shape;1797;p21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8" name="Google Shape;1798;p21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9" name="Google Shape;1799;p21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00" name="Google Shape;1800;p2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801" name="Google Shape;1801;p21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2" name="Google Shape;1802;p21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3" name="Google Shape;1803;p21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4" name="Google Shape;1804;p21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5" name="Google Shape;1805;p21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6" name="Google Shape;1806;p21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7" name="Google Shape;1807;p21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8" name="Google Shape;1808;p21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9" name="Google Shape;1809;p21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0" name="Google Shape;1810;p21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1" name="Google Shape;1811;p21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2" name="Google Shape;1812;p21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3" name="Google Shape;1813;p21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4" name="Google Shape;1814;p21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5" name="Google Shape;1815;p21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6" name="Google Shape;1816;p21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7" name="Google Shape;1817;p21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8" name="Google Shape;1818;p21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9" name="Google Shape;1819;p21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0" name="Google Shape;1820;p21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1" name="Google Shape;1821;p21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2" name="Google Shape;1822;p21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3" name="Google Shape;1823;p21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4" name="Google Shape;1824;p21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5" name="Google Shape;1825;p21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6" name="Google Shape;1826;p21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7" name="Google Shape;1827;p21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8" name="Google Shape;1828;p21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9" name="Google Shape;1829;p21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0" name="Google Shape;1830;p21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1" name="Google Shape;1831;p21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2" name="Google Shape;1832;p21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3" name="Google Shape;1833;p21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4" name="Google Shape;1834;p21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5" name="Google Shape;1835;p21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6" name="Google Shape;1836;p21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7" name="Google Shape;1837;p21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38" name="Google Shape;1838;p21"/>
          <p:cNvGrpSpPr/>
          <p:nvPr/>
        </p:nvGrpSpPr>
        <p:grpSpPr>
          <a:xfrm flipH="1">
            <a:off x="162750" y="166036"/>
            <a:ext cx="593164" cy="1161172"/>
            <a:chOff x="4921825" y="870250"/>
            <a:chExt cx="407925" cy="798550"/>
          </a:xfrm>
        </p:grpSpPr>
        <p:sp>
          <p:nvSpPr>
            <p:cNvPr id="1839" name="Google Shape;1839;p21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1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9" name="Google Shape;1869;p21"/>
          <p:cNvGrpSpPr/>
          <p:nvPr/>
        </p:nvGrpSpPr>
        <p:grpSpPr>
          <a:xfrm flipH="1">
            <a:off x="8382825" y="3823636"/>
            <a:ext cx="593164" cy="1161172"/>
            <a:chOff x="4921825" y="870250"/>
            <a:chExt cx="407925" cy="798550"/>
          </a:xfrm>
        </p:grpSpPr>
        <p:sp>
          <p:nvSpPr>
            <p:cNvPr id="1870" name="Google Shape;1870;p21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7540747" y="-598211"/>
            <a:ext cx="3863499" cy="3798516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7540741" y="371486"/>
            <a:ext cx="593164" cy="1161172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 1">
  <p:cSld name="BLANK_1_1_1_1_1_1_1_1_1"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flipH="1" rot="10800000">
            <a:off x="7981930" y="18"/>
            <a:ext cx="1162071" cy="660785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20" y="4482718"/>
            <a:ext cx="1162071" cy="660785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4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80" name="Google Shape;180;p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81" name="Google Shape;181;p4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4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4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4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4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4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4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4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4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4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4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4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4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4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4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4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4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4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4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4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4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4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4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4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8" name="Google Shape;218;p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19" name="Google Shape;219;p4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4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4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4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4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4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4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4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4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4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4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4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4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4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4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4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4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4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4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p4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9" name="Google Shape;239;p4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" name="Google Shape;240;p4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1" name="Google Shape;241;p4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" name="Google Shape;242;p4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3" name="Google Shape;243;p4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4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" name="Google Shape;245;p4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" name="Google Shape;246;p4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" name="Google Shape;247;p4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8" name="Google Shape;248;p4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4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4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1" name="Google Shape;251;p4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4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" name="Google Shape;253;p4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4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4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6" name="Google Shape;25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" name="Google Shape;257;p4"/>
          <p:cNvSpPr txBox="1"/>
          <p:nvPr>
            <p:ph idx="1" type="body"/>
          </p:nvPr>
        </p:nvSpPr>
        <p:spPr>
          <a:xfrm>
            <a:off x="720000" y="1152475"/>
            <a:ext cx="7704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58" name="Google Shape;258;p4"/>
          <p:cNvGrpSpPr/>
          <p:nvPr/>
        </p:nvGrpSpPr>
        <p:grpSpPr>
          <a:xfrm>
            <a:off x="8148972" y="-1637511"/>
            <a:ext cx="3863499" cy="3798516"/>
            <a:chOff x="3133537" y="-308699"/>
            <a:chExt cx="6010422" cy="5452155"/>
          </a:xfrm>
        </p:grpSpPr>
        <p:sp>
          <p:nvSpPr>
            <p:cNvPr id="259" name="Google Shape;259;p4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4"/>
          <p:cNvGrpSpPr/>
          <p:nvPr/>
        </p:nvGrpSpPr>
        <p:grpSpPr>
          <a:xfrm>
            <a:off x="7726703" y="-626164"/>
            <a:ext cx="593164" cy="1161172"/>
            <a:chOff x="4921825" y="870250"/>
            <a:chExt cx="407925" cy="798550"/>
          </a:xfrm>
        </p:grpSpPr>
        <p:sp>
          <p:nvSpPr>
            <p:cNvPr id="262" name="Google Shape;262;p4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4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293" name="Google Shape;293;p4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5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97" name="Google Shape;297;p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98" name="Google Shape;298;p5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5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5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5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5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" name="Google Shape;303;p5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4" name="Google Shape;304;p5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" name="Google Shape;305;p5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6" name="Google Shape;306;p5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7" name="Google Shape;307;p5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8" name="Google Shape;308;p5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9" name="Google Shape;309;p5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0" name="Google Shape;310;p5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5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2" name="Google Shape;312;p5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5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5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5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5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5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5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5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5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5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5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5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5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5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5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5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5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9" name="Google Shape;329;p5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" name="Google Shape;330;p5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1" name="Google Shape;331;p5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" name="Google Shape;332;p5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5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5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35" name="Google Shape;335;p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336" name="Google Shape;336;p5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7" name="Google Shape;337;p5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8" name="Google Shape;338;p5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9" name="Google Shape;339;p5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5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5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5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5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5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" name="Google Shape;345;p5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5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5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5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5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5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5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5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5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5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5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5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5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5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5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0" name="Google Shape;360;p5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5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2" name="Google Shape;362;p5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3" name="Google Shape;363;p5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4" name="Google Shape;364;p5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5" name="Google Shape;365;p5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6" name="Google Shape;366;p5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7" name="Google Shape;367;p5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8" name="Google Shape;368;p5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9" name="Google Shape;369;p5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0" name="Google Shape;370;p5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" name="Google Shape;371;p5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2" name="Google Shape;372;p5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3" name="Google Shape;373;p5"/>
          <p:cNvSpPr txBox="1"/>
          <p:nvPr>
            <p:ph idx="1" type="subTitle"/>
          </p:nvPr>
        </p:nvSpPr>
        <p:spPr>
          <a:xfrm>
            <a:off x="1007988" y="2537625"/>
            <a:ext cx="3271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4" name="Google Shape;374;p5"/>
          <p:cNvSpPr txBox="1"/>
          <p:nvPr>
            <p:ph idx="2" type="subTitle"/>
          </p:nvPr>
        </p:nvSpPr>
        <p:spPr>
          <a:xfrm>
            <a:off x="4864519" y="2537625"/>
            <a:ext cx="3271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5" name="Google Shape;375;p5"/>
          <p:cNvSpPr txBox="1"/>
          <p:nvPr>
            <p:ph idx="3" type="subTitle"/>
          </p:nvPr>
        </p:nvSpPr>
        <p:spPr>
          <a:xfrm>
            <a:off x="1007988" y="3098150"/>
            <a:ext cx="32715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5"/>
          <p:cNvSpPr txBox="1"/>
          <p:nvPr>
            <p:ph idx="4" type="subTitle"/>
          </p:nvPr>
        </p:nvSpPr>
        <p:spPr>
          <a:xfrm>
            <a:off x="4864519" y="3098150"/>
            <a:ext cx="32715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5"/>
          <p:cNvSpPr txBox="1"/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78" name="Google Shape;378;p5"/>
          <p:cNvGrpSpPr/>
          <p:nvPr/>
        </p:nvGrpSpPr>
        <p:grpSpPr>
          <a:xfrm>
            <a:off x="315016" y="3811561"/>
            <a:ext cx="593164" cy="1161172"/>
            <a:chOff x="4921825" y="870250"/>
            <a:chExt cx="407925" cy="798550"/>
          </a:xfrm>
        </p:grpSpPr>
        <p:sp>
          <p:nvSpPr>
            <p:cNvPr id="379" name="Google Shape;379;p5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7987641" y="204698"/>
            <a:ext cx="593164" cy="1161172"/>
            <a:chOff x="4921825" y="870250"/>
            <a:chExt cx="407925" cy="798550"/>
          </a:xfrm>
        </p:grpSpPr>
        <p:sp>
          <p:nvSpPr>
            <p:cNvPr id="410" name="Google Shape;410;p5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5"/>
          <p:cNvSpPr/>
          <p:nvPr/>
        </p:nvSpPr>
        <p:spPr>
          <a:xfrm rot="10800000">
            <a:off x="-253" y="-93"/>
            <a:ext cx="2019852" cy="1148544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41" name="Google Shape;441;p5"/>
          <p:cNvGrpSpPr/>
          <p:nvPr/>
        </p:nvGrpSpPr>
        <p:grpSpPr>
          <a:xfrm>
            <a:off x="7123447" y="2151889"/>
            <a:ext cx="3863499" cy="3798516"/>
            <a:chOff x="3133537" y="-308699"/>
            <a:chExt cx="6010422" cy="5452155"/>
          </a:xfrm>
        </p:grpSpPr>
        <p:sp>
          <p:nvSpPr>
            <p:cNvPr id="442" name="Google Shape;442;p5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446" name="Google Shape;446;p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447" name="Google Shape;447;p6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5" name="Google Shape;455;p6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p6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6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6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6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" name="Google Shape;460;p6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" name="Google Shape;461;p6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6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6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6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6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4" name="Google Shape;474;p6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5" name="Google Shape;475;p6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6" name="Google Shape;476;p6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7" name="Google Shape;477;p6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" name="Google Shape;482;p6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" name="Google Shape;483;p6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84" name="Google Shape;484;p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85" name="Google Shape;485;p6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" name="Google Shape;486;p6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7" name="Google Shape;487;p6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" name="Google Shape;488;p6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9" name="Google Shape;489;p6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0" name="Google Shape;490;p6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6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6" name="Google Shape;496;p6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2" name="Google Shape;502;p6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6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9" name="Google Shape;509;p6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" name="Google Shape;510;p6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6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7" name="Google Shape;517;p6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22" name="Google Shape;52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7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525" name="Google Shape;525;p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526" name="Google Shape;526;p7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7" name="Google Shape;527;p7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" name="Google Shape;528;p7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" name="Google Shape;529;p7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7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7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7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7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7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7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7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7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7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9" name="Google Shape;539;p7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0" name="Google Shape;540;p7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1" name="Google Shape;541;p7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2" name="Google Shape;542;p7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3" name="Google Shape;543;p7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4" name="Google Shape;544;p7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5" name="Google Shape;545;p7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6" name="Google Shape;546;p7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7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8" name="Google Shape;548;p7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9" name="Google Shape;549;p7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0" name="Google Shape;550;p7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1" name="Google Shape;551;p7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2" name="Google Shape;552;p7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3" name="Google Shape;553;p7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4" name="Google Shape;554;p7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5" name="Google Shape;555;p7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" name="Google Shape;556;p7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7" name="Google Shape;557;p7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7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7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" name="Google Shape;560;p7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p7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" name="Google Shape;562;p7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63" name="Google Shape;563;p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564" name="Google Shape;564;p7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7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7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7" name="Google Shape;567;p7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9" name="Google Shape;569;p7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0" name="Google Shape;570;p7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7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" name="Google Shape;572;p7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3" name="Google Shape;573;p7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4" name="Google Shape;574;p7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7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6" name="Google Shape;576;p7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7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p7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" name="Google Shape;579;p7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" name="Google Shape;580;p7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" name="Google Shape;581;p7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" name="Google Shape;582;p7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3" name="Google Shape;583;p7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4" name="Google Shape;584;p7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" name="Google Shape;585;p7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6" name="Google Shape;586;p7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7" name="Google Shape;587;p7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" name="Google Shape;588;p7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9" name="Google Shape;589;p7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0" name="Google Shape;590;p7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1" name="Google Shape;591;p7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2" name="Google Shape;592;p7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3" name="Google Shape;593;p7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4" name="Google Shape;594;p7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5" name="Google Shape;595;p7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6" name="Google Shape;596;p7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7" name="Google Shape;597;p7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8" name="Google Shape;598;p7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9" name="Google Shape;599;p7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0" name="Google Shape;600;p7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01" name="Google Shape;601;p7"/>
          <p:cNvSpPr txBox="1"/>
          <p:nvPr>
            <p:ph type="title"/>
          </p:nvPr>
        </p:nvSpPr>
        <p:spPr>
          <a:xfrm>
            <a:off x="715100" y="855675"/>
            <a:ext cx="38421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2" name="Google Shape;602;p7"/>
          <p:cNvSpPr txBox="1"/>
          <p:nvPr>
            <p:ph idx="1" type="body"/>
          </p:nvPr>
        </p:nvSpPr>
        <p:spPr>
          <a:xfrm>
            <a:off x="715100" y="2257425"/>
            <a:ext cx="3842100" cy="20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03" name="Google Shape;603;p7"/>
          <p:cNvSpPr/>
          <p:nvPr/>
        </p:nvSpPr>
        <p:spPr>
          <a:xfrm flipH="1">
            <a:off x="110" y="4099029"/>
            <a:ext cx="1836812" cy="1044462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604" name="Google Shape;604;p7"/>
          <p:cNvGrpSpPr/>
          <p:nvPr/>
        </p:nvGrpSpPr>
        <p:grpSpPr>
          <a:xfrm>
            <a:off x="8178341" y="619573"/>
            <a:ext cx="593164" cy="1161172"/>
            <a:chOff x="4921825" y="870250"/>
            <a:chExt cx="407925" cy="798550"/>
          </a:xfrm>
        </p:grpSpPr>
        <p:sp>
          <p:nvSpPr>
            <p:cNvPr id="605" name="Google Shape;605;p7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8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637" name="Google Shape;637;p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638" name="Google Shape;638;p8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9" name="Google Shape;639;p8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0" name="Google Shape;640;p8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1" name="Google Shape;641;p8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8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3" name="Google Shape;643;p8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4" name="Google Shape;644;p8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8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8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8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8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8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0" name="Google Shape;650;p8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1" name="Google Shape;651;p8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8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8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4" name="Google Shape;654;p8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5" name="Google Shape;655;p8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8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7" name="Google Shape;657;p8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8" name="Google Shape;658;p8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8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0" name="Google Shape;660;p8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8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8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3" name="Google Shape;663;p8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4" name="Google Shape;664;p8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5" name="Google Shape;665;p8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6" name="Google Shape;666;p8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7" name="Google Shape;667;p8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8" name="Google Shape;668;p8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9" name="Google Shape;669;p8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0" name="Google Shape;670;p8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1" name="Google Shape;671;p8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2" name="Google Shape;672;p8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3" name="Google Shape;673;p8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4" name="Google Shape;674;p8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75" name="Google Shape;675;p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676" name="Google Shape;676;p8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7" name="Google Shape;677;p8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8" name="Google Shape;678;p8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8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8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8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8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8" name="Google Shape;688;p8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9" name="Google Shape;689;p8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0" name="Google Shape;690;p8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1" name="Google Shape;691;p8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2" name="Google Shape;692;p8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3" name="Google Shape;693;p8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4" name="Google Shape;694;p8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5" name="Google Shape;695;p8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6" name="Google Shape;696;p8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7" name="Google Shape;697;p8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8" name="Google Shape;698;p8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9" name="Google Shape;699;p8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0" name="Google Shape;700;p8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1" name="Google Shape;701;p8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2" name="Google Shape;702;p8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3" name="Google Shape;703;p8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4" name="Google Shape;704;p8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5" name="Google Shape;705;p8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6" name="Google Shape;706;p8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7" name="Google Shape;707;p8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8" name="Google Shape;708;p8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9" name="Google Shape;709;p8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0" name="Google Shape;710;p8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1" name="Google Shape;711;p8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2" name="Google Shape;712;p8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13" name="Google Shape;713;p8"/>
          <p:cNvSpPr txBox="1"/>
          <p:nvPr>
            <p:ph type="title"/>
          </p:nvPr>
        </p:nvSpPr>
        <p:spPr>
          <a:xfrm>
            <a:off x="715100" y="1307100"/>
            <a:ext cx="6125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14" name="Google Shape;714;p8"/>
          <p:cNvGrpSpPr/>
          <p:nvPr/>
        </p:nvGrpSpPr>
        <p:grpSpPr>
          <a:xfrm>
            <a:off x="5735399" y="581245"/>
            <a:ext cx="5111263" cy="4704119"/>
            <a:chOff x="3133537" y="-308699"/>
            <a:chExt cx="6010422" cy="5452155"/>
          </a:xfrm>
        </p:grpSpPr>
        <p:sp>
          <p:nvSpPr>
            <p:cNvPr id="715" name="Google Shape;715;p8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9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719" name="Google Shape;719;p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720" name="Google Shape;720;p9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1" name="Google Shape;721;p9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2" name="Google Shape;722;p9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3" name="Google Shape;723;p9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4" name="Google Shape;724;p9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5" name="Google Shape;725;p9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6" name="Google Shape;726;p9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7" name="Google Shape;727;p9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8" name="Google Shape;728;p9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9" name="Google Shape;729;p9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0" name="Google Shape;730;p9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1" name="Google Shape;731;p9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2" name="Google Shape;732;p9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3" name="Google Shape;733;p9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4" name="Google Shape;734;p9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5" name="Google Shape;735;p9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6" name="Google Shape;736;p9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7" name="Google Shape;737;p9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8" name="Google Shape;738;p9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9" name="Google Shape;739;p9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0" name="Google Shape;740;p9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1" name="Google Shape;741;p9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2" name="Google Shape;742;p9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3" name="Google Shape;743;p9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4" name="Google Shape;744;p9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5" name="Google Shape;745;p9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6" name="Google Shape;746;p9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7" name="Google Shape;747;p9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9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9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0" name="Google Shape;750;p9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1" name="Google Shape;751;p9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2" name="Google Shape;752;p9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3" name="Google Shape;753;p9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4" name="Google Shape;754;p9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5" name="Google Shape;755;p9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6" name="Google Shape;756;p9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57" name="Google Shape;757;p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758" name="Google Shape;758;p9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9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9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1" name="Google Shape;761;p9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2" name="Google Shape;762;p9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3" name="Google Shape;763;p9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4" name="Google Shape;764;p9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5" name="Google Shape;765;p9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6" name="Google Shape;766;p9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7" name="Google Shape;767;p9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8" name="Google Shape;768;p9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9" name="Google Shape;769;p9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0" name="Google Shape;770;p9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1" name="Google Shape;771;p9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2" name="Google Shape;772;p9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3" name="Google Shape;773;p9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4" name="Google Shape;774;p9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5" name="Google Shape;775;p9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6" name="Google Shape;776;p9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7" name="Google Shape;777;p9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8" name="Google Shape;778;p9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9" name="Google Shape;779;p9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0" name="Google Shape;780;p9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1" name="Google Shape;781;p9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2" name="Google Shape;782;p9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3" name="Google Shape;783;p9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4" name="Google Shape;784;p9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5" name="Google Shape;785;p9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6" name="Google Shape;786;p9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7" name="Google Shape;787;p9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8" name="Google Shape;788;p9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9" name="Google Shape;789;p9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0" name="Google Shape;790;p9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1" name="Google Shape;791;p9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9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3" name="Google Shape;793;p9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4" name="Google Shape;794;p9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95" name="Google Shape;795;p9"/>
          <p:cNvSpPr txBox="1"/>
          <p:nvPr>
            <p:ph type="title"/>
          </p:nvPr>
        </p:nvSpPr>
        <p:spPr>
          <a:xfrm>
            <a:off x="3369100" y="1420725"/>
            <a:ext cx="5059800" cy="14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6" name="Google Shape;796;p9"/>
          <p:cNvSpPr txBox="1"/>
          <p:nvPr>
            <p:ph idx="1" type="subTitle"/>
          </p:nvPr>
        </p:nvSpPr>
        <p:spPr>
          <a:xfrm>
            <a:off x="3369100" y="3036375"/>
            <a:ext cx="5059800" cy="6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97" name="Google Shape;797;p9"/>
          <p:cNvGrpSpPr/>
          <p:nvPr/>
        </p:nvGrpSpPr>
        <p:grpSpPr>
          <a:xfrm flipH="1">
            <a:off x="-2547989" y="60894"/>
            <a:ext cx="5703890" cy="5174095"/>
            <a:chOff x="3166062" y="1034326"/>
            <a:chExt cx="6010422" cy="5452155"/>
          </a:xfrm>
        </p:grpSpPr>
        <p:sp>
          <p:nvSpPr>
            <p:cNvPr id="798" name="Google Shape;798;p9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9"/>
          <p:cNvGrpSpPr/>
          <p:nvPr/>
        </p:nvGrpSpPr>
        <p:grpSpPr>
          <a:xfrm>
            <a:off x="875216" y="444723"/>
            <a:ext cx="593164" cy="1161172"/>
            <a:chOff x="4921825" y="870250"/>
            <a:chExt cx="407925" cy="798550"/>
          </a:xfrm>
        </p:grpSpPr>
        <p:sp>
          <p:nvSpPr>
            <p:cNvPr id="801" name="Google Shape;801;p9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9"/>
          <p:cNvGrpSpPr/>
          <p:nvPr/>
        </p:nvGrpSpPr>
        <p:grpSpPr>
          <a:xfrm>
            <a:off x="7835741" y="3803948"/>
            <a:ext cx="593164" cy="1161172"/>
            <a:chOff x="4921825" y="870250"/>
            <a:chExt cx="407925" cy="798550"/>
          </a:xfrm>
        </p:grpSpPr>
        <p:sp>
          <p:nvSpPr>
            <p:cNvPr id="832" name="Google Shape;832;p9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"/>
          <p:cNvSpPr txBox="1"/>
          <p:nvPr>
            <p:ph type="title"/>
          </p:nvPr>
        </p:nvSpPr>
        <p:spPr>
          <a:xfrm>
            <a:off x="1647926" y="868850"/>
            <a:ext cx="4587300" cy="1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" name="Google Shape;2099;p24"/>
          <p:cNvPicPr preferRelativeResize="0"/>
          <p:nvPr/>
        </p:nvPicPr>
        <p:blipFill rotWithShape="1">
          <a:blip r:embed="rId3">
            <a:alphaModFix/>
          </a:blip>
          <a:srcRect b="0" l="11582" r="19924" t="0"/>
          <a:stretch/>
        </p:blipFill>
        <p:spPr>
          <a:xfrm>
            <a:off x="323850" y="811650"/>
            <a:ext cx="2619374" cy="40255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0" name="Google Shape;2100;p24"/>
          <p:cNvSpPr txBox="1"/>
          <p:nvPr>
            <p:ph idx="1" type="subTitle"/>
          </p:nvPr>
        </p:nvSpPr>
        <p:spPr>
          <a:xfrm>
            <a:off x="3460550" y="3005275"/>
            <a:ext cx="54486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Khushi Chaudhari, Adrian Franco,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Adelyn Lampley, Shreya Mohan, &amp; Nick Wong</a:t>
            </a:r>
            <a:endParaRPr/>
          </a:p>
        </p:txBody>
      </p:sp>
      <p:grpSp>
        <p:nvGrpSpPr>
          <p:cNvPr id="2101" name="Google Shape;2101;p24"/>
          <p:cNvGrpSpPr/>
          <p:nvPr/>
        </p:nvGrpSpPr>
        <p:grpSpPr>
          <a:xfrm flipH="1">
            <a:off x="2286825" y="223186"/>
            <a:ext cx="593164" cy="1161172"/>
            <a:chOff x="4921825" y="870250"/>
            <a:chExt cx="407925" cy="798550"/>
          </a:xfrm>
        </p:grpSpPr>
        <p:sp>
          <p:nvSpPr>
            <p:cNvPr id="2102" name="Google Shape;2102;p24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4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4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4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4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4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4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4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4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4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4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4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4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4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4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4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4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4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4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4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4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4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2" name="Google Shape;2132;p24"/>
          <p:cNvGrpSpPr/>
          <p:nvPr/>
        </p:nvGrpSpPr>
        <p:grpSpPr>
          <a:xfrm flipH="1">
            <a:off x="7601956" y="310954"/>
            <a:ext cx="579743" cy="1134819"/>
            <a:chOff x="4921825" y="870250"/>
            <a:chExt cx="407925" cy="798550"/>
          </a:xfrm>
        </p:grpSpPr>
        <p:sp>
          <p:nvSpPr>
            <p:cNvPr id="2133" name="Google Shape;2133;p24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4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4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4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4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4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4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4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4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4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4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4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4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4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4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4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4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4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4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4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4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4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4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4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4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4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4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4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4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4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3" name="Google Shape;2163;p24"/>
          <p:cNvSpPr/>
          <p:nvPr/>
        </p:nvSpPr>
        <p:spPr>
          <a:xfrm flipH="1">
            <a:off x="2736492" y="2528550"/>
            <a:ext cx="5610600" cy="31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24"/>
          <p:cNvSpPr txBox="1"/>
          <p:nvPr>
            <p:ph type="ctrTitle"/>
          </p:nvPr>
        </p:nvSpPr>
        <p:spPr>
          <a:xfrm>
            <a:off x="2286817" y="1384350"/>
            <a:ext cx="63678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TO SHOP OR NOT TO SHOP</a:t>
            </a:r>
            <a:endParaRPr sz="4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33"/>
          <p:cNvSpPr/>
          <p:nvPr/>
        </p:nvSpPr>
        <p:spPr>
          <a:xfrm>
            <a:off x="1825575" y="391425"/>
            <a:ext cx="5621400" cy="28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9" name="Google Shape;229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Classifier: Best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33"/>
          <p:cNvSpPr txBox="1"/>
          <p:nvPr/>
        </p:nvSpPr>
        <p:spPr>
          <a:xfrm>
            <a:off x="315550" y="936150"/>
            <a:ext cx="4501800" cy="4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chemeClr val="accent2"/>
                </a:highlight>
                <a:latin typeface="Questrial"/>
                <a:ea typeface="Questrial"/>
                <a:cs typeface="Questrial"/>
                <a:sym typeface="Questrial"/>
              </a:rPr>
              <a:t>Algorithm:</a:t>
            </a: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KNN Classification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chemeClr val="accent2"/>
                </a:highlight>
                <a:latin typeface="Questrial"/>
                <a:ea typeface="Questrial"/>
                <a:cs typeface="Questrial"/>
                <a:sym typeface="Questrial"/>
              </a:rPr>
              <a:t>Selected features for training:</a:t>
            </a: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Page Values, Month, Visitor Type, Region, Browser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chemeClr val="accent2"/>
                </a:highlight>
                <a:latin typeface="Questrial"/>
                <a:ea typeface="Questrial"/>
                <a:cs typeface="Questrial"/>
                <a:sym typeface="Questrial"/>
              </a:rPr>
              <a:t>Accuracy:</a:t>
            </a: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89.05%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chemeClr val="accent2"/>
                </a:highlight>
                <a:latin typeface="Questrial"/>
                <a:ea typeface="Questrial"/>
                <a:cs typeface="Questrial"/>
                <a:sym typeface="Questrial"/>
              </a:rPr>
              <a:t>Precision:</a:t>
            </a: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65.83%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chemeClr val="accent2"/>
                </a:highlight>
                <a:latin typeface="Questrial"/>
                <a:ea typeface="Questrial"/>
                <a:cs typeface="Questrial"/>
                <a:sym typeface="Questrial"/>
              </a:rPr>
              <a:t>Recall:</a:t>
            </a: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57.66%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chemeClr val="accent2"/>
                </a:highlight>
                <a:latin typeface="Questrial"/>
                <a:ea typeface="Questrial"/>
                <a:cs typeface="Questrial"/>
                <a:sym typeface="Questrial"/>
              </a:rPr>
              <a:t>F1 Score:</a:t>
            </a: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61.48%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301" name="Google Shape;23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425" y="1875509"/>
            <a:ext cx="3438899" cy="284784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302" name="Google Shape;2302;p33"/>
          <p:cNvGrpSpPr/>
          <p:nvPr/>
        </p:nvGrpSpPr>
        <p:grpSpPr>
          <a:xfrm>
            <a:off x="1986011" y="333030"/>
            <a:ext cx="223981" cy="398501"/>
            <a:chOff x="8121986" y="1720205"/>
            <a:chExt cx="223981" cy="398501"/>
          </a:xfrm>
        </p:grpSpPr>
        <p:sp>
          <p:nvSpPr>
            <p:cNvPr id="2303" name="Google Shape;2303;p33"/>
            <p:cNvSpPr/>
            <p:nvPr/>
          </p:nvSpPr>
          <p:spPr>
            <a:xfrm>
              <a:off x="8121986" y="1720205"/>
              <a:ext cx="223981" cy="398501"/>
            </a:xfrm>
            <a:custGeom>
              <a:rect b="b" l="l" r="r" t="t"/>
              <a:pathLst>
                <a:path extrusionOk="0" h="11908" w="6693">
                  <a:moveTo>
                    <a:pt x="5954" y="334"/>
                  </a:moveTo>
                  <a:cubicBezTo>
                    <a:pt x="6144" y="334"/>
                    <a:pt x="6335" y="500"/>
                    <a:pt x="6335" y="715"/>
                  </a:cubicBezTo>
                  <a:lnTo>
                    <a:pt x="6335" y="11145"/>
                  </a:lnTo>
                  <a:cubicBezTo>
                    <a:pt x="6335" y="11336"/>
                    <a:pt x="6144" y="11526"/>
                    <a:pt x="5954" y="11526"/>
                  </a:cubicBezTo>
                  <a:lnTo>
                    <a:pt x="738" y="11526"/>
                  </a:lnTo>
                  <a:cubicBezTo>
                    <a:pt x="524" y="11526"/>
                    <a:pt x="357" y="11336"/>
                    <a:pt x="357" y="11145"/>
                  </a:cubicBezTo>
                  <a:lnTo>
                    <a:pt x="357" y="715"/>
                  </a:lnTo>
                  <a:cubicBezTo>
                    <a:pt x="357" y="500"/>
                    <a:pt x="524" y="334"/>
                    <a:pt x="738" y="334"/>
                  </a:cubicBezTo>
                  <a:close/>
                  <a:moveTo>
                    <a:pt x="738" y="0"/>
                  </a:moveTo>
                  <a:cubicBezTo>
                    <a:pt x="310" y="0"/>
                    <a:pt x="0" y="334"/>
                    <a:pt x="0" y="739"/>
                  </a:cubicBezTo>
                  <a:lnTo>
                    <a:pt x="0" y="11169"/>
                  </a:lnTo>
                  <a:cubicBezTo>
                    <a:pt x="0" y="11574"/>
                    <a:pt x="310" y="11907"/>
                    <a:pt x="738" y="11907"/>
                  </a:cubicBezTo>
                  <a:lnTo>
                    <a:pt x="5954" y="11907"/>
                  </a:lnTo>
                  <a:cubicBezTo>
                    <a:pt x="6359" y="11907"/>
                    <a:pt x="6692" y="11574"/>
                    <a:pt x="6692" y="11169"/>
                  </a:cubicBezTo>
                  <a:lnTo>
                    <a:pt x="6692" y="739"/>
                  </a:lnTo>
                  <a:cubicBezTo>
                    <a:pt x="6668" y="334"/>
                    <a:pt x="6335" y="0"/>
                    <a:pt x="5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3"/>
            <p:cNvSpPr/>
            <p:nvPr/>
          </p:nvSpPr>
          <p:spPr>
            <a:xfrm>
              <a:off x="8146682" y="2055721"/>
              <a:ext cx="172981" cy="11980"/>
            </a:xfrm>
            <a:custGeom>
              <a:rect b="b" l="l" r="r" t="t"/>
              <a:pathLst>
                <a:path extrusionOk="0" h="358" w="5169">
                  <a:moveTo>
                    <a:pt x="167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86"/>
                    <a:pt x="72" y="357"/>
                    <a:pt x="167" y="357"/>
                  </a:cubicBezTo>
                  <a:lnTo>
                    <a:pt x="5002" y="357"/>
                  </a:lnTo>
                  <a:cubicBezTo>
                    <a:pt x="5073" y="357"/>
                    <a:pt x="5168" y="262"/>
                    <a:pt x="5168" y="191"/>
                  </a:cubicBezTo>
                  <a:cubicBezTo>
                    <a:pt x="5168" y="95"/>
                    <a:pt x="5121" y="0"/>
                    <a:pt x="5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3"/>
            <p:cNvSpPr/>
            <p:nvPr/>
          </p:nvSpPr>
          <p:spPr>
            <a:xfrm>
              <a:off x="8220806" y="2081221"/>
              <a:ext cx="24731" cy="11177"/>
            </a:xfrm>
            <a:custGeom>
              <a:rect b="b" l="l" r="r" t="t"/>
              <a:pathLst>
                <a:path extrusionOk="0" h="334" w="739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62"/>
                    <a:pt x="95" y="334"/>
                    <a:pt x="191" y="334"/>
                  </a:cubicBezTo>
                  <a:lnTo>
                    <a:pt x="548" y="334"/>
                  </a:lnTo>
                  <a:cubicBezTo>
                    <a:pt x="643" y="334"/>
                    <a:pt x="738" y="262"/>
                    <a:pt x="738" y="167"/>
                  </a:cubicBezTo>
                  <a:cubicBezTo>
                    <a:pt x="738" y="72"/>
                    <a:pt x="667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3"/>
            <p:cNvSpPr/>
            <p:nvPr/>
          </p:nvSpPr>
          <p:spPr>
            <a:xfrm>
              <a:off x="8165021" y="1812634"/>
              <a:ext cx="136303" cy="180945"/>
            </a:xfrm>
            <a:custGeom>
              <a:rect b="b" l="l" r="r" t="t"/>
              <a:pathLst>
                <a:path extrusionOk="0" h="5407" w="4073">
                  <a:moveTo>
                    <a:pt x="2048" y="358"/>
                  </a:moveTo>
                  <a:cubicBezTo>
                    <a:pt x="2239" y="358"/>
                    <a:pt x="2429" y="549"/>
                    <a:pt x="2429" y="763"/>
                  </a:cubicBezTo>
                  <a:lnTo>
                    <a:pt x="2429" y="953"/>
                  </a:lnTo>
                  <a:lnTo>
                    <a:pt x="1643" y="953"/>
                  </a:lnTo>
                  <a:lnTo>
                    <a:pt x="1643" y="763"/>
                  </a:lnTo>
                  <a:cubicBezTo>
                    <a:pt x="1643" y="549"/>
                    <a:pt x="1834" y="358"/>
                    <a:pt x="2048" y="358"/>
                  </a:cubicBezTo>
                  <a:close/>
                  <a:moveTo>
                    <a:pt x="3382" y="1311"/>
                  </a:moveTo>
                  <a:lnTo>
                    <a:pt x="3715" y="5049"/>
                  </a:lnTo>
                  <a:lnTo>
                    <a:pt x="357" y="5049"/>
                  </a:lnTo>
                  <a:lnTo>
                    <a:pt x="691" y="1311"/>
                  </a:lnTo>
                  <a:lnTo>
                    <a:pt x="1286" y="1311"/>
                  </a:lnTo>
                  <a:lnTo>
                    <a:pt x="1286" y="1715"/>
                  </a:lnTo>
                  <a:cubicBezTo>
                    <a:pt x="1286" y="1787"/>
                    <a:pt x="1381" y="1882"/>
                    <a:pt x="1477" y="1882"/>
                  </a:cubicBezTo>
                  <a:cubicBezTo>
                    <a:pt x="1548" y="1882"/>
                    <a:pt x="1643" y="1787"/>
                    <a:pt x="1643" y="1715"/>
                  </a:cubicBezTo>
                  <a:lnTo>
                    <a:pt x="1643" y="1311"/>
                  </a:lnTo>
                  <a:lnTo>
                    <a:pt x="2429" y="1311"/>
                  </a:lnTo>
                  <a:lnTo>
                    <a:pt x="2429" y="1715"/>
                  </a:lnTo>
                  <a:cubicBezTo>
                    <a:pt x="2429" y="1787"/>
                    <a:pt x="2525" y="1882"/>
                    <a:pt x="2596" y="1882"/>
                  </a:cubicBezTo>
                  <a:cubicBezTo>
                    <a:pt x="2691" y="1882"/>
                    <a:pt x="2787" y="1787"/>
                    <a:pt x="2787" y="1715"/>
                  </a:cubicBezTo>
                  <a:lnTo>
                    <a:pt x="2787" y="1311"/>
                  </a:lnTo>
                  <a:close/>
                  <a:moveTo>
                    <a:pt x="2048" y="1"/>
                  </a:moveTo>
                  <a:cubicBezTo>
                    <a:pt x="1620" y="1"/>
                    <a:pt x="1286" y="334"/>
                    <a:pt x="1286" y="763"/>
                  </a:cubicBezTo>
                  <a:lnTo>
                    <a:pt x="1286" y="953"/>
                  </a:lnTo>
                  <a:lnTo>
                    <a:pt x="691" y="953"/>
                  </a:lnTo>
                  <a:cubicBezTo>
                    <a:pt x="524" y="953"/>
                    <a:pt x="357" y="1120"/>
                    <a:pt x="334" y="1287"/>
                  </a:cubicBezTo>
                  <a:lnTo>
                    <a:pt x="0" y="5002"/>
                  </a:lnTo>
                  <a:cubicBezTo>
                    <a:pt x="0" y="5097"/>
                    <a:pt x="48" y="5216"/>
                    <a:pt x="95" y="5288"/>
                  </a:cubicBezTo>
                  <a:cubicBezTo>
                    <a:pt x="167" y="5359"/>
                    <a:pt x="286" y="5407"/>
                    <a:pt x="357" y="5407"/>
                  </a:cubicBezTo>
                  <a:lnTo>
                    <a:pt x="3668" y="5407"/>
                  </a:lnTo>
                  <a:cubicBezTo>
                    <a:pt x="3763" y="5407"/>
                    <a:pt x="3882" y="5359"/>
                    <a:pt x="3930" y="5288"/>
                  </a:cubicBezTo>
                  <a:cubicBezTo>
                    <a:pt x="4025" y="5216"/>
                    <a:pt x="4073" y="5097"/>
                    <a:pt x="4073" y="5002"/>
                  </a:cubicBezTo>
                  <a:lnTo>
                    <a:pt x="3739" y="1287"/>
                  </a:lnTo>
                  <a:cubicBezTo>
                    <a:pt x="3715" y="1120"/>
                    <a:pt x="3549" y="953"/>
                    <a:pt x="3382" y="953"/>
                  </a:cubicBezTo>
                  <a:lnTo>
                    <a:pt x="2787" y="953"/>
                  </a:lnTo>
                  <a:lnTo>
                    <a:pt x="2787" y="763"/>
                  </a:lnTo>
                  <a:cubicBezTo>
                    <a:pt x="2787" y="334"/>
                    <a:pt x="2453" y="1"/>
                    <a:pt x="2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34"/>
          <p:cNvSpPr/>
          <p:nvPr/>
        </p:nvSpPr>
        <p:spPr>
          <a:xfrm>
            <a:off x="1116750" y="395575"/>
            <a:ext cx="69105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2" name="Google Shape;2312;p34"/>
          <p:cNvSpPr txBox="1"/>
          <p:nvPr>
            <p:ph idx="2"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Unsupervised Learning: Forward Selection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34"/>
          <p:cNvSpPr txBox="1"/>
          <p:nvPr/>
        </p:nvSpPr>
        <p:spPr>
          <a:xfrm>
            <a:off x="441775" y="1688250"/>
            <a:ext cx="5721900" cy="17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Selected Features:  Administrative, Product Related, Page Value, Browser, Weekend</a:t>
            </a:r>
            <a:endParaRPr sz="2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Accuracy:  86.9%</a:t>
            </a:r>
            <a:endParaRPr sz="2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35"/>
          <p:cNvSpPr/>
          <p:nvPr/>
        </p:nvSpPr>
        <p:spPr>
          <a:xfrm>
            <a:off x="862525" y="618125"/>
            <a:ext cx="69105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35"/>
          <p:cNvSpPr txBox="1"/>
          <p:nvPr>
            <p:ph idx="4294967295"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Learning: K Means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0" name="Google Shape;23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075" y="1199825"/>
            <a:ext cx="4443200" cy="35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1" name="Google Shape;2321;p35"/>
          <p:cNvSpPr/>
          <p:nvPr/>
        </p:nvSpPr>
        <p:spPr>
          <a:xfrm>
            <a:off x="4386175" y="3418475"/>
            <a:ext cx="368100" cy="13785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36"/>
          <p:cNvSpPr/>
          <p:nvPr/>
        </p:nvSpPr>
        <p:spPr>
          <a:xfrm>
            <a:off x="2443700" y="491250"/>
            <a:ext cx="4695300" cy="28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3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Clusters</a:t>
            </a:r>
            <a:endParaRPr sz="3000"/>
          </a:p>
        </p:txBody>
      </p:sp>
      <p:pic>
        <p:nvPicPr>
          <p:cNvPr id="2328" name="Google Shape;23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7" y="1465050"/>
            <a:ext cx="4612250" cy="2982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9" name="Google Shape;23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700" y="1465050"/>
            <a:ext cx="3516706" cy="28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37"/>
          <p:cNvSpPr txBox="1"/>
          <p:nvPr>
            <p:ph type="title"/>
          </p:nvPr>
        </p:nvSpPr>
        <p:spPr>
          <a:xfrm>
            <a:off x="210300" y="1883175"/>
            <a:ext cx="38421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Cluster of Type of Page based on Number of Visits and Time Spent</a:t>
            </a:r>
            <a:endParaRPr sz="2300"/>
          </a:p>
        </p:txBody>
      </p:sp>
      <p:pic>
        <p:nvPicPr>
          <p:cNvPr id="2335" name="Google Shape;23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250" y="851849"/>
            <a:ext cx="4747450" cy="34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38"/>
          <p:cNvSpPr/>
          <p:nvPr/>
        </p:nvSpPr>
        <p:spPr>
          <a:xfrm>
            <a:off x="832750" y="381925"/>
            <a:ext cx="74874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38"/>
          <p:cNvSpPr txBox="1"/>
          <p:nvPr>
            <p:ph idx="2"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Learning: Backward Selection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38"/>
          <p:cNvSpPr txBox="1"/>
          <p:nvPr/>
        </p:nvSpPr>
        <p:spPr>
          <a:xfrm>
            <a:off x="420750" y="1291200"/>
            <a:ext cx="5721900" cy="25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Selected Features:  Administrative, </a:t>
            </a:r>
            <a:r>
              <a:rPr lang="en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Administrative Duration, Informational, Informational Duration, </a:t>
            </a:r>
            <a:r>
              <a:rPr lang="en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Product Related, </a:t>
            </a:r>
            <a:r>
              <a:rPr lang="en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Product Related Duration</a:t>
            </a:r>
            <a:r>
              <a:rPr lang="en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Weekend, Month, Information</a:t>
            </a:r>
            <a:endParaRPr sz="2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Accuracy:  86.82%</a:t>
            </a:r>
            <a:endParaRPr sz="2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39"/>
          <p:cNvSpPr/>
          <p:nvPr/>
        </p:nvSpPr>
        <p:spPr>
          <a:xfrm>
            <a:off x="1125475" y="616475"/>
            <a:ext cx="69105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8" name="Google Shape;2348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Learning: Backward Selection</a:t>
            </a:r>
            <a:endParaRPr/>
          </a:p>
        </p:txBody>
      </p:sp>
      <p:sp>
        <p:nvSpPr>
          <p:cNvPr id="2349" name="Google Shape;2349;p39"/>
          <p:cNvSpPr txBox="1"/>
          <p:nvPr/>
        </p:nvSpPr>
        <p:spPr>
          <a:xfrm>
            <a:off x="618175" y="1325325"/>
            <a:ext cx="3534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Special Day and Page Visits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350" name="Google Shape;2350;p39"/>
          <p:cNvPicPr preferRelativeResize="0"/>
          <p:nvPr/>
        </p:nvPicPr>
        <p:blipFill rotWithShape="1">
          <a:blip r:embed="rId3">
            <a:alphaModFix/>
          </a:blip>
          <a:srcRect b="0" l="0" r="0" t="2714"/>
          <a:stretch/>
        </p:blipFill>
        <p:spPr>
          <a:xfrm>
            <a:off x="212125" y="1840725"/>
            <a:ext cx="4121125" cy="301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1" name="Google Shape;235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720" y="1756550"/>
            <a:ext cx="4404130" cy="2829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40"/>
          <p:cNvSpPr/>
          <p:nvPr/>
        </p:nvSpPr>
        <p:spPr>
          <a:xfrm>
            <a:off x="2975075" y="616475"/>
            <a:ext cx="3087300" cy="22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58" name="Google Shape;2358;p40"/>
          <p:cNvSpPr txBox="1"/>
          <p:nvPr>
            <p:ph idx="1" type="body"/>
          </p:nvPr>
        </p:nvSpPr>
        <p:spPr>
          <a:xfrm>
            <a:off x="720000" y="1260425"/>
            <a:ext cx="77040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Questrial"/>
              <a:buChar char="❏"/>
            </a:pPr>
            <a:r>
              <a:rPr lang="en" sz="1800">
                <a:solidFill>
                  <a:srgbClr val="191919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Features that affect an online shop </a:t>
            </a:r>
            <a:r>
              <a:rPr lang="en" sz="1800">
                <a:solidFill>
                  <a:srgbClr val="191919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receiving</a:t>
            </a:r>
            <a:r>
              <a:rPr lang="en" sz="1800">
                <a:solidFill>
                  <a:srgbClr val="191919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 revenue we were able to see that the administrative, weekend, month, </a:t>
            </a:r>
            <a:r>
              <a:rPr lang="en" sz="1800">
                <a:solidFill>
                  <a:srgbClr val="191919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visitor</a:t>
            </a:r>
            <a:r>
              <a:rPr lang="en" sz="1800">
                <a:solidFill>
                  <a:srgbClr val="191919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 type, page duration, and browser had the most influential effects.</a:t>
            </a:r>
            <a:r>
              <a:rPr lang="en" sz="1800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sz="1800">
              <a:solidFill>
                <a:srgbClr val="19191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Questrial"/>
              <a:buChar char="❏"/>
            </a:pPr>
            <a:r>
              <a:rPr lang="en" sz="1800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rPr>
              <a:t>One of the main things we had to consider when doing our analysis is that our data set had a large proportion of tuples where there was no revenue compared to making revenue.</a:t>
            </a:r>
            <a:endParaRPr sz="1800">
              <a:solidFill>
                <a:srgbClr val="19191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Questrial"/>
              <a:buChar char="❏"/>
            </a:pPr>
            <a:r>
              <a:rPr lang="en" sz="1800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rPr>
              <a:t>Through both the exploratory data analysis and unsupervised learning we were able to notice the large impact that the browser type had on revenue as some browsers resulted in a larger proportion of revenue than others. </a:t>
            </a:r>
            <a:endParaRPr sz="1800">
              <a:solidFill>
                <a:srgbClr val="19191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41"/>
          <p:cNvSpPr/>
          <p:nvPr/>
        </p:nvSpPr>
        <p:spPr>
          <a:xfrm>
            <a:off x="258250" y="1172550"/>
            <a:ext cx="30873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41"/>
          <p:cNvSpPr txBox="1"/>
          <p:nvPr>
            <p:ph type="ctrTitle"/>
          </p:nvPr>
        </p:nvSpPr>
        <p:spPr>
          <a:xfrm>
            <a:off x="672150" y="935525"/>
            <a:ext cx="3858900" cy="6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365" name="Google Shape;2365;p41"/>
          <p:cNvSpPr txBox="1"/>
          <p:nvPr>
            <p:ph idx="1" type="subTitle"/>
          </p:nvPr>
        </p:nvSpPr>
        <p:spPr>
          <a:xfrm>
            <a:off x="258250" y="1619350"/>
            <a:ext cx="4023000" cy="25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AutoNum type="arabicParenR"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What </a:t>
            </a: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variable</a:t>
            </a: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was correlated with revenue that was found through the chi square test?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AutoNum type="arabicParenR"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Name </a:t>
            </a:r>
            <a:r>
              <a:rPr b="1" lang="en" sz="1800" u="sng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one </a:t>
            </a: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variable that was selected for the KNN </a:t>
            </a: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classifier</a:t>
            </a: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using the greedy selection </a:t>
            </a: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algorithm.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AutoNum type="arabicParenR"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What was </a:t>
            </a:r>
            <a:r>
              <a:rPr b="1" lang="en" sz="1800" u="sng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one</a:t>
            </a: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of the clusters that was an outcome of the unsupervised learning algorithm?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366" name="Google Shape;23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629" y="1211400"/>
            <a:ext cx="2267525" cy="31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42"/>
          <p:cNvSpPr/>
          <p:nvPr/>
        </p:nvSpPr>
        <p:spPr>
          <a:xfrm>
            <a:off x="3390625" y="2309900"/>
            <a:ext cx="2443800" cy="39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42"/>
          <p:cNvSpPr txBox="1"/>
          <p:nvPr>
            <p:ph type="ctrTitle"/>
          </p:nvPr>
        </p:nvSpPr>
        <p:spPr>
          <a:xfrm>
            <a:off x="2430000" y="1921500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pic>
        <p:nvPicPr>
          <p:cNvPr id="2373" name="Google Shape;23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75" y="185075"/>
            <a:ext cx="1990725" cy="22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4" name="Google Shape;237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829" y="1704550"/>
            <a:ext cx="1807525" cy="203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5" name="Google Shape;2375;p42"/>
          <p:cNvGrpSpPr/>
          <p:nvPr/>
        </p:nvGrpSpPr>
        <p:grpSpPr>
          <a:xfrm>
            <a:off x="1281966" y="680623"/>
            <a:ext cx="593164" cy="1161172"/>
            <a:chOff x="4921825" y="870250"/>
            <a:chExt cx="407925" cy="798550"/>
          </a:xfrm>
        </p:grpSpPr>
        <p:sp>
          <p:nvSpPr>
            <p:cNvPr id="2376" name="Google Shape;2376;p42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2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2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2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2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42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2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2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42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42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42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2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2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2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2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2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2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2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2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2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2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2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2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2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2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2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2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2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2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2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6" name="Google Shape;2406;p42"/>
          <p:cNvGrpSpPr/>
          <p:nvPr/>
        </p:nvGrpSpPr>
        <p:grpSpPr>
          <a:xfrm>
            <a:off x="7454166" y="3576223"/>
            <a:ext cx="593164" cy="1161172"/>
            <a:chOff x="4921825" y="870250"/>
            <a:chExt cx="407925" cy="798550"/>
          </a:xfrm>
        </p:grpSpPr>
        <p:sp>
          <p:nvSpPr>
            <p:cNvPr id="2407" name="Google Shape;2407;p42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42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2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2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2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42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42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2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2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42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2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2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2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42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42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42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2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2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2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2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42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42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2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2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2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2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2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2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2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2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25"/>
          <p:cNvSpPr/>
          <p:nvPr/>
        </p:nvSpPr>
        <p:spPr>
          <a:xfrm>
            <a:off x="713225" y="1994325"/>
            <a:ext cx="30873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25"/>
          <p:cNvSpPr txBox="1"/>
          <p:nvPr>
            <p:ph type="ctrTitle"/>
          </p:nvPr>
        </p:nvSpPr>
        <p:spPr>
          <a:xfrm>
            <a:off x="713225" y="1735900"/>
            <a:ext cx="3858900" cy="6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2171" name="Google Shape;2171;p25"/>
          <p:cNvSpPr txBox="1"/>
          <p:nvPr>
            <p:ph idx="1" type="subTitle"/>
          </p:nvPr>
        </p:nvSpPr>
        <p:spPr>
          <a:xfrm>
            <a:off x="713225" y="2364200"/>
            <a:ext cx="3399600" cy="21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Predicting whether an online shopper will purchase a product based on various features.</a:t>
            </a:r>
            <a:endParaRPr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2172" name="Google Shape;2172;p25"/>
          <p:cNvGrpSpPr/>
          <p:nvPr/>
        </p:nvGrpSpPr>
        <p:grpSpPr>
          <a:xfrm>
            <a:off x="3266892" y="4008679"/>
            <a:ext cx="579743" cy="1134819"/>
            <a:chOff x="4921825" y="870250"/>
            <a:chExt cx="407925" cy="798550"/>
          </a:xfrm>
        </p:grpSpPr>
        <p:sp>
          <p:nvSpPr>
            <p:cNvPr id="2173" name="Google Shape;2173;p25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5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5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5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5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5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5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5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5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5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5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5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5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5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5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5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5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5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5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5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5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5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3" name="Google Shape;2203;p25"/>
          <p:cNvGrpSpPr/>
          <p:nvPr/>
        </p:nvGrpSpPr>
        <p:grpSpPr>
          <a:xfrm>
            <a:off x="962892" y="310954"/>
            <a:ext cx="579743" cy="1134819"/>
            <a:chOff x="4921825" y="870250"/>
            <a:chExt cx="407925" cy="798550"/>
          </a:xfrm>
        </p:grpSpPr>
        <p:sp>
          <p:nvSpPr>
            <p:cNvPr id="2204" name="Google Shape;2204;p25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5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5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5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5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5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5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5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5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5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5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5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5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5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5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5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34" name="Google Shape;2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475" y="2040800"/>
            <a:ext cx="2549074" cy="27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43"/>
          <p:cNvSpPr txBox="1"/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2" name="Google Shape;2442;p43"/>
          <p:cNvSpPr txBox="1"/>
          <p:nvPr>
            <p:ph idx="1" type="subTitle"/>
          </p:nvPr>
        </p:nvSpPr>
        <p:spPr>
          <a:xfrm>
            <a:off x="2425075" y="1704550"/>
            <a:ext cx="4293900" cy="11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26"/>
          <p:cNvSpPr/>
          <p:nvPr/>
        </p:nvSpPr>
        <p:spPr>
          <a:xfrm>
            <a:off x="5532675" y="1860125"/>
            <a:ext cx="3015900" cy="22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26"/>
          <p:cNvSpPr txBox="1"/>
          <p:nvPr>
            <p:ph idx="4294967295" type="ctrTitle"/>
          </p:nvPr>
        </p:nvSpPr>
        <p:spPr>
          <a:xfrm>
            <a:off x="5698575" y="1612225"/>
            <a:ext cx="26841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212121"/>
                </a:solidFill>
              </a:rPr>
              <a:t>Goals</a:t>
            </a:r>
            <a:endParaRPr sz="3000">
              <a:solidFill>
                <a:srgbClr val="212121"/>
              </a:solidFill>
            </a:endParaRPr>
          </a:p>
        </p:txBody>
      </p:sp>
      <p:sp>
        <p:nvSpPr>
          <p:cNvPr id="2241" name="Google Shape;2241;p26"/>
          <p:cNvSpPr txBox="1"/>
          <p:nvPr/>
        </p:nvSpPr>
        <p:spPr>
          <a:xfrm>
            <a:off x="4028575" y="2240425"/>
            <a:ext cx="4659600" cy="25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 see what aspects affect whether or not a user purchases something from an online store, and what their interactions with the website are like.</a:t>
            </a:r>
            <a:endParaRPr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242" name="Google Shape;2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079" y="2427575"/>
            <a:ext cx="1807525" cy="20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27"/>
          <p:cNvSpPr/>
          <p:nvPr/>
        </p:nvSpPr>
        <p:spPr>
          <a:xfrm>
            <a:off x="1846600" y="685925"/>
            <a:ext cx="5621400" cy="2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27"/>
          <p:cNvSpPr txBox="1"/>
          <p:nvPr>
            <p:ph idx="4294967295"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Cleaning: Before</a:t>
            </a:r>
            <a:endParaRPr sz="2900"/>
          </a:p>
        </p:txBody>
      </p:sp>
      <p:pic>
        <p:nvPicPr>
          <p:cNvPr id="2249" name="Google Shape;2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552" y="1415977"/>
            <a:ext cx="5329490" cy="32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28"/>
          <p:cNvSpPr/>
          <p:nvPr/>
        </p:nvSpPr>
        <p:spPr>
          <a:xfrm>
            <a:off x="1846600" y="685925"/>
            <a:ext cx="5621400" cy="28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28"/>
          <p:cNvSpPr txBox="1"/>
          <p:nvPr>
            <p:ph idx="4294967295" type="title"/>
          </p:nvPr>
        </p:nvSpPr>
        <p:spPr>
          <a:xfrm>
            <a:off x="720000" y="4967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Cleaning: After</a:t>
            </a:r>
            <a:endParaRPr sz="2900"/>
          </a:p>
        </p:txBody>
      </p:sp>
      <p:pic>
        <p:nvPicPr>
          <p:cNvPr id="2256" name="Google Shape;22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600" y="1410633"/>
            <a:ext cx="5621399" cy="2959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29"/>
          <p:cNvSpPr/>
          <p:nvPr/>
        </p:nvSpPr>
        <p:spPr>
          <a:xfrm>
            <a:off x="2443700" y="491250"/>
            <a:ext cx="4695300" cy="2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29"/>
          <p:cNvSpPr txBox="1"/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Graphs</a:t>
            </a:r>
            <a:endParaRPr sz="3000"/>
          </a:p>
        </p:txBody>
      </p:sp>
      <p:pic>
        <p:nvPicPr>
          <p:cNvPr id="2263" name="Google Shape;22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213" y="1377513"/>
            <a:ext cx="3689200" cy="26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4" name="Google Shape;22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200" y="1453725"/>
            <a:ext cx="3272296" cy="27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30"/>
          <p:cNvSpPr/>
          <p:nvPr/>
        </p:nvSpPr>
        <p:spPr>
          <a:xfrm>
            <a:off x="1846600" y="685925"/>
            <a:ext cx="5621400" cy="28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30"/>
          <p:cNvSpPr txBox="1"/>
          <p:nvPr>
            <p:ph idx="4294967295"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2271" name="Google Shape;2271;p30"/>
          <p:cNvSpPr txBox="1"/>
          <p:nvPr>
            <p:ph idx="1" type="body"/>
          </p:nvPr>
        </p:nvSpPr>
        <p:spPr>
          <a:xfrm>
            <a:off x="621525" y="1466900"/>
            <a:ext cx="38004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accent2"/>
                </a:highlight>
                <a:latin typeface="Questrial"/>
                <a:ea typeface="Questrial"/>
                <a:cs typeface="Questrial"/>
                <a:sym typeface="Questrial"/>
              </a:rPr>
              <a:t>Descriptive Statistics: Time Spent on Product Related Page</a:t>
            </a:r>
            <a:endParaRPr sz="1700">
              <a:solidFill>
                <a:schemeClr val="dk1"/>
              </a:solidFill>
              <a:highlight>
                <a:schemeClr val="accent2"/>
              </a:highlight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72" name="Google Shape;2272;p30"/>
          <p:cNvSpPr txBox="1"/>
          <p:nvPr>
            <p:ph idx="2" type="body"/>
          </p:nvPr>
        </p:nvSpPr>
        <p:spPr>
          <a:xfrm>
            <a:off x="4698350" y="1466900"/>
            <a:ext cx="37281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accent2"/>
                </a:highlight>
                <a:latin typeface="Questrial"/>
                <a:ea typeface="Questrial"/>
                <a:cs typeface="Questrial"/>
                <a:sym typeface="Questrial"/>
              </a:rPr>
              <a:t>Chi Square Test: Traffic Type and Revenue</a:t>
            </a:r>
            <a:endParaRPr sz="2000">
              <a:solidFill>
                <a:schemeClr val="dk1"/>
              </a:solidFill>
              <a:highlight>
                <a:schemeClr val="accent2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Chi Square Test Statistic: 373.145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P-Value: 1.65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273" name="Google Shape;2273;p30"/>
          <p:cNvPicPr preferRelativeResize="0"/>
          <p:nvPr/>
        </p:nvPicPr>
        <p:blipFill rotWithShape="1">
          <a:blip r:embed="rId3">
            <a:alphaModFix/>
          </a:blip>
          <a:srcRect b="0" l="0" r="8045" t="0"/>
          <a:stretch/>
        </p:blipFill>
        <p:spPr>
          <a:xfrm>
            <a:off x="474000" y="2494925"/>
            <a:ext cx="3947924" cy="11726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31"/>
          <p:cNvSpPr/>
          <p:nvPr/>
        </p:nvSpPr>
        <p:spPr>
          <a:xfrm>
            <a:off x="1846600" y="685925"/>
            <a:ext cx="5621400" cy="2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31"/>
          <p:cNvSpPr txBox="1"/>
          <p:nvPr>
            <p:ph idx="4294967295" type="title"/>
          </p:nvPr>
        </p:nvSpPr>
        <p:spPr>
          <a:xfrm>
            <a:off x="720000" y="538775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Classifier: Greedy Selection</a:t>
            </a:r>
            <a:endParaRPr/>
          </a:p>
        </p:txBody>
      </p:sp>
      <p:sp>
        <p:nvSpPr>
          <p:cNvPr id="2280" name="Google Shape;2280;p31"/>
          <p:cNvSpPr txBox="1"/>
          <p:nvPr>
            <p:ph idx="4294967295" type="body"/>
          </p:nvPr>
        </p:nvSpPr>
        <p:spPr>
          <a:xfrm>
            <a:off x="3765600" y="1152475"/>
            <a:ext cx="4658400" cy="3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estrial"/>
              <a:buChar char="❏"/>
            </a:pPr>
            <a:r>
              <a:rPr lang="en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Used G</a:t>
            </a:r>
            <a:r>
              <a:rPr lang="en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reedy feature-selection algorithm to find the optimal combination of features to train our model on</a:t>
            </a:r>
            <a:endParaRPr sz="2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estrial"/>
              <a:buChar char="❏"/>
            </a:pPr>
            <a:r>
              <a:rPr lang="en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Outputted the accuracy of all the combinations using </a:t>
            </a:r>
            <a:r>
              <a:rPr lang="en" sz="2200" u="sng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up to</a:t>
            </a:r>
            <a:r>
              <a:rPr lang="en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5 features </a:t>
            </a:r>
            <a:endParaRPr sz="2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estrial"/>
              <a:buChar char="❏"/>
            </a:pPr>
            <a:r>
              <a:rPr lang="en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model with the highest accuracy used </a:t>
            </a:r>
            <a:r>
              <a:rPr lang="en" sz="2200" u="sng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5 features</a:t>
            </a:r>
            <a:r>
              <a:rPr lang="en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and had a </a:t>
            </a:r>
            <a:r>
              <a:rPr lang="en" sz="2200" u="sng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 value of 7</a:t>
            </a:r>
            <a:endParaRPr sz="2200" u="sng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1" name="Google Shape;22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075" y="1190975"/>
            <a:ext cx="2147700" cy="32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32"/>
          <p:cNvSpPr/>
          <p:nvPr/>
        </p:nvSpPr>
        <p:spPr>
          <a:xfrm>
            <a:off x="1846600" y="685925"/>
            <a:ext cx="5621400" cy="28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32"/>
          <p:cNvSpPr txBox="1"/>
          <p:nvPr>
            <p:ph idx="4294967295" type="title"/>
          </p:nvPr>
        </p:nvSpPr>
        <p:spPr>
          <a:xfrm>
            <a:off x="1638550" y="538775"/>
            <a:ext cx="603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KNN Classifier: Comparing Models </a:t>
            </a:r>
            <a:endParaRPr sz="2700"/>
          </a:p>
        </p:txBody>
      </p:sp>
      <p:graphicFrame>
        <p:nvGraphicFramePr>
          <p:cNvPr id="2288" name="Google Shape;2288;p32"/>
          <p:cNvGraphicFramePr/>
          <p:nvPr/>
        </p:nvGraphicFramePr>
        <p:xfrm>
          <a:off x="1278625" y="145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{A1DF38C3-F1C0-4763-9CBC-AC1840B7D3A3}</a:tableStyleId>
              </a:tblPr>
              <a:tblGrid>
                <a:gridCol w="2081675"/>
                <a:gridCol w="2081675"/>
                <a:gridCol w="208167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Size of Tuple</a:t>
                      </a:r>
                      <a:endParaRPr sz="170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K - Value</a:t>
                      </a:r>
                      <a:endParaRPr sz="170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Accuracy </a:t>
                      </a:r>
                      <a:endParaRPr sz="170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3</a:t>
                      </a:r>
                      <a:endParaRPr sz="170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3</a:t>
                      </a:r>
                      <a:endParaRPr sz="170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87.96%</a:t>
                      </a:r>
                      <a:endParaRPr sz="170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3</a:t>
                      </a:r>
                      <a:endParaRPr sz="170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5</a:t>
                      </a:r>
                      <a:endParaRPr sz="170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88.44%</a:t>
                      </a:r>
                      <a:endParaRPr sz="170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3</a:t>
                      </a:r>
                      <a:endParaRPr sz="170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7</a:t>
                      </a:r>
                      <a:endParaRPr sz="170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88.97%</a:t>
                      </a:r>
                      <a:endParaRPr sz="170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5</a:t>
                      </a:r>
                      <a:endParaRPr sz="170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3</a:t>
                      </a:r>
                      <a:endParaRPr sz="170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87.96%</a:t>
                      </a:r>
                      <a:endParaRPr sz="170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5</a:t>
                      </a:r>
                      <a:endParaRPr sz="170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5</a:t>
                      </a:r>
                      <a:endParaRPr sz="170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88.69%</a:t>
                      </a:r>
                      <a:endParaRPr sz="170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5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7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89.05%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pSp>
        <p:nvGrpSpPr>
          <p:cNvPr id="2289" name="Google Shape;2289;p32"/>
          <p:cNvGrpSpPr/>
          <p:nvPr/>
        </p:nvGrpSpPr>
        <p:grpSpPr>
          <a:xfrm>
            <a:off x="1278618" y="624289"/>
            <a:ext cx="511252" cy="404981"/>
            <a:chOff x="3336993" y="1461866"/>
            <a:chExt cx="404664" cy="320523"/>
          </a:xfrm>
        </p:grpSpPr>
        <p:sp>
          <p:nvSpPr>
            <p:cNvPr id="2290" name="Google Shape;2290;p32"/>
            <p:cNvSpPr/>
            <p:nvPr/>
          </p:nvSpPr>
          <p:spPr>
            <a:xfrm>
              <a:off x="3381476" y="1486945"/>
              <a:ext cx="315663" cy="12200"/>
            </a:xfrm>
            <a:custGeom>
              <a:rect b="b" l="l" r="r" t="t"/>
              <a:pathLst>
                <a:path extrusionOk="0" h="359" w="9289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9122" y="358"/>
                  </a:lnTo>
                  <a:cubicBezTo>
                    <a:pt x="9217" y="358"/>
                    <a:pt x="9289" y="263"/>
                    <a:pt x="9289" y="168"/>
                  </a:cubicBezTo>
                  <a:cubicBezTo>
                    <a:pt x="9289" y="96"/>
                    <a:pt x="9241" y="1"/>
                    <a:pt x="9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2"/>
            <p:cNvSpPr/>
            <p:nvPr/>
          </p:nvSpPr>
          <p:spPr>
            <a:xfrm>
              <a:off x="3381476" y="1714356"/>
              <a:ext cx="315663" cy="12166"/>
            </a:xfrm>
            <a:custGeom>
              <a:rect b="b" l="l" r="r" t="t"/>
              <a:pathLst>
                <a:path extrusionOk="0" h="358" w="928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9122" y="358"/>
                  </a:lnTo>
                  <a:cubicBezTo>
                    <a:pt x="9217" y="358"/>
                    <a:pt x="9289" y="263"/>
                    <a:pt x="9289" y="191"/>
                  </a:cubicBezTo>
                  <a:cubicBezTo>
                    <a:pt x="9289" y="96"/>
                    <a:pt x="9241" y="1"/>
                    <a:pt x="9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2"/>
            <p:cNvSpPr/>
            <p:nvPr/>
          </p:nvSpPr>
          <p:spPr>
            <a:xfrm>
              <a:off x="3470510" y="1511242"/>
              <a:ext cx="137595" cy="182928"/>
            </a:xfrm>
            <a:custGeom>
              <a:rect b="b" l="l" r="r" t="t"/>
              <a:pathLst>
                <a:path extrusionOk="0" h="5383" w="4049">
                  <a:moveTo>
                    <a:pt x="2025" y="381"/>
                  </a:moveTo>
                  <a:cubicBezTo>
                    <a:pt x="2239" y="381"/>
                    <a:pt x="2430" y="572"/>
                    <a:pt x="2430" y="762"/>
                  </a:cubicBezTo>
                  <a:lnTo>
                    <a:pt x="2430" y="977"/>
                  </a:lnTo>
                  <a:lnTo>
                    <a:pt x="1644" y="977"/>
                  </a:lnTo>
                  <a:lnTo>
                    <a:pt x="1644" y="762"/>
                  </a:lnTo>
                  <a:cubicBezTo>
                    <a:pt x="1667" y="572"/>
                    <a:pt x="1834" y="381"/>
                    <a:pt x="2025" y="381"/>
                  </a:cubicBezTo>
                  <a:close/>
                  <a:moveTo>
                    <a:pt x="3382" y="1334"/>
                  </a:moveTo>
                  <a:lnTo>
                    <a:pt x="3692" y="5049"/>
                  </a:lnTo>
                  <a:lnTo>
                    <a:pt x="358" y="5049"/>
                  </a:lnTo>
                  <a:lnTo>
                    <a:pt x="691" y="1334"/>
                  </a:lnTo>
                  <a:lnTo>
                    <a:pt x="1286" y="1334"/>
                  </a:lnTo>
                  <a:lnTo>
                    <a:pt x="1286" y="1715"/>
                  </a:lnTo>
                  <a:cubicBezTo>
                    <a:pt x="1286" y="1810"/>
                    <a:pt x="1382" y="1905"/>
                    <a:pt x="1477" y="1905"/>
                  </a:cubicBezTo>
                  <a:cubicBezTo>
                    <a:pt x="1548" y="1905"/>
                    <a:pt x="1644" y="1810"/>
                    <a:pt x="1644" y="1715"/>
                  </a:cubicBezTo>
                  <a:lnTo>
                    <a:pt x="1644" y="1334"/>
                  </a:lnTo>
                  <a:lnTo>
                    <a:pt x="2430" y="1334"/>
                  </a:lnTo>
                  <a:lnTo>
                    <a:pt x="2430" y="1715"/>
                  </a:lnTo>
                  <a:cubicBezTo>
                    <a:pt x="2430" y="1810"/>
                    <a:pt x="2501" y="1905"/>
                    <a:pt x="2596" y="1905"/>
                  </a:cubicBezTo>
                  <a:cubicBezTo>
                    <a:pt x="2691" y="1905"/>
                    <a:pt x="2787" y="1810"/>
                    <a:pt x="2787" y="1715"/>
                  </a:cubicBezTo>
                  <a:lnTo>
                    <a:pt x="2787" y="1334"/>
                  </a:lnTo>
                  <a:close/>
                  <a:moveTo>
                    <a:pt x="2025" y="0"/>
                  </a:moveTo>
                  <a:cubicBezTo>
                    <a:pt x="1620" y="0"/>
                    <a:pt x="1286" y="334"/>
                    <a:pt x="1286" y="739"/>
                  </a:cubicBezTo>
                  <a:lnTo>
                    <a:pt x="1286" y="953"/>
                  </a:lnTo>
                  <a:lnTo>
                    <a:pt x="691" y="953"/>
                  </a:lnTo>
                  <a:cubicBezTo>
                    <a:pt x="501" y="953"/>
                    <a:pt x="358" y="1096"/>
                    <a:pt x="334" y="1286"/>
                  </a:cubicBezTo>
                  <a:lnTo>
                    <a:pt x="0" y="5001"/>
                  </a:lnTo>
                  <a:cubicBezTo>
                    <a:pt x="0" y="5097"/>
                    <a:pt x="48" y="5192"/>
                    <a:pt x="96" y="5263"/>
                  </a:cubicBezTo>
                  <a:cubicBezTo>
                    <a:pt x="167" y="5359"/>
                    <a:pt x="286" y="5382"/>
                    <a:pt x="358" y="5382"/>
                  </a:cubicBezTo>
                  <a:lnTo>
                    <a:pt x="3668" y="5382"/>
                  </a:lnTo>
                  <a:cubicBezTo>
                    <a:pt x="3763" y="5382"/>
                    <a:pt x="3882" y="5359"/>
                    <a:pt x="3930" y="5263"/>
                  </a:cubicBezTo>
                  <a:cubicBezTo>
                    <a:pt x="4025" y="5216"/>
                    <a:pt x="4049" y="5120"/>
                    <a:pt x="4049" y="5001"/>
                  </a:cubicBezTo>
                  <a:lnTo>
                    <a:pt x="3739" y="1286"/>
                  </a:lnTo>
                  <a:cubicBezTo>
                    <a:pt x="3692" y="1096"/>
                    <a:pt x="3549" y="953"/>
                    <a:pt x="3382" y="953"/>
                  </a:cubicBezTo>
                  <a:lnTo>
                    <a:pt x="2787" y="953"/>
                  </a:lnTo>
                  <a:lnTo>
                    <a:pt x="2787" y="739"/>
                  </a:lnTo>
                  <a:cubicBezTo>
                    <a:pt x="2787" y="334"/>
                    <a:pt x="2453" y="0"/>
                    <a:pt x="2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2"/>
            <p:cNvSpPr/>
            <p:nvPr/>
          </p:nvSpPr>
          <p:spPr>
            <a:xfrm>
              <a:off x="3336993" y="1461866"/>
              <a:ext cx="404664" cy="320523"/>
            </a:xfrm>
            <a:custGeom>
              <a:rect b="b" l="l" r="r" t="t"/>
              <a:pathLst>
                <a:path extrusionOk="0" h="9432" w="11908">
                  <a:moveTo>
                    <a:pt x="10598" y="358"/>
                  </a:moveTo>
                  <a:cubicBezTo>
                    <a:pt x="10812" y="358"/>
                    <a:pt x="11002" y="525"/>
                    <a:pt x="11002" y="739"/>
                  </a:cubicBezTo>
                  <a:lnTo>
                    <a:pt x="11002" y="8169"/>
                  </a:lnTo>
                  <a:lnTo>
                    <a:pt x="929" y="8169"/>
                  </a:lnTo>
                  <a:lnTo>
                    <a:pt x="929" y="739"/>
                  </a:lnTo>
                  <a:cubicBezTo>
                    <a:pt x="929" y="525"/>
                    <a:pt x="1119" y="358"/>
                    <a:pt x="1310" y="358"/>
                  </a:cubicBezTo>
                  <a:close/>
                  <a:moveTo>
                    <a:pt x="11526" y="8574"/>
                  </a:moveTo>
                  <a:lnTo>
                    <a:pt x="11526" y="8931"/>
                  </a:lnTo>
                  <a:lnTo>
                    <a:pt x="11550" y="8931"/>
                  </a:lnTo>
                  <a:cubicBezTo>
                    <a:pt x="11550" y="9050"/>
                    <a:pt x="11479" y="9122"/>
                    <a:pt x="11360" y="9122"/>
                  </a:cubicBezTo>
                  <a:lnTo>
                    <a:pt x="572" y="9122"/>
                  </a:lnTo>
                  <a:cubicBezTo>
                    <a:pt x="453" y="9122"/>
                    <a:pt x="357" y="9026"/>
                    <a:pt x="357" y="8931"/>
                  </a:cubicBezTo>
                  <a:lnTo>
                    <a:pt x="357" y="8574"/>
                  </a:lnTo>
                  <a:lnTo>
                    <a:pt x="5215" y="8574"/>
                  </a:lnTo>
                  <a:cubicBezTo>
                    <a:pt x="5215" y="8645"/>
                    <a:pt x="5311" y="8740"/>
                    <a:pt x="5406" y="8740"/>
                  </a:cubicBezTo>
                  <a:lnTo>
                    <a:pt x="6501" y="8740"/>
                  </a:lnTo>
                  <a:cubicBezTo>
                    <a:pt x="6597" y="8740"/>
                    <a:pt x="6668" y="8645"/>
                    <a:pt x="6668" y="8574"/>
                  </a:cubicBezTo>
                  <a:close/>
                  <a:moveTo>
                    <a:pt x="1310" y="1"/>
                  </a:moveTo>
                  <a:cubicBezTo>
                    <a:pt x="905" y="1"/>
                    <a:pt x="572" y="310"/>
                    <a:pt x="572" y="739"/>
                  </a:cubicBezTo>
                  <a:lnTo>
                    <a:pt x="572" y="8169"/>
                  </a:lnTo>
                  <a:lnTo>
                    <a:pt x="357" y="8169"/>
                  </a:lnTo>
                  <a:cubicBezTo>
                    <a:pt x="167" y="8169"/>
                    <a:pt x="0" y="8336"/>
                    <a:pt x="0" y="8526"/>
                  </a:cubicBezTo>
                  <a:lnTo>
                    <a:pt x="0" y="8883"/>
                  </a:lnTo>
                  <a:cubicBezTo>
                    <a:pt x="0" y="9193"/>
                    <a:pt x="238" y="9431"/>
                    <a:pt x="548" y="9431"/>
                  </a:cubicBezTo>
                  <a:lnTo>
                    <a:pt x="11312" y="9431"/>
                  </a:lnTo>
                  <a:cubicBezTo>
                    <a:pt x="11622" y="9431"/>
                    <a:pt x="11860" y="9193"/>
                    <a:pt x="11860" y="8883"/>
                  </a:cubicBezTo>
                  <a:lnTo>
                    <a:pt x="11860" y="8526"/>
                  </a:lnTo>
                  <a:cubicBezTo>
                    <a:pt x="11907" y="8336"/>
                    <a:pt x="11764" y="8169"/>
                    <a:pt x="11550" y="8169"/>
                  </a:cubicBezTo>
                  <a:lnTo>
                    <a:pt x="11360" y="8169"/>
                  </a:lnTo>
                  <a:lnTo>
                    <a:pt x="11360" y="739"/>
                  </a:lnTo>
                  <a:cubicBezTo>
                    <a:pt x="11360" y="310"/>
                    <a:pt x="11026" y="1"/>
                    <a:pt x="10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line Shopping MK Plan by Slidesgo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