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Alice"/>
      <p:regular r:id="rId17"/>
    </p:embeddedFont>
    <p:embeddedFont>
      <p:font typeface="Alice"/>
      <p:regular r:id="rId18"/>
    </p:embeddedFont>
    <p:embeddedFont>
      <p:font typeface="Lora"/>
      <p:regular r:id="rId19"/>
    </p:embeddedFont>
    <p:embeddedFont>
      <p:font typeface="Lora"/>
      <p:regular r:id="rId20"/>
    </p:embeddedFont>
    <p:embeddedFont>
      <p:font typeface="Lora"/>
      <p:regular r:id="rId21"/>
    </p:embeddedFont>
    <p:embeddedFont>
      <p:font typeface="Lora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2697242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AI-Generated Reports on Sustainable Fishing Practices: Revolutionizing the Blue Economy</a:t>
            </a:r>
            <a:endParaRPr lang="en-US" sz="44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27396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The Future of Sustainable Fishing with AI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031688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B5F39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AI-generated reports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are not just data; they are powerful tools empowering data-driven decisions essential for both marine conservation and the economic growth of the fishing industry.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620351" y="4630698"/>
            <a:ext cx="72162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Collaboration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between researchers, industry stakeholders, and regulators is absolutely crucial to scale this impact globally.</a:t>
            </a:r>
            <a:endParaRPr lang="en-US" sz="1750" dirty="0"/>
          </a:p>
        </p:txBody>
      </p:sp>
      <p:sp>
        <p:nvSpPr>
          <p:cNvPr id="6" name="Shape 3"/>
          <p:cNvSpPr/>
          <p:nvPr/>
        </p:nvSpPr>
        <p:spPr>
          <a:xfrm>
            <a:off x="6280190" y="4375547"/>
            <a:ext cx="30480" cy="1236107"/>
          </a:xfrm>
          <a:prstGeom prst="rect">
            <a:avLst/>
          </a:prstGeom>
          <a:solidFill>
            <a:srgbClr val="1B5F39"/>
          </a:solidFill>
          <a:ln/>
        </p:spPr>
      </p:sp>
      <p:sp>
        <p:nvSpPr>
          <p:cNvPr id="7" name="Text 4"/>
          <p:cNvSpPr/>
          <p:nvPr/>
        </p:nvSpPr>
        <p:spPr>
          <a:xfrm>
            <a:off x="6280190" y="5866805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Together, the synergistic power of AI and sustainable fishing practices can secure the health of our oceans and ensure food security for generations to come.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42198"/>
            <a:ext cx="1014495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The Urgent Need for Sustainable Fishing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0460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4" name="Text 2"/>
          <p:cNvSpPr/>
          <p:nvPr/>
        </p:nvSpPr>
        <p:spPr>
          <a:xfrm>
            <a:off x="1530906" y="35824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Overexploited Stocks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530906" y="4072890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1B5F39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34%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of global fish stocks are already overexploited, according to a 2024 FAO report, signaling a critical imbalance.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35893" y="350460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7" name="Text 5"/>
          <p:cNvSpPr/>
          <p:nvPr/>
        </p:nvSpPr>
        <p:spPr>
          <a:xfrm>
            <a:off x="5973008" y="358247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Threat to Biodiversity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973008" y="4072890"/>
            <a:ext cx="3421499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Unsustainable fishing practices threaten crucial marine biodiversity and the long-term viability of the fishing industry itself.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77995" y="3504605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</p:sp>
      <p:sp>
        <p:nvSpPr>
          <p:cNvPr id="10" name="Text 8"/>
          <p:cNvSpPr/>
          <p:nvPr/>
        </p:nvSpPr>
        <p:spPr>
          <a:xfrm>
            <a:off x="10415111" y="3582472"/>
            <a:ext cx="342149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Limitations of Traditional Methods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415111" y="4427220"/>
            <a:ext cx="342149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Traditional monitoring methods are often costly, slow, and lack the scale needed to address the global challenge effectively.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08227"/>
            <a:ext cx="1162192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Remote Electronic Monitoring (REM) Meets AI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70634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REM systems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utilize advanced cameras and sensors installed directly on fishing vessels, capturing real-time data on fishing activities.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5159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primary challenge with REM has been the sheer volume of data: manual review of video footage is incredibly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B5F39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time-consuming and expensive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132546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This is where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AI and Machine Learning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algorithms step in. They automate species identification, catch analysis, and discard estimation, unlocking the full potential of REM for scalable and accurate monitoring, as highlighted by Cefas (UK, 2024).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71130"/>
            <a:ext cx="1140987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Case Study: Cefas Endeavour Research Vessel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33537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Cefas Endeavour, a UK research vessel, installed an REM system in January 2024, integrating it with AI collaboration from The Alan Turing Institute.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Operating in a controlled environment, the vessel provides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high-quality training data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essential for refining AI models.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13254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This innovative partnership has dramatically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B5F39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improved data accuracy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and significantly reduced the workload for human analysts, demonstrating a clear path to efficiency.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80617"/>
            <a:ext cx="1301150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AI-Powered Commercial Solutions: Ai.Fish Platform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243024"/>
            <a:ext cx="680442" cy="68044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206954"/>
            <a:ext cx="31018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Massive Data Processing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4697373"/>
            <a:ext cx="41586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Ai.Fish platform processes millions of hours of fishing video annually, collected from over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400,000 vessels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worldwide.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5893" y="3243024"/>
            <a:ext cx="680442" cy="68044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4206954"/>
            <a:ext cx="41586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Automated Detection &amp; Classification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5051703"/>
            <a:ext cx="415861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It automatically detects, classifies species, and accurately counts fish with minimal human intervention.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7995" y="3243024"/>
            <a:ext cx="680442" cy="68044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42069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Official Reporting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4697373"/>
            <a:ext cx="415861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platform generates downloadable, official reports, streamlining regulatory compliance and supporting critical sustainability goals.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9678"/>
            <a:ext cx="1096077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Real-Time Catch Analysis System (AI-RCAS)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5208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Developed in South Korea, the AI-RCAS leverages advanced algorithms like YOLOv10 and ByteTrack for precise analysis of marine catch.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3330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It achieves a remarkable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74–81% species recognition accuracy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, even in the challenging and dynamic conditions of marine environments.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31399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This system is crucial for supporting Total Allowable Catch (TAC) systems by providing instant, reliable catch data directly onboard fishing vessels.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71130"/>
            <a:ext cx="101971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Predictive AI for Smarter Fishing Routes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3353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 Norwegian AI solution utilizes over a decade of oceanic and catch data to forecast fish locations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up to 7 days in advance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51590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This predictive capability allows fishermen to </a:t>
            </a:r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B5F39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optimize their routes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, significantly reducing fuel consumption and minimizing bycatch.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132546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Dubbed a "weather forecast for fish," this app enhances both environmental sustainability and the profitability of fishing operations.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06485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Fully Documented Fisheries (FDF) Project – EU Innovation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277672"/>
            <a:ext cx="4196358" cy="3545324"/>
          </a:xfrm>
          <a:prstGeom prst="roundRect">
            <a:avLst>
              <a:gd name="adj" fmla="val 960"/>
            </a:avLst>
          </a:prstGeom>
          <a:solidFill>
            <a:srgbClr val="FCFBF8"/>
          </a:solidFill>
          <a:ln w="30480">
            <a:solidFill>
              <a:srgbClr val="D6D3CC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93790" y="3277672"/>
            <a:ext cx="121920" cy="3545324"/>
          </a:xfrm>
          <a:prstGeom prst="roundRect">
            <a:avLst>
              <a:gd name="adj" fmla="val 27907"/>
            </a:avLst>
          </a:prstGeom>
          <a:solidFill>
            <a:srgbClr val="1B5F39"/>
          </a:solidFill>
          <a:ln/>
        </p:spPr>
      </p:sp>
      <p:sp>
        <p:nvSpPr>
          <p:cNvPr id="5" name="Text 3"/>
          <p:cNvSpPr/>
          <p:nvPr/>
        </p:nvSpPr>
        <p:spPr>
          <a:xfrm>
            <a:off x="1173004" y="3534966"/>
            <a:ext cx="355985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Automated Fish Recognition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73004" y="4379714"/>
            <a:ext cx="355985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 innovative AI tool automatically recognizes fish species and sizes as they move along conveyor belts onboard Dutch fishing vessels.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277672"/>
            <a:ext cx="4196358" cy="3545324"/>
          </a:xfrm>
          <a:prstGeom prst="roundRect">
            <a:avLst>
              <a:gd name="adj" fmla="val 960"/>
            </a:avLst>
          </a:prstGeom>
          <a:solidFill>
            <a:srgbClr val="FCFBF8"/>
          </a:solidFill>
          <a:ln w="30480">
            <a:solidFill>
              <a:srgbClr val="D6D3CC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216962" y="3277672"/>
            <a:ext cx="121920" cy="3545324"/>
          </a:xfrm>
          <a:prstGeom prst="roundRect">
            <a:avLst>
              <a:gd name="adj" fmla="val 27907"/>
            </a:avLst>
          </a:prstGeom>
          <a:solidFill>
            <a:srgbClr val="1B5F39"/>
          </a:solidFill>
          <a:ln/>
        </p:spPr>
      </p:sp>
      <p:sp>
        <p:nvSpPr>
          <p:cNvPr id="9" name="Text 7"/>
          <p:cNvSpPr/>
          <p:nvPr/>
        </p:nvSpPr>
        <p:spPr>
          <a:xfrm>
            <a:off x="5596176" y="3534966"/>
            <a:ext cx="355985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Compliance &amp; Sustainability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596176" y="4379714"/>
            <a:ext cx="3559850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This helps fishers comply with stringent landing obligations and actively avoids the landing of undersized catch, ensuring legal and sustainable practices.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277672"/>
            <a:ext cx="4196358" cy="3545324"/>
          </a:xfrm>
          <a:prstGeom prst="roundRect">
            <a:avLst>
              <a:gd name="adj" fmla="val 960"/>
            </a:avLst>
          </a:prstGeom>
          <a:solidFill>
            <a:srgbClr val="FCFBF8"/>
          </a:solidFill>
          <a:ln w="30480">
            <a:solidFill>
              <a:srgbClr val="D6D3CC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9640133" y="3277672"/>
            <a:ext cx="121920" cy="3545324"/>
          </a:xfrm>
          <a:prstGeom prst="roundRect">
            <a:avLst>
              <a:gd name="adj" fmla="val 27907"/>
            </a:avLst>
          </a:prstGeom>
          <a:solidFill>
            <a:srgbClr val="1B5F39"/>
          </a:solidFill>
          <a:ln/>
        </p:spPr>
      </p:sp>
      <p:sp>
        <p:nvSpPr>
          <p:cNvPr id="13" name="Text 11"/>
          <p:cNvSpPr/>
          <p:nvPr/>
        </p:nvSpPr>
        <p:spPr>
          <a:xfrm>
            <a:off x="10019348" y="353496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Enhanced Operations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10019348" y="4025384"/>
            <a:ext cx="3559850" cy="25403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 FDF project significantly improves transparency in fisheries, reduces the arduous workload for crew members, and ultimately supports more effective sustainable fisheries management across the EU.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4137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Broader Impact: AI Transforming Fisheries Management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1255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AI's influence extends far beyond individual vessel monitoring, fundamentally changing how fisheries are managed: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3061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Enhanced Quota Management: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Provides accurate, real-time data for better stock assessments and quota allocation.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7280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Reduced Bycatch &amp; Illegal Fishing: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Automated monitoring systems improve compliance and detect unauthorized activities.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17790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Aquaculture Health: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AI optimizes feeding, detects disease early, and monitors water quality for healthier farmed fish.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62010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Supply Chain Optimization: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Improves traceability and efficiency from catch to consumer.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06230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b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Market Forecasting: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Predictive analytics inform pricing and distribution strategies, reducing waste and increasing profitability.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2025-08-31T20:18:01Z</dcterms:created>
  <dcterms:modified xsi:type="dcterms:W3CDTF">2025-08-31T20:18:01Z</dcterms:modified>
</cp:coreProperties>
</file>