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2" r:id="rId4"/>
    <p:sldId id="269" r:id="rId5"/>
    <p:sldId id="264" r:id="rId6"/>
    <p:sldId id="265" r:id="rId7"/>
    <p:sldId id="266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878390d72c1208c" providerId="LiveId" clId="{34E74D1F-BFA1-47F8-918C-FF9F68FB453B}"/>
    <pc:docChg chg="undo custSel addSld delSld modSld">
      <pc:chgData name="" userId="e878390d72c1208c" providerId="LiveId" clId="{34E74D1F-BFA1-47F8-918C-FF9F68FB453B}" dt="2023-07-12T06:50:26.227" v="2048" actId="20577"/>
      <pc:docMkLst>
        <pc:docMk/>
      </pc:docMkLst>
      <pc:sldChg chg="modSp">
        <pc:chgData name="" userId="e878390d72c1208c" providerId="LiveId" clId="{34E74D1F-BFA1-47F8-918C-FF9F68FB453B}" dt="2023-07-09T09:14:45.232" v="68" actId="1076"/>
        <pc:sldMkLst>
          <pc:docMk/>
          <pc:sldMk cId="754389437" sldId="256"/>
        </pc:sldMkLst>
        <pc:spChg chg="mod">
          <ac:chgData name="" userId="e878390d72c1208c" providerId="LiveId" clId="{34E74D1F-BFA1-47F8-918C-FF9F68FB453B}" dt="2023-07-09T09:14:45.232" v="68" actId="1076"/>
          <ac:spMkLst>
            <pc:docMk/>
            <pc:sldMk cId="754389437" sldId="256"/>
            <ac:spMk id="3" creationId="{F6ED8A04-6CB9-4674-A4CD-A4F825178DFD}"/>
          </ac:spMkLst>
        </pc:spChg>
      </pc:sldChg>
      <pc:sldChg chg="modSp add del">
        <pc:chgData name="" userId="e878390d72c1208c" providerId="LiveId" clId="{34E74D1F-BFA1-47F8-918C-FF9F68FB453B}" dt="2023-07-12T06:24:46.888" v="896" actId="2696"/>
        <pc:sldMkLst>
          <pc:docMk/>
          <pc:sldMk cId="1281181363" sldId="257"/>
        </pc:sldMkLst>
        <pc:spChg chg="mod">
          <ac:chgData name="" userId="e878390d72c1208c" providerId="LiveId" clId="{34E74D1F-BFA1-47F8-918C-FF9F68FB453B}" dt="2023-07-09T09:28:58.225" v="109" actId="404"/>
          <ac:spMkLst>
            <pc:docMk/>
            <pc:sldMk cId="1281181363" sldId="257"/>
            <ac:spMk id="2" creationId="{7C1CF123-D7D2-47FC-9660-4F734A1DA905}"/>
          </ac:spMkLst>
        </pc:spChg>
        <pc:spChg chg="mod">
          <ac:chgData name="" userId="e878390d72c1208c" providerId="LiveId" clId="{34E74D1F-BFA1-47F8-918C-FF9F68FB453B}" dt="2023-07-09T09:29:10.963" v="136" actId="20577"/>
          <ac:spMkLst>
            <pc:docMk/>
            <pc:sldMk cId="1281181363" sldId="257"/>
            <ac:spMk id="3" creationId="{3149A290-6A19-4949-A47A-7BAACDCC1C2F}"/>
          </ac:spMkLst>
        </pc:spChg>
      </pc:sldChg>
      <pc:sldChg chg="modSp add">
        <pc:chgData name="" userId="e878390d72c1208c" providerId="LiveId" clId="{34E74D1F-BFA1-47F8-918C-FF9F68FB453B}" dt="2023-07-10T06:56:53.925" v="886"/>
        <pc:sldMkLst>
          <pc:docMk/>
          <pc:sldMk cId="3412410024" sldId="258"/>
        </pc:sldMkLst>
        <pc:spChg chg="mod">
          <ac:chgData name="" userId="e878390d72c1208c" providerId="LiveId" clId="{34E74D1F-BFA1-47F8-918C-FF9F68FB453B}" dt="2023-07-09T09:29:49.306" v="171" actId="14100"/>
          <ac:spMkLst>
            <pc:docMk/>
            <pc:sldMk cId="3412410024" sldId="258"/>
            <ac:spMk id="2" creationId="{7C1CF123-D7D2-47FC-9660-4F734A1DA905}"/>
          </ac:spMkLst>
        </pc:spChg>
        <pc:spChg chg="mod">
          <ac:chgData name="" userId="e878390d72c1208c" providerId="LiveId" clId="{34E74D1F-BFA1-47F8-918C-FF9F68FB453B}" dt="2023-07-10T06:56:53.925" v="886"/>
          <ac:spMkLst>
            <pc:docMk/>
            <pc:sldMk cId="3412410024" sldId="258"/>
            <ac:spMk id="3" creationId="{3149A290-6A19-4949-A47A-7BAACDCC1C2F}"/>
          </ac:spMkLst>
        </pc:spChg>
      </pc:sldChg>
      <pc:sldChg chg="modSp add">
        <pc:chgData name="" userId="e878390d72c1208c" providerId="LiveId" clId="{34E74D1F-BFA1-47F8-918C-FF9F68FB453B}" dt="2023-07-12T06:25:19.551" v="976" actId="20577"/>
        <pc:sldMkLst>
          <pc:docMk/>
          <pc:sldMk cId="2804317342" sldId="262"/>
        </pc:sldMkLst>
        <pc:spChg chg="mod">
          <ac:chgData name="" userId="e878390d72c1208c" providerId="LiveId" clId="{34E74D1F-BFA1-47F8-918C-FF9F68FB453B}" dt="2023-07-09T10:59:00.236" v="580" actId="1076"/>
          <ac:spMkLst>
            <pc:docMk/>
            <pc:sldMk cId="2804317342" sldId="262"/>
            <ac:spMk id="2" creationId="{A447ECD3-E30F-4901-9DAB-7A4CAE22EDF7}"/>
          </ac:spMkLst>
        </pc:spChg>
        <pc:spChg chg="mod">
          <ac:chgData name="" userId="e878390d72c1208c" providerId="LiveId" clId="{34E74D1F-BFA1-47F8-918C-FF9F68FB453B}" dt="2023-07-12T06:25:19.551" v="976" actId="20577"/>
          <ac:spMkLst>
            <pc:docMk/>
            <pc:sldMk cId="2804317342" sldId="262"/>
            <ac:spMk id="4" creationId="{6C4DD33E-5A59-49A5-A801-6CCD65147F98}"/>
          </ac:spMkLst>
        </pc:spChg>
        <pc:picChg chg="mod">
          <ac:chgData name="" userId="e878390d72c1208c" providerId="LiveId" clId="{34E74D1F-BFA1-47F8-918C-FF9F68FB453B}" dt="2023-07-12T05:48:36.074" v="887" actId="1036"/>
          <ac:picMkLst>
            <pc:docMk/>
            <pc:sldMk cId="2804317342" sldId="262"/>
            <ac:picMk id="11" creationId="{72880C19-D093-4761-A7F3-0ADDDC3AABD1}"/>
          </ac:picMkLst>
        </pc:picChg>
      </pc:sldChg>
      <pc:sldChg chg="addSp delSp modSp add">
        <pc:chgData name="" userId="e878390d72c1208c" providerId="LiveId" clId="{34E74D1F-BFA1-47F8-918C-FF9F68FB453B}" dt="2023-07-12T06:26:02.346" v="1088" actId="20577"/>
        <pc:sldMkLst>
          <pc:docMk/>
          <pc:sldMk cId="2165899891" sldId="264"/>
        </pc:sldMkLst>
        <pc:spChg chg="mod">
          <ac:chgData name="" userId="e878390d72c1208c" providerId="LiveId" clId="{34E74D1F-BFA1-47F8-918C-FF9F68FB453B}" dt="2023-07-09T10:58:51.110" v="579" actId="1076"/>
          <ac:spMkLst>
            <pc:docMk/>
            <pc:sldMk cId="2165899891" sldId="264"/>
            <ac:spMk id="2" creationId="{A447ECD3-E30F-4901-9DAB-7A4CAE22EDF7}"/>
          </ac:spMkLst>
        </pc:spChg>
        <pc:spChg chg="mod">
          <ac:chgData name="" userId="e878390d72c1208c" providerId="LiveId" clId="{34E74D1F-BFA1-47F8-918C-FF9F68FB453B}" dt="2023-07-12T06:26:02.346" v="1088" actId="20577"/>
          <ac:spMkLst>
            <pc:docMk/>
            <pc:sldMk cId="2165899891" sldId="264"/>
            <ac:spMk id="4" creationId="{6C4DD33E-5A59-49A5-A801-6CCD65147F98}"/>
          </ac:spMkLst>
        </pc:spChg>
        <pc:spChg chg="add mod">
          <ac:chgData name="" userId="e878390d72c1208c" providerId="LiveId" clId="{34E74D1F-BFA1-47F8-918C-FF9F68FB453B}" dt="2023-07-09T10:56:58.429" v="413" actId="1076"/>
          <ac:spMkLst>
            <pc:docMk/>
            <pc:sldMk cId="2165899891" sldId="264"/>
            <ac:spMk id="5" creationId="{33D331BF-E702-43BB-95AA-4D3E1DC22C0C}"/>
          </ac:spMkLst>
        </pc:spChg>
        <pc:picChg chg="add mod modCrop">
          <ac:chgData name="" userId="e878390d72c1208c" providerId="LiveId" clId="{34E74D1F-BFA1-47F8-918C-FF9F68FB453B}" dt="2023-07-09T11:49:31.629" v="735" actId="1036"/>
          <ac:picMkLst>
            <pc:docMk/>
            <pc:sldMk cId="2165899891" sldId="264"/>
            <ac:picMk id="6" creationId="{EB3FAED4-12E6-4C93-B08D-9A367BC8BFB2}"/>
          </ac:picMkLst>
        </pc:picChg>
        <pc:picChg chg="del">
          <ac:chgData name="" userId="e878390d72c1208c" providerId="LiveId" clId="{34E74D1F-BFA1-47F8-918C-FF9F68FB453B}" dt="2023-07-09T10:56:47.704" v="409" actId="478"/>
          <ac:picMkLst>
            <pc:docMk/>
            <pc:sldMk cId="2165899891" sldId="264"/>
            <ac:picMk id="11" creationId="{72880C19-D093-4761-A7F3-0ADDDC3AABD1}"/>
          </ac:picMkLst>
        </pc:picChg>
      </pc:sldChg>
      <pc:sldChg chg="addSp delSp modSp add">
        <pc:chgData name="" userId="e878390d72c1208c" providerId="LiveId" clId="{34E74D1F-BFA1-47F8-918C-FF9F68FB453B}" dt="2023-07-12T06:36:50.318" v="1279" actId="20577"/>
        <pc:sldMkLst>
          <pc:docMk/>
          <pc:sldMk cId="1399557277" sldId="265"/>
        </pc:sldMkLst>
        <pc:spChg chg="mod">
          <ac:chgData name="" userId="e878390d72c1208c" providerId="LiveId" clId="{34E74D1F-BFA1-47F8-918C-FF9F68FB453B}" dt="2023-07-09T11:46:30.836" v="706" actId="20577"/>
          <ac:spMkLst>
            <pc:docMk/>
            <pc:sldMk cId="1399557277" sldId="265"/>
            <ac:spMk id="2" creationId="{A447ECD3-E30F-4901-9DAB-7A4CAE22EDF7}"/>
          </ac:spMkLst>
        </pc:spChg>
        <pc:spChg chg="mod">
          <ac:chgData name="" userId="e878390d72c1208c" providerId="LiveId" clId="{34E74D1F-BFA1-47F8-918C-FF9F68FB453B}" dt="2023-07-12T06:36:50.318" v="1279" actId="20577"/>
          <ac:spMkLst>
            <pc:docMk/>
            <pc:sldMk cId="1399557277" sldId="265"/>
            <ac:spMk id="4" creationId="{6C4DD33E-5A59-49A5-A801-6CCD65147F98}"/>
          </ac:spMkLst>
        </pc:spChg>
        <pc:spChg chg="add del mod">
          <ac:chgData name="" userId="e878390d72c1208c" providerId="LiveId" clId="{34E74D1F-BFA1-47F8-918C-FF9F68FB453B}" dt="2023-07-12T06:26:48.495" v="1094" actId="931"/>
          <ac:spMkLst>
            <pc:docMk/>
            <pc:sldMk cId="1399557277" sldId="265"/>
            <ac:spMk id="5" creationId="{33D331BF-E702-43BB-95AA-4D3E1DC22C0C}"/>
          </ac:spMkLst>
        </pc:spChg>
        <pc:spChg chg="del">
          <ac:chgData name="" userId="e878390d72c1208c" providerId="LiveId" clId="{34E74D1F-BFA1-47F8-918C-FF9F68FB453B}" dt="2023-07-12T06:26:18.414" v="1090" actId="931"/>
          <ac:spMkLst>
            <pc:docMk/>
            <pc:sldMk cId="1399557277" sldId="265"/>
            <ac:spMk id="9" creationId="{889BD1E9-24A5-48F3-98F9-628A79F1806C}"/>
          </ac:spMkLst>
        </pc:spChg>
        <pc:spChg chg="add del mod">
          <ac:chgData name="" userId="e878390d72c1208c" providerId="LiveId" clId="{34E74D1F-BFA1-47F8-918C-FF9F68FB453B}" dt="2023-07-12T06:27:36.868" v="1118" actId="1076"/>
          <ac:spMkLst>
            <pc:docMk/>
            <pc:sldMk cId="1399557277" sldId="265"/>
            <ac:spMk id="14" creationId="{2AC4AF8F-4990-4022-BED6-BD9741638CB9}"/>
          </ac:spMkLst>
        </pc:spChg>
        <pc:spChg chg="add del mod">
          <ac:chgData name="" userId="e878390d72c1208c" providerId="LiveId" clId="{34E74D1F-BFA1-47F8-918C-FF9F68FB453B}" dt="2023-07-12T06:27:09.093" v="1101"/>
          <ac:spMkLst>
            <pc:docMk/>
            <pc:sldMk cId="1399557277" sldId="265"/>
            <ac:spMk id="15" creationId="{F925090B-502F-4AC2-9E46-9AC4B565EDEE}"/>
          </ac:spMkLst>
        </pc:spChg>
        <pc:spChg chg="add del mod">
          <ac:chgData name="" userId="e878390d72c1208c" providerId="LiveId" clId="{34E74D1F-BFA1-47F8-918C-FF9F68FB453B}" dt="2023-07-12T06:27:17.339" v="1107" actId="478"/>
          <ac:spMkLst>
            <pc:docMk/>
            <pc:sldMk cId="1399557277" sldId="265"/>
            <ac:spMk id="17" creationId="{C62FEE49-EB03-4A87-A1A8-DC17840DF2B4}"/>
          </ac:spMkLst>
        </pc:spChg>
        <pc:spChg chg="add del mod">
          <ac:chgData name="" userId="e878390d72c1208c" providerId="LiveId" clId="{34E74D1F-BFA1-47F8-918C-FF9F68FB453B}" dt="2023-07-12T06:27:35.049" v="1115"/>
          <ac:spMkLst>
            <pc:docMk/>
            <pc:sldMk cId="1399557277" sldId="265"/>
            <ac:spMk id="19" creationId="{CFCF2157-FF10-476F-9F42-84579A33A88B}"/>
          </ac:spMkLst>
        </pc:spChg>
        <pc:picChg chg="add del mod modCrop">
          <ac:chgData name="" userId="e878390d72c1208c" providerId="LiveId" clId="{34E74D1F-BFA1-47F8-918C-FF9F68FB453B}" dt="2023-07-12T06:26:06.815" v="1089" actId="478"/>
          <ac:picMkLst>
            <pc:docMk/>
            <pc:sldMk cId="1399557277" sldId="265"/>
            <ac:picMk id="3" creationId="{CEA437ED-699D-46BC-9C08-A4002A0D0ECE}"/>
          </ac:picMkLst>
        </pc:picChg>
        <pc:picChg chg="del">
          <ac:chgData name="" userId="e878390d72c1208c" providerId="LiveId" clId="{34E74D1F-BFA1-47F8-918C-FF9F68FB453B}" dt="2023-07-09T11:45:14.643" v="584" actId="478"/>
          <ac:picMkLst>
            <pc:docMk/>
            <pc:sldMk cId="1399557277" sldId="265"/>
            <ac:picMk id="6" creationId="{EB3FAED4-12E6-4C93-B08D-9A367BC8BFB2}"/>
          </ac:picMkLst>
        </pc:picChg>
        <pc:picChg chg="add del mod">
          <ac:chgData name="" userId="e878390d72c1208c" providerId="LiveId" clId="{34E74D1F-BFA1-47F8-918C-FF9F68FB453B}" dt="2023-07-12T06:26:58.423" v="1097" actId="478"/>
          <ac:picMkLst>
            <pc:docMk/>
            <pc:sldMk cId="1399557277" sldId="265"/>
            <ac:picMk id="7" creationId="{628DD17F-B7C1-44E3-A684-B29D05205A1F}"/>
          </ac:picMkLst>
        </pc:picChg>
        <pc:picChg chg="add del mod">
          <ac:chgData name="" userId="e878390d72c1208c" providerId="LiveId" clId="{34E74D1F-BFA1-47F8-918C-FF9F68FB453B}" dt="2023-07-12T06:26:35.017" v="1092" actId="931"/>
          <ac:picMkLst>
            <pc:docMk/>
            <pc:sldMk cId="1399557277" sldId="265"/>
            <ac:picMk id="10" creationId="{EB96721A-2524-4693-8577-952D2B85756C}"/>
          </ac:picMkLst>
        </pc:picChg>
        <pc:picChg chg="add del mod">
          <ac:chgData name="" userId="e878390d72c1208c" providerId="LiveId" clId="{34E74D1F-BFA1-47F8-918C-FF9F68FB453B}" dt="2023-07-12T06:27:36.436" v="1117" actId="1076"/>
          <ac:picMkLst>
            <pc:docMk/>
            <pc:sldMk cId="1399557277" sldId="265"/>
            <ac:picMk id="12" creationId="{0409D792-EC95-4360-B5B2-E1491A4111F1}"/>
          </ac:picMkLst>
        </pc:picChg>
        <pc:picChg chg="add del">
          <ac:chgData name="" userId="e878390d72c1208c" providerId="LiveId" clId="{34E74D1F-BFA1-47F8-918C-FF9F68FB453B}" dt="2023-07-12T06:27:17.021" v="1106"/>
          <ac:picMkLst>
            <pc:docMk/>
            <pc:sldMk cId="1399557277" sldId="265"/>
            <ac:picMk id="18" creationId="{1BEA1B85-01E6-464D-A3CD-54D50C1BED89}"/>
          </ac:picMkLst>
        </pc:picChg>
        <pc:picChg chg="add del">
          <ac:chgData name="" userId="e878390d72c1208c" providerId="LiveId" clId="{34E74D1F-BFA1-47F8-918C-FF9F68FB453B}" dt="2023-07-12T06:27:34.685" v="1114"/>
          <ac:picMkLst>
            <pc:docMk/>
            <pc:sldMk cId="1399557277" sldId="265"/>
            <ac:picMk id="20" creationId="{62048830-2245-4DB2-9A6D-4DDD6AFD9496}"/>
          </ac:picMkLst>
        </pc:picChg>
        <pc:picChg chg="add mod">
          <ac:chgData name="" userId="e878390d72c1208c" providerId="LiveId" clId="{34E74D1F-BFA1-47F8-918C-FF9F68FB453B}" dt="2023-07-12T06:27:56.437" v="1120" actId="14826"/>
          <ac:picMkLst>
            <pc:docMk/>
            <pc:sldMk cId="1399557277" sldId="265"/>
            <ac:picMk id="21" creationId="{0F45A7F2-9AB0-413B-8616-9BD751F75C7E}"/>
          </ac:picMkLst>
        </pc:picChg>
      </pc:sldChg>
      <pc:sldChg chg="addSp delSp modSp add">
        <pc:chgData name="" userId="e878390d72c1208c" providerId="LiveId" clId="{34E74D1F-BFA1-47F8-918C-FF9F68FB453B}" dt="2023-07-12T06:42:46.827" v="1418" actId="1076"/>
        <pc:sldMkLst>
          <pc:docMk/>
          <pc:sldMk cId="2775453808" sldId="266"/>
        </pc:sldMkLst>
        <pc:spChg chg="mod">
          <ac:chgData name="" userId="e878390d72c1208c" providerId="LiveId" clId="{34E74D1F-BFA1-47F8-918C-FF9F68FB453B}" dt="2023-07-09T12:05:47.695" v="863" actId="14100"/>
          <ac:spMkLst>
            <pc:docMk/>
            <pc:sldMk cId="2775453808" sldId="266"/>
            <ac:spMk id="2" creationId="{A447ECD3-E30F-4901-9DAB-7A4CAE22EDF7}"/>
          </ac:spMkLst>
        </pc:spChg>
        <pc:spChg chg="mod">
          <ac:chgData name="" userId="e878390d72c1208c" providerId="LiveId" clId="{34E74D1F-BFA1-47F8-918C-FF9F68FB453B}" dt="2023-07-12T06:42:46.827" v="1418" actId="1076"/>
          <ac:spMkLst>
            <pc:docMk/>
            <pc:sldMk cId="2775453808" sldId="266"/>
            <ac:spMk id="4" creationId="{6C4DD33E-5A59-49A5-A801-6CCD65147F98}"/>
          </ac:spMkLst>
        </pc:spChg>
        <pc:spChg chg="mod">
          <ac:chgData name="" userId="e878390d72c1208c" providerId="LiveId" clId="{34E74D1F-BFA1-47F8-918C-FF9F68FB453B}" dt="2023-07-09T12:09:03.311" v="879" actId="1035"/>
          <ac:spMkLst>
            <pc:docMk/>
            <pc:sldMk cId="2775453808" sldId="266"/>
            <ac:spMk id="5" creationId="{33D331BF-E702-43BB-95AA-4D3E1DC22C0C}"/>
          </ac:spMkLst>
        </pc:spChg>
        <pc:picChg chg="del mod">
          <ac:chgData name="" userId="e878390d72c1208c" providerId="LiveId" clId="{34E74D1F-BFA1-47F8-918C-FF9F68FB453B}" dt="2023-07-09T12:08:20.329" v="865" actId="478"/>
          <ac:picMkLst>
            <pc:docMk/>
            <pc:sldMk cId="2775453808" sldId="266"/>
            <ac:picMk id="3" creationId="{CEA437ED-699D-46BC-9C08-A4002A0D0ECE}"/>
          </ac:picMkLst>
        </pc:picChg>
        <pc:picChg chg="add mod modCrop">
          <ac:chgData name="" userId="e878390d72c1208c" providerId="LiveId" clId="{34E74D1F-BFA1-47F8-918C-FF9F68FB453B}" dt="2023-07-09T12:08:55.511" v="877" actId="1038"/>
          <ac:picMkLst>
            <pc:docMk/>
            <pc:sldMk cId="2775453808" sldId="266"/>
            <ac:picMk id="6" creationId="{7277C36C-65E4-47B7-92DF-E5ED5C5E6956}"/>
          </ac:picMkLst>
        </pc:picChg>
      </pc:sldChg>
      <pc:sldChg chg="addSp delSp add del">
        <pc:chgData name="" userId="e878390d72c1208c" providerId="LiveId" clId="{34E74D1F-BFA1-47F8-918C-FF9F68FB453B}" dt="2023-07-12T06:32:15.396" v="1140" actId="2696"/>
        <pc:sldMkLst>
          <pc:docMk/>
          <pc:sldMk cId="791505309" sldId="267"/>
        </pc:sldMkLst>
        <pc:picChg chg="add del">
          <ac:chgData name="" userId="e878390d72c1208c" providerId="LiveId" clId="{34E74D1F-BFA1-47F8-918C-FF9F68FB453B}" dt="2023-07-12T05:54:08.299" v="890" actId="478"/>
          <ac:picMkLst>
            <pc:docMk/>
            <pc:sldMk cId="791505309" sldId="267"/>
            <ac:picMk id="4" creationId="{BD9F7EC5-46DF-4A0B-926B-408E26A324C0}"/>
          </ac:picMkLst>
        </pc:picChg>
        <pc:picChg chg="add del">
          <ac:chgData name="" userId="e878390d72c1208c" providerId="LiveId" clId="{34E74D1F-BFA1-47F8-918C-FF9F68FB453B}" dt="2023-07-12T05:55:35.437" v="892" actId="478"/>
          <ac:picMkLst>
            <pc:docMk/>
            <pc:sldMk cId="791505309" sldId="267"/>
            <ac:picMk id="5" creationId="{C213A33F-A9B8-4AF8-9633-69E7188D1219}"/>
          </ac:picMkLst>
        </pc:picChg>
        <pc:picChg chg="add del">
          <ac:chgData name="" userId="e878390d72c1208c" providerId="LiveId" clId="{34E74D1F-BFA1-47F8-918C-FF9F68FB453B}" dt="2023-07-12T05:56:23.293" v="894" actId="478"/>
          <ac:picMkLst>
            <pc:docMk/>
            <pc:sldMk cId="791505309" sldId="267"/>
            <ac:picMk id="6" creationId="{81751DA3-EFFC-4C9E-8479-F75E5ABAD870}"/>
          </ac:picMkLst>
        </pc:picChg>
        <pc:picChg chg="add">
          <ac:chgData name="" userId="e878390d72c1208c" providerId="LiveId" clId="{34E74D1F-BFA1-47F8-918C-FF9F68FB453B}" dt="2023-07-12T05:56:24.063" v="895"/>
          <ac:picMkLst>
            <pc:docMk/>
            <pc:sldMk cId="791505309" sldId="267"/>
            <ac:picMk id="7" creationId="{A12299ED-6FEC-4B30-9F26-E5B1812B7143}"/>
          </ac:picMkLst>
        </pc:picChg>
      </pc:sldChg>
      <pc:sldChg chg="addSp modSp add">
        <pc:chgData name="" userId="e878390d72c1208c" providerId="LiveId" clId="{34E74D1F-BFA1-47F8-918C-FF9F68FB453B}" dt="2023-07-12T06:32:44.248" v="1148" actId="1035"/>
        <pc:sldMkLst>
          <pc:docMk/>
          <pc:sldMk cId="2536424407" sldId="268"/>
        </pc:sldMkLst>
        <pc:spChg chg="mod">
          <ac:chgData name="" userId="e878390d72c1208c" providerId="LiveId" clId="{34E74D1F-BFA1-47F8-918C-FF9F68FB453B}" dt="2023-07-12T06:32:05.743" v="1139" actId="1036"/>
          <ac:spMkLst>
            <pc:docMk/>
            <pc:sldMk cId="2536424407" sldId="268"/>
            <ac:spMk id="5" creationId="{33D331BF-E702-43BB-95AA-4D3E1DC22C0C}"/>
          </ac:spMkLst>
        </pc:spChg>
        <pc:picChg chg="mod">
          <ac:chgData name="" userId="e878390d72c1208c" providerId="LiveId" clId="{34E74D1F-BFA1-47F8-918C-FF9F68FB453B}" dt="2023-07-12T06:32:24.429" v="1141" actId="1076"/>
          <ac:picMkLst>
            <pc:docMk/>
            <pc:sldMk cId="2536424407" sldId="268"/>
            <ac:picMk id="6" creationId="{7277C36C-65E4-47B7-92DF-E5ED5C5E6956}"/>
          </ac:picMkLst>
        </pc:picChg>
        <pc:picChg chg="add mod">
          <ac:chgData name="" userId="e878390d72c1208c" providerId="LiveId" clId="{34E74D1F-BFA1-47F8-918C-FF9F68FB453B}" dt="2023-07-12T06:32:44.248" v="1148" actId="1035"/>
          <ac:picMkLst>
            <pc:docMk/>
            <pc:sldMk cId="2536424407" sldId="268"/>
            <ac:picMk id="7" creationId="{7ECE84E8-DC97-4ED0-81BB-7DE25E66E233}"/>
          </ac:picMkLst>
        </pc:picChg>
      </pc:sldChg>
      <pc:sldChg chg="addSp modSp add">
        <pc:chgData name="" userId="e878390d72c1208c" providerId="LiveId" clId="{34E74D1F-BFA1-47F8-918C-FF9F68FB453B}" dt="2023-07-12T06:33:47.152" v="1159" actId="1076"/>
        <pc:sldMkLst>
          <pc:docMk/>
          <pc:sldMk cId="1347411177" sldId="269"/>
        </pc:sldMkLst>
        <pc:spChg chg="mod">
          <ac:chgData name="" userId="e878390d72c1208c" providerId="LiveId" clId="{34E74D1F-BFA1-47F8-918C-FF9F68FB453B}" dt="2023-07-12T06:33:00.871" v="1151" actId="14100"/>
          <ac:spMkLst>
            <pc:docMk/>
            <pc:sldMk cId="1347411177" sldId="269"/>
            <ac:spMk id="3" creationId="{B7E27F82-B234-44D2-95AC-BCF0885D681F}"/>
          </ac:spMkLst>
        </pc:spChg>
        <pc:picChg chg="add mod">
          <ac:chgData name="" userId="e878390d72c1208c" providerId="LiveId" clId="{34E74D1F-BFA1-47F8-918C-FF9F68FB453B}" dt="2023-07-12T06:33:47.152" v="1159" actId="1076"/>
          <ac:picMkLst>
            <pc:docMk/>
            <pc:sldMk cId="1347411177" sldId="269"/>
            <ac:picMk id="5" creationId="{1101B382-A549-4FFC-80AA-7E1E742BA232}"/>
          </ac:picMkLst>
        </pc:picChg>
      </pc:sldChg>
      <pc:sldChg chg="add del">
        <pc:chgData name="" userId="e878390d72c1208c" providerId="LiveId" clId="{34E74D1F-BFA1-47F8-918C-FF9F68FB453B}" dt="2023-07-12T06:43:26.712" v="1420" actId="2696"/>
        <pc:sldMkLst>
          <pc:docMk/>
          <pc:sldMk cId="634285621" sldId="270"/>
        </pc:sldMkLst>
      </pc:sldChg>
      <pc:sldChg chg="modSp add">
        <pc:chgData name="" userId="e878390d72c1208c" providerId="LiveId" clId="{34E74D1F-BFA1-47F8-918C-FF9F68FB453B}" dt="2023-07-12T06:50:26.227" v="2048" actId="20577"/>
        <pc:sldMkLst>
          <pc:docMk/>
          <pc:sldMk cId="4125871473" sldId="270"/>
        </pc:sldMkLst>
        <pc:spChg chg="mod">
          <ac:chgData name="" userId="e878390d72c1208c" providerId="LiveId" clId="{34E74D1F-BFA1-47F8-918C-FF9F68FB453B}" dt="2023-07-12T06:50:26.227" v="2048" actId="20577"/>
          <ac:spMkLst>
            <pc:docMk/>
            <pc:sldMk cId="4125871473" sldId="270"/>
            <ac:spMk id="2" creationId="{E6842A39-1D46-48E8-9E96-C78B8BB42A43}"/>
          </ac:spMkLst>
        </pc:spChg>
        <pc:spChg chg="mod">
          <ac:chgData name="" userId="e878390d72c1208c" providerId="LiveId" clId="{34E74D1F-BFA1-47F8-918C-FF9F68FB453B}" dt="2023-07-12T06:48:54.303" v="2003" actId="20577"/>
          <ac:spMkLst>
            <pc:docMk/>
            <pc:sldMk cId="4125871473" sldId="270"/>
            <ac:spMk id="3" creationId="{8B0082AE-1E5F-4B8A-9940-F50F6D9D805F}"/>
          </ac:spMkLst>
        </pc:spChg>
        <pc:spChg chg="mod">
          <ac:chgData name="" userId="e878390d72c1208c" providerId="LiveId" clId="{34E74D1F-BFA1-47F8-918C-FF9F68FB453B}" dt="2023-07-12T06:50:03.900" v="2043" actId="27636"/>
          <ac:spMkLst>
            <pc:docMk/>
            <pc:sldMk cId="4125871473" sldId="270"/>
            <ac:spMk id="4" creationId="{31868B44-D0A7-4235-98B9-531D0C1833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E6D4-EF8A-44F3-A4DE-AC01A57C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27" y="860977"/>
            <a:ext cx="7315200" cy="1649140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NTL Data: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/>
              <a:t> 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and Visualisation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D8A04-6CB9-4674-A4CD-A4F825178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8508" y="5073657"/>
            <a:ext cx="2826527" cy="1004414"/>
          </a:xfrm>
        </p:spPr>
        <p:txBody>
          <a:bodyPr>
            <a:norm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Khushi Saxena</a:t>
            </a: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Summer Intern 2023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38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F123-D7D2-47FC-9660-4F734A1D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6"/>
            <a:ext cx="3361764" cy="4601183"/>
          </a:xfrm>
        </p:spPr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A290-6A19-4949-A47A-7BAACDCC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550" y="786673"/>
            <a:ext cx="7315200" cy="56141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The quarterly data is visualised in 4 separate ways: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1. ACs with most amount of radiation for year 2022.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2. Top 5  ACs with the biggest growth jump from 2016 to 2022.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3. Percentage Growth from previous year per AC.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4</a:t>
            </a:r>
            <a:r>
              <a:rPr lang="en-IN" dirty="0"/>
              <a:t>.</a:t>
            </a:r>
            <a:r>
              <a:rPr lang="en-GB"/>
              <a:t> ACs with highest percentage delta (2022-2016).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41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ECD3-E30F-4901-9DAB-7A4CAE22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376"/>
            <a:ext cx="3433482" cy="767736"/>
          </a:xfrm>
        </p:spPr>
        <p:txBody>
          <a:bodyPr>
            <a:normAutofit/>
          </a:bodyPr>
          <a:lstStyle/>
          <a:p>
            <a:r>
              <a:rPr lang="en-GB" sz="2400" dirty="0"/>
              <a:t>1. ACs with most amount of radiation for year 2022.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D33E-5A59-49A5-A801-6CCD6514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Mainly areas from Hyderabad, Delhi and West Bengal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9BD1E9-24A5-48F3-98F9-628A79F18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70644" y="763524"/>
            <a:ext cx="8115230" cy="5330952"/>
          </a:xfrm>
        </p:spPr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2880C19-D093-4761-A7F3-0ADDDC3AAB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531" t="3210" r="6688" b="104"/>
          <a:stretch/>
        </p:blipFill>
        <p:spPr>
          <a:xfrm>
            <a:off x="4961258" y="864679"/>
            <a:ext cx="5746378" cy="5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B1CB-9C94-454E-A15D-BDA1D9A9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27F82-B234-44D2-95AC-BCF0885D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744071"/>
            <a:ext cx="11685874" cy="53543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F6EE1-09B5-45A4-91C8-DFC98AC3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1B382-A549-4FFC-80AA-7E1E742B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1073625"/>
            <a:ext cx="8462683" cy="45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ECD3-E30F-4901-9DAB-7A4CAE22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4606"/>
            <a:ext cx="3424518" cy="1183341"/>
          </a:xfrm>
        </p:spPr>
        <p:txBody>
          <a:bodyPr>
            <a:normAutofit/>
          </a:bodyPr>
          <a:lstStyle/>
          <a:p>
            <a:r>
              <a:rPr lang="en-GB" sz="2400" dirty="0"/>
              <a:t>2. Top 5  ACs with the biggest growth jump from 2016 to 2022.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D33E-5A59-49A5-A801-6CCD6514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/>
              <a:t>Digha</a:t>
            </a:r>
            <a:r>
              <a:rPr lang="en-GB" dirty="0"/>
              <a:t> – Navi Mumbai</a:t>
            </a:r>
          </a:p>
          <a:p>
            <a:r>
              <a:rPr lang="en-GB" dirty="0" err="1"/>
              <a:t>Kunhrar</a:t>
            </a:r>
            <a:r>
              <a:rPr lang="en-GB" dirty="0"/>
              <a:t> – Patna</a:t>
            </a:r>
          </a:p>
          <a:p>
            <a:r>
              <a:rPr lang="en-GB" dirty="0"/>
              <a:t>Akola West – Akola</a:t>
            </a:r>
          </a:p>
          <a:p>
            <a:r>
              <a:rPr lang="en-GB" dirty="0"/>
              <a:t>Malabar Hill – Mumbai</a:t>
            </a:r>
          </a:p>
          <a:p>
            <a:r>
              <a:rPr lang="en-GB" dirty="0"/>
              <a:t>Amritsar Central - Amritsar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9BD1E9-24A5-48F3-98F9-628A79F18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70644" y="763524"/>
            <a:ext cx="8115230" cy="5330952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D331BF-E702-43BB-95AA-4D3E1DC22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70644" y="763524"/>
            <a:ext cx="8115230" cy="5330952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FAED4-12E6-4C93-B08D-9A367BC8B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2" t="2828" r="5782"/>
          <a:stretch/>
        </p:blipFill>
        <p:spPr>
          <a:xfrm>
            <a:off x="4004647" y="1452282"/>
            <a:ext cx="7169158" cy="40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ECD3-E30F-4901-9DAB-7A4CAE22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0042"/>
            <a:ext cx="3424518" cy="821523"/>
          </a:xfrm>
        </p:spPr>
        <p:txBody>
          <a:bodyPr>
            <a:normAutofit/>
          </a:bodyPr>
          <a:lstStyle/>
          <a:p>
            <a:r>
              <a:rPr lang="en-GB" sz="2400" dirty="0"/>
              <a:t>3. Percentage Growth from previous year per AC.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D33E-5A59-49A5-A801-6CCD6514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/>
              <a:t>Naharkatia</a:t>
            </a:r>
            <a:r>
              <a:rPr lang="en-GB" dirty="0"/>
              <a:t> - Assam</a:t>
            </a:r>
          </a:p>
          <a:p>
            <a:r>
              <a:rPr lang="en-GB" dirty="0" err="1"/>
              <a:t>Talwandi</a:t>
            </a:r>
            <a:r>
              <a:rPr lang="en-GB" dirty="0"/>
              <a:t> Sabo -  Punjab</a:t>
            </a:r>
          </a:p>
          <a:p>
            <a:r>
              <a:rPr lang="en-GB" dirty="0" err="1"/>
              <a:t>Dabwali</a:t>
            </a:r>
            <a:r>
              <a:rPr lang="en-GB" dirty="0"/>
              <a:t> - Punjab</a:t>
            </a:r>
          </a:p>
          <a:p>
            <a:r>
              <a:rPr lang="en-GB" dirty="0" err="1"/>
              <a:t>Seoni</a:t>
            </a:r>
            <a:r>
              <a:rPr lang="en-GB" dirty="0"/>
              <a:t> </a:t>
            </a:r>
            <a:r>
              <a:rPr lang="en-GB" dirty="0" err="1"/>
              <a:t>Malwa</a:t>
            </a:r>
            <a:r>
              <a:rPr lang="en-GB" dirty="0"/>
              <a:t> - MP</a:t>
            </a:r>
          </a:p>
          <a:p>
            <a:r>
              <a:rPr lang="en-GB" dirty="0" err="1"/>
              <a:t>Haldwani</a:t>
            </a:r>
            <a:r>
              <a:rPr lang="en-GB" dirty="0"/>
              <a:t> - Uttarakhand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409D792-EC95-4360-B5B2-E1491A4111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35" r="1235"/>
          <a:stretch>
            <a:fillRect/>
          </a:stretch>
        </p:blipFill>
        <p:spPr>
          <a:xfrm>
            <a:off x="5674658" y="3056598"/>
            <a:ext cx="5058247" cy="2823970"/>
          </a:xfr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C4AF8F-4990-4022-BED6-BD9741638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45A7F2-9AB0-413B-8616-9BD751F7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47" y="1515914"/>
            <a:ext cx="7169158" cy="39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5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ECD3-E30F-4901-9DAB-7A4CAE22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7971"/>
            <a:ext cx="3505200" cy="821523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4. ACs with highest percentage delta (2022-2016).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D33E-5A59-49A5-A801-6CCD6514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280" y="2399314"/>
            <a:ext cx="2834640" cy="2322576"/>
          </a:xfrm>
        </p:spPr>
        <p:txBody>
          <a:bodyPr/>
          <a:lstStyle/>
          <a:p>
            <a:r>
              <a:rPr lang="en-GB" dirty="0"/>
              <a:t>Arunachal Pradesh, Assam and Nagaland.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9BD1E9-24A5-48F3-98F9-628A79F18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70644" y="763524"/>
            <a:ext cx="8115230" cy="5330952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D331BF-E702-43BB-95AA-4D3E1DC22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70644" y="745594"/>
            <a:ext cx="8115230" cy="5330952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7C36C-65E4-47B7-92DF-E5ED5C5E6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3" t="11160" b="-540"/>
          <a:stretch/>
        </p:blipFill>
        <p:spPr>
          <a:xfrm>
            <a:off x="4150660" y="1581417"/>
            <a:ext cx="6841759" cy="36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ECD3-E30F-4901-9DAB-7A4CAE22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7971"/>
            <a:ext cx="3505200" cy="821523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4. ACs with highest percentage delta (2022-2016).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D33E-5A59-49A5-A801-6CCD6514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9BD1E9-24A5-48F3-98F9-628A79F18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70644" y="763524"/>
            <a:ext cx="8115230" cy="5330952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D331BF-E702-43BB-95AA-4D3E1DC22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295835" y="-493059"/>
            <a:ext cx="11981709" cy="7207624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7C36C-65E4-47B7-92DF-E5ED5C5E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148" y="-321272"/>
            <a:ext cx="5517238" cy="319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E84E8-DC97-4ED0-81BB-7DE25E66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4" y="3008846"/>
            <a:ext cx="6501789" cy="3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2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A39-1D46-48E8-9E96-C78B8BB4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0470"/>
            <a:ext cx="3675530" cy="1416423"/>
          </a:xfrm>
        </p:spPr>
        <p:txBody>
          <a:bodyPr>
            <a:normAutofit/>
          </a:bodyPr>
          <a:lstStyle/>
          <a:p>
            <a:r>
              <a:rPr lang="en-GB" sz="2800" dirty="0"/>
              <a:t>RECOMMENDATIONS </a:t>
            </a:r>
            <a:br>
              <a:rPr lang="en-GB" sz="2800" dirty="0"/>
            </a:br>
            <a:r>
              <a:rPr lang="en-GB" sz="2800" dirty="0"/>
              <a:t>AND</a:t>
            </a:r>
            <a:br>
              <a:rPr lang="en-GB" sz="2800" dirty="0"/>
            </a:br>
            <a:r>
              <a:rPr lang="en-GB" sz="2800" dirty="0"/>
              <a:t>OBSERVTIONS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82AE-1E5F-4B8A-9940-F50F6D9D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Districts from Hyderabad and Delhi show consistently high absolute statistics. This may indicate that certain areas are already being worked upon by other organizations. </a:t>
            </a:r>
          </a:p>
          <a:p>
            <a:r>
              <a:rPr lang="en-GB" dirty="0"/>
              <a:t>Districts from the </a:t>
            </a:r>
            <a:r>
              <a:rPr lang="en-GB" dirty="0" err="1"/>
              <a:t>northeastern</a:t>
            </a:r>
            <a:r>
              <a:rPr lang="en-GB" dirty="0"/>
              <a:t> regions do not have high absolute figures, but  they show tremendous potential for growth and can be kept on the radar and monitored.</a:t>
            </a:r>
          </a:p>
          <a:p>
            <a:r>
              <a:rPr lang="en-GB" dirty="0"/>
              <a:t>South Indian districts did not show up in the top statistics of any measure.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68B44-D0A7-4235-98B9-531D0C18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256032" y="5816166"/>
            <a:ext cx="1483121" cy="173154"/>
          </a:xfrm>
        </p:spPr>
        <p:txBody>
          <a:bodyPr>
            <a:normAutofit fontScale="400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8714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309</TotalTime>
  <Words>257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NTL Data:  Extraction and Visualisation</vt:lpstr>
      <vt:lpstr>VISUALISATION</vt:lpstr>
      <vt:lpstr>1. ACs with most amount of radiation for year 2022.</vt:lpstr>
      <vt:lpstr>PowerPoint Presentation</vt:lpstr>
      <vt:lpstr>2. Top 5  ACs with the biggest growth jump from 2016 to 2022.</vt:lpstr>
      <vt:lpstr>3. Percentage Growth from previous year per AC.</vt:lpstr>
      <vt:lpstr>4. ACs with highest percentage delta (2022-2016).</vt:lpstr>
      <vt:lpstr>4. ACs with highest percentage delta (2022-2016).</vt:lpstr>
      <vt:lpstr>RECOMMENDATIONS  AND OBSERVTIONS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NTL Data:  Extraction and Visualisation</dc:title>
  <dc:creator>KHUSHI SAXENA</dc:creator>
  <cp:lastModifiedBy>KHUSHI SAXENA</cp:lastModifiedBy>
  <cp:revision>7</cp:revision>
  <dcterms:created xsi:type="dcterms:W3CDTF">2023-07-09T09:10:01Z</dcterms:created>
  <dcterms:modified xsi:type="dcterms:W3CDTF">2023-07-12T07:06:48Z</dcterms:modified>
</cp:coreProperties>
</file>