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notesMasterIdLst>
    <p:notesMasterId r:id="rId6"/>
  </p:notesMasterIdLst>
  <p:handoutMasterIdLst>
    <p:handoutMasterId r:id="rId7"/>
  </p:handoutMasterIdLst>
  <p:sldIdLst>
    <p:sldId id="364" r:id="rId8"/>
    <p:sldId id="1780" r:id="rId9"/>
    <p:sldId id="1782" r:id="rId10"/>
    <p:sldId id="1781" r:id="rId11"/>
    <p:sldId id="373" r:id="rId12"/>
    <p:sldId id="1779" r:id="rId13"/>
    <p:sldId id="377" r:id="rId14"/>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27174616" val="1068" revOS="4"/>
      <pr:smFileRevision xmlns:pr="smNativeData" xmlns="smNativeData" dt="1727174616" val="101"/>
      <pr:guideOptions xmlns:pr="smNativeData" xmlns="smNativeData" dt="1727174616"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70" d="100"/>
          <a:sy n="70" d="100"/>
        </p:scale>
        <p:origin x="377" y="809"/>
      </p:cViewPr>
    </p:cSldViewPr>
  </p:slideViewPr>
  <p:outlineViewPr>
    <p:cViewPr>
      <p:scale>
        <a:sx n="33" d="100"/>
        <a:sy n="33" d="100"/>
      </p:scale>
      <p:origin x="0" y="0"/>
    </p:cViewPr>
  </p:outlineViewPr>
  <p:sorterViewPr>
    <p:cViewPr>
      <p:scale>
        <a:sx n="15" d="100"/>
        <a:sy n="15" d="100"/>
      </p:scale>
      <p:origin x="0" y="0"/>
    </p:cViewPr>
  </p:sorterViewPr>
  <p:notesViewPr>
    <p:cSldViewPr snapToGrid="0">
      <p:cViewPr>
        <p:scale>
          <a:sx n="70" d="100"/>
          <a:sy n="70" d="100"/>
        </p:scale>
        <p:origin x="377" y="809"/>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noChangeArrowheads="1"/>
            <a:extLst>
              <a:ext uri="smNativeData">
                <pr:smNativeData xmlns:pr="smNativeData" xmlns="smNativeData" val="SMDATA_15_2Jfy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pUb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Marcador de fecha 2"/>
          <p:cNvSpPr>
            <a:spLocks noGrp="1" noChangeArrowheads="1"/>
            <a:extLst>
              <a:ext uri="smNativeData">
                <pr:smNativeData xmlns:pr="smNativeData" xmlns="smNativeData" val="SMDATA_15_2Jfy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Q9In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sz="quarter" idx="10"/>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92E4DFC-B2D4-7BBB-9A96-44EE03D86C11}" type="datetime1">
              <a:t>10/25/22</a:t>
            </a:fld>
          </a:p>
        </p:txBody>
      </p:sp>
      <p:sp>
        <p:nvSpPr>
          <p:cNvPr id="4" name="Marcador de pie de página 3"/>
          <p:cNvSpPr>
            <a:spLocks noGrp="1" noChangeArrowheads="1"/>
            <a:extLst>
              <a:ext uri="smNativeData">
                <pr:smNativeData xmlns:pr="smNativeData" xmlns="smNativeData" val="SMDATA_15_2Jfy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xzdC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AAAAAA"/>
              </a:ext>
            </a:extLst>
          </p:cNvSpPr>
          <p:nvPr>
            <p:ph type="ftr" sz="quarter" idx="11"/>
          </p:nvPr>
        </p:nvSpPr>
        <p:spPr>
          <a:xfrm>
            <a:off x="0" y="8685530"/>
            <a:ext cx="2971800" cy="458470"/>
          </a:xfrm>
          <a:prstGeom prst="rect">
            <a:avLst/>
          </a:prstGeom>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2Jfy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Date Placeholder 2"/>
          <p:cNvSpPr>
            <a:spLocks noGrp="1" noChangeArrowheads="1"/>
            <a:extLst>
              <a:ext uri="smNativeData">
                <pr:smNativeData xmlns:pr="smNativeData" xmlns="smNativeData" val="SMDATA_15_2Jfy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0"/>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92E3AEA-A4D4-7BCC-9A96-529974D86C07}" type="datetime1">
              <a:t>10/25/22</a:t>
            </a:fld>
          </a:p>
        </p:txBody>
      </p:sp>
      <p:sp>
        <p:nvSpPr>
          <p:cNvPr id="4" name="Slide Image Placeholder 3"/>
          <p:cNvSpPr>
            <a:spLocks noGrp="1" noChangeArrowheads="1"/>
            <a:extLst>
              <a:ext uri="smNativeData">
                <pr:smNativeData xmlns:pr="smNativeData" xmlns="smNativeData" val="SMDATA_15_2JfyZh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xmlns="smNativeData" val="SMDATA_15_2Jfy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pr="smNativeData" xmlns="smNativeData" val="SMDATA_15_2Jfy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11"/>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7" name="Slide Number Placeholder 6"/>
          <p:cNvSpPr>
            <a:spLocks noGrp="1" noChangeArrowheads="1"/>
            <a:extLst>
              <a:ext uri="smNativeData">
                <pr:smNativeData xmlns:pr="smNativeData" xmlns="smNativeData" val="SMDATA_15_2Jfy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12"/>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92E589B-D5D4-7BAE-9A96-23FB16D86C76}" type="slidenum">
              <a:t>‹#›</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Slide">
    <p:spTree>
      <p:nvGrpSpPr>
        <p:cNvPr id="1" name=""/>
        <p:cNvGrpSpPr/>
        <p:nvPr/>
      </p:nvGrpSpPr>
      <p:grpSpPr>
        <a:xfrm>
          <a:off x="0" y="0"/>
          <a:ext cx="0" cy="0"/>
          <a:chOff x="0" y="0"/>
          <a:chExt cx="0" cy="0"/>
        </a:xfrm>
      </p:grpSpPr>
      <p:sp>
        <p:nvSpPr>
          <p:cNvPr id="2" name="Object1"/>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UAAHcOAAB3EQAAEBoAABAAAAAmAAAACAAAAAGBAAAAAAAA"/>
              </a:ext>
            </a:extLst>
          </p:cNvSpPr>
          <p:nvPr>
            <p:ph type="pic" sz="quarter" idx="10"/>
          </p:nvPr>
        </p:nvSpPr>
        <p:spPr>
          <a:xfrm>
            <a:off x="953770" y="2351405"/>
            <a:ext cx="1885315" cy="1885315"/>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Object3"/>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BMAAIUOAADwHgAAHhoAABAAAAAmAAAACAAAAAGBAAAAAAAA"/>
              </a:ext>
            </a:extLst>
          </p:cNvSpPr>
          <p:nvPr>
            <p:ph type="pic" sz="quarter" idx="11"/>
          </p:nvPr>
        </p:nvSpPr>
        <p:spPr>
          <a:xfrm>
            <a:off x="3144520" y="2360295"/>
            <a:ext cx="1884680" cy="1885315"/>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4"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SAAAHAOAAAeLAAACRoAABAAAAAmAAAACAAAAAGBAAAAAAAA"/>
              </a:ext>
            </a:extLst>
          </p:cNvSpPr>
          <p:nvPr>
            <p:ph type="pic" sz="quarter" idx="12"/>
          </p:nvPr>
        </p:nvSpPr>
        <p:spPr>
          <a:xfrm>
            <a:off x="5286375" y="2346960"/>
            <a:ext cx="1885315" cy="1885315"/>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5"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nb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0AAH4OAACXOQAAFxoAABAAAAAmAAAACAAAAAGBAAAAAAAA"/>
              </a:ext>
            </a:extLst>
          </p:cNvSpPr>
          <p:nvPr>
            <p:ph type="pic" sz="quarter" idx="13"/>
          </p:nvPr>
        </p:nvSpPr>
        <p:spPr>
          <a:xfrm>
            <a:off x="7477125" y="2355850"/>
            <a:ext cx="1884680" cy="1885315"/>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6" name="Object2"/>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tTsAAHcOAABORwAAEBoAABAAAAAmAAAACAAAAAGBAAAAAAAA"/>
              </a:ext>
            </a:extLst>
          </p:cNvSpPr>
          <p:nvPr>
            <p:ph type="pic" sz="quarter" idx="14"/>
          </p:nvPr>
        </p:nvSpPr>
        <p:spPr>
          <a:xfrm>
            <a:off x="9705975" y="2351405"/>
            <a:ext cx="1885315" cy="1885315"/>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1_Title Slide">
    <p:spTree>
      <p:nvGrpSpPr>
        <p:cNvPr id="1" name=""/>
        <p:cNvGrpSpPr/>
        <p:nvPr/>
      </p:nvGrpSpPr>
      <p:grpSpPr>
        <a:xfrm>
          <a:off x="0" y="0"/>
          <a:ext cx="0" cy="0"/>
          <a:chOff x="0" y="0"/>
          <a:chExt cx="0" cy="0"/>
        </a:xfrm>
      </p:grpSpPr>
      <p:sp>
        <p:nvSpPr>
          <p:cNvPr id="2" name="Picture Placeholder 27"/>
          <p:cNvSpPr>
            <a:spLocks noGrp="1" noChangeArrowheads="1"/>
            <a:extLst>
              <a:ext uri="smNativeData">
                <pr:smNativeData xmlns:pr="smNativeData" xmlns="smNativeData" val="SMDATA_15_2JfyZhMAAAAlAAAACwAAAA0AAAAAJDEAAFsGAAA0PwAAYw4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0AG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DEAAFsGAAA0PwAAYw4AABAAAAAmAAAACAAAAAGxAAAAAAAA"/>
              </a:ext>
            </a:extLst>
          </p:cNvSpPr>
          <p:nvPr>
            <p:ph type="pic" sz="quarter" idx="11"/>
          </p:nvPr>
        </p:nvSpPr>
        <p:spPr>
          <a:xfrm>
            <a:off x="7988300" y="1033145"/>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7988300" tIns="1033145" rIns="10274300" bIns="2338705"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3" name="Picture Placeholder 28"/>
          <p:cNvSpPr>
            <a:spLocks noGrp="1" noChangeArrowheads="1"/>
            <a:extLst>
              <a:ext uri="smNativeData">
                <pr:smNativeData xmlns:pr="smNativeData" xmlns="smNativeData" val="SMDATA_15_2JfyZhMAAAAlAAAACwAAAA0AAAAAyEEAAHkGAADYTwAAgQ4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EEAAHkGAADYTwAAgQ4AABAAAAAmAAAACAAAAAGxAAAAAAAA"/>
              </a:ext>
            </a:extLst>
          </p:cNvSpPr>
          <p:nvPr>
            <p:ph type="pic" sz="quarter" idx="12"/>
          </p:nvPr>
        </p:nvSpPr>
        <p:spPr>
          <a:xfrm>
            <a:off x="10693400" y="1052195"/>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10693400" tIns="1052195" rIns="12979400" bIns="2357755"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4" name="Picture Placeholder 29"/>
          <p:cNvSpPr>
            <a:spLocks noGrp="1" noChangeArrowheads="1"/>
            <a:extLst>
              <a:ext uri="smNativeData">
                <pr:smNativeData xmlns:pr="smNativeData" xmlns="smNativeData" val="SMDATA_15_2JfyZhMAAAAlAAAACwAAAA0AAAAAgCAAABQRAACQLgAAHBk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CAAABQRAACQLgAAHBkAABAAAAAmAAAACAAAAAGxAAAAAAAA"/>
              </a:ext>
            </a:extLst>
          </p:cNvSpPr>
          <p:nvPr>
            <p:ph type="pic" sz="quarter" idx="13"/>
          </p:nvPr>
        </p:nvSpPr>
        <p:spPr>
          <a:xfrm>
            <a:off x="5283200" y="277622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5283200" tIns="2776220" rIns="7569200" bIns="408178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5" name="Picture Placeholder 30"/>
          <p:cNvSpPr>
            <a:spLocks noGrp="1" noChangeArrowheads="1"/>
            <a:extLst>
              <a:ext uri="smNativeData">
                <pr:smNativeData xmlns:pr="smNativeData" xmlns="smNativeData" val="SMDATA_15_2JfyZhMAAAAlAAAACwAAAA0AAAAAJDEAABQRAAA0PwAAHBk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DEAABQRAAA0PwAAHBkAABAAAAAmAAAACAAAAAGxAAAAAAAA"/>
              </a:ext>
            </a:extLst>
          </p:cNvSpPr>
          <p:nvPr>
            <p:ph type="pic" sz="quarter" idx="14"/>
          </p:nvPr>
        </p:nvSpPr>
        <p:spPr>
          <a:xfrm>
            <a:off x="7988300" y="277622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7988300" tIns="2776220" rIns="10274300" bIns="408178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6" name="Picture Placeholder 31"/>
          <p:cNvSpPr>
            <a:spLocks noGrp="1" noChangeArrowheads="1"/>
            <a:extLst>
              <a:ext uri="smNativeData">
                <pr:smNativeData xmlns:pr="smNativeData" xmlns="smNativeData" val="SMDATA_15_2JfyZhMAAAAlAAAACwAAAA0AAAAAyEEAABQRAADYTwAAHBk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EEAABQRAADYTwAAHBkAABAAAAAmAAAACAAAAAGxAAAAAAAA"/>
              </a:ext>
            </a:extLst>
          </p:cNvSpPr>
          <p:nvPr>
            <p:ph type="pic" sz="quarter" idx="15"/>
          </p:nvPr>
        </p:nvSpPr>
        <p:spPr>
          <a:xfrm>
            <a:off x="10693400" y="277622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10693400" tIns="2776220" rIns="12979400" bIns="408178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7" name="Picture Placeholder 32"/>
          <p:cNvSpPr>
            <a:spLocks noGrp="1" noChangeArrowheads="1"/>
            <a:extLst>
              <a:ext uri="smNativeData">
                <pr:smNativeData xmlns:pr="smNativeData" xmlns="smNativeData" val="SMDATA_15_2JfyZhMAAAAlAAAACwAAAA0AAAAAgCAAAM0bAACQLgAA1SM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CAAAM0bAACQLgAA1SMAABAAAAAmAAAACAAAAAGxAAAAAAAA"/>
              </a:ext>
            </a:extLst>
          </p:cNvSpPr>
          <p:nvPr>
            <p:ph type="pic" sz="quarter" idx="16"/>
          </p:nvPr>
        </p:nvSpPr>
        <p:spPr>
          <a:xfrm>
            <a:off x="5283200" y="4519295"/>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5283200" tIns="4519295" rIns="7569200" bIns="5824855"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8" name="Picture Placeholder 33"/>
          <p:cNvSpPr>
            <a:spLocks noGrp="1" noChangeArrowheads="1"/>
            <a:extLst>
              <a:ext uri="smNativeData">
                <pr:smNativeData xmlns:pr="smNativeData" xmlns="smNativeData" val="SMDATA_15_2JfyZhMAAAAlAAAACwAAAA0AAAAAJDEAAM0bAAA0PwAA1SM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DEAAM0bAAA0PwAA1SMAABAAAAAmAAAACAAAAAGxAAAAAAAA"/>
              </a:ext>
            </a:extLst>
          </p:cNvSpPr>
          <p:nvPr>
            <p:ph type="pic" sz="quarter" idx="17"/>
          </p:nvPr>
        </p:nvSpPr>
        <p:spPr>
          <a:xfrm>
            <a:off x="7988300" y="4519295"/>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7988300" tIns="4519295" rIns="10274300" bIns="5824855"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9" name="Picture Placeholder 34"/>
          <p:cNvSpPr>
            <a:spLocks noGrp="1" noChangeArrowheads="1"/>
            <a:extLst>
              <a:ext uri="smNativeData">
                <pr:smNativeData xmlns:pr="smNativeData" xmlns="smNativeData" val="SMDATA_15_2JfyZhMAAAAlAAAACwAAAA0AAAAAyEEAAM0bAADYTwAA1SM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EEAAM0bAADYTwAA1SMAABAAAAAmAAAACAAAAAGxAAAAAAAA"/>
              </a:ext>
            </a:extLst>
          </p:cNvSpPr>
          <p:nvPr>
            <p:ph type="pic" sz="quarter" idx="18"/>
          </p:nvPr>
        </p:nvSpPr>
        <p:spPr>
          <a:xfrm>
            <a:off x="10693400" y="4519295"/>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10693400" tIns="4519295" rIns="12979400" bIns="5824855"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10" name="Picture Placeholder 26"/>
          <p:cNvSpPr>
            <a:spLocks noGrp="1" noChangeArrowheads="1"/>
            <a:extLst>
              <a:ext uri="smNativeData">
                <pr:smNativeData xmlns:pr="smNativeData" xmlns="smNativeData" val="SMDATA_15_2JfyZhMAAAAlAAAACwAAAA0AAAAAgCAAAFsGAACQLgAAYw4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1sLn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CAAAFsGAACQLgAAYw4AABAAAAAmAAAACAAAAAGxAAAAAAAA"/>
              </a:ext>
            </a:extLst>
          </p:cNvSpPr>
          <p:nvPr>
            <p:ph type="pic" sz="quarter" idx="10"/>
          </p:nvPr>
        </p:nvSpPr>
        <p:spPr>
          <a:xfrm>
            <a:off x="5283200" y="1033145"/>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5283200" tIns="1033145" rIns="7569200" bIns="2338705"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and Content">
    <p:spTree>
      <p:nvGrpSpPr>
        <p:cNvPr id="1" name=""/>
        <p:cNvGrpSpPr/>
        <p:nvPr/>
      </p:nvGrpSpPr>
      <p:grpSpPr>
        <a:xfrm>
          <a:off x="0" y="0"/>
          <a:ext cx="0" cy="0"/>
          <a:chOff x="0" y="0"/>
          <a:chExt cx="0" cy="0"/>
        </a:xfrm>
      </p:grpSpPr>
      <p:sp>
        <p:nvSpPr>
          <p:cNvPr id="2" name="Object1"/>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CKL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AYAAP0UAAA4DgAAMCIAABAAAAAmAAAACAAAAAGBAAAAAAAA"/>
              </a:ext>
            </a:extLst>
          </p:cNvSpPr>
          <p:nvPr>
            <p:ph type="pic" sz="quarter" idx="11"/>
          </p:nvPr>
        </p:nvSpPr>
        <p:spPr>
          <a:xfrm>
            <a:off x="1115060"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Object3"/>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BQAAP0UAADQGwAAMCIAABAAAAAmAAAACAAAAAGBAAAAAAAA"/>
              </a:ext>
            </a:extLst>
          </p:cNvSpPr>
          <p:nvPr>
            <p:ph type="pic" sz="quarter" idx="12"/>
          </p:nvPr>
        </p:nvSpPr>
        <p:spPr>
          <a:xfrm>
            <a:off x="3324860"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4"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CIAAP0UAAAIKgAAMCIAABAAAAAmAAAACAAAAAGBAAAAAAAA"/>
              </a:ext>
            </a:extLst>
          </p:cNvSpPr>
          <p:nvPr>
            <p:ph type="pic" sz="quarter" idx="13"/>
          </p:nvPr>
        </p:nvSpPr>
        <p:spPr>
          <a:xfrm>
            <a:off x="5636260"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5"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i8AAP0UAABDNwAAMCIAABAAAAAmAAAACAAAAAGBAAAAAAAA"/>
              </a:ext>
            </a:extLst>
          </p:cNvSpPr>
          <p:nvPr>
            <p:ph type="pic" sz="quarter" idx="14"/>
          </p:nvPr>
        </p:nvSpPr>
        <p:spPr>
          <a:xfrm>
            <a:off x="7786370" y="3411855"/>
            <a:ext cx="1196975"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6" name="Object2"/>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hR0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T0AAP0UAAAdRQAAMCIAABAAAAAmAAAACAAAAAGBAAAAAAAA"/>
              </a:ext>
            </a:extLst>
          </p:cNvSpPr>
          <p:nvPr>
            <p:ph type="pic" sz="quarter" idx="15"/>
          </p:nvPr>
        </p:nvSpPr>
        <p:spPr>
          <a:xfrm>
            <a:off x="10038715"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1_Title and Content">
    <p:spTree>
      <p:nvGrpSpPr>
        <p:cNvPr id="1" name=""/>
        <p:cNvGrpSpPr/>
        <p:nvPr/>
      </p:nvGrpSpPr>
      <p:grpSpPr>
        <a:xfrm>
          <a:off x="0" y="0"/>
          <a:ext cx="0" cy="0"/>
          <a:chOff x="0" y="0"/>
          <a:chExt cx="0" cy="0"/>
        </a:xfrm>
      </p:grpSpPr>
      <p:sp>
        <p:nvSpPr>
          <p:cNvPr id="2" name="Object1"/>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AYAAP0UAAA4DgAAMCIAABAAAAAmAAAACAAAAAGBAAAAAAAA"/>
              </a:ext>
            </a:extLst>
          </p:cNvSpPr>
          <p:nvPr>
            <p:ph type="pic" sz="quarter" idx="11"/>
          </p:nvPr>
        </p:nvSpPr>
        <p:spPr>
          <a:xfrm>
            <a:off x="1115060"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Object3"/>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BQAAP0UAADQGwAAMCIAABAAAAAmAAAACAAAAAGBAAAAAAAA"/>
              </a:ext>
            </a:extLst>
          </p:cNvSpPr>
          <p:nvPr>
            <p:ph type="pic" sz="quarter" idx="12"/>
          </p:nvPr>
        </p:nvSpPr>
        <p:spPr>
          <a:xfrm>
            <a:off x="3324860"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4"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CIAAP0UAAAIKgAAMCIAABAAAAAmAAAACAAAAAGBAAAAAAAA"/>
              </a:ext>
            </a:extLst>
          </p:cNvSpPr>
          <p:nvPr>
            <p:ph type="pic" sz="quarter" idx="13"/>
          </p:nvPr>
        </p:nvSpPr>
        <p:spPr>
          <a:xfrm>
            <a:off x="5636260"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5"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AH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i8AAP0UAABDNwAAMCIAABAAAAAmAAAACAAAAAGBAAAAAAAA"/>
              </a:ext>
            </a:extLst>
          </p:cNvSpPr>
          <p:nvPr>
            <p:ph type="pic" sz="quarter" idx="14"/>
          </p:nvPr>
        </p:nvSpPr>
        <p:spPr>
          <a:xfrm>
            <a:off x="7786370" y="3411855"/>
            <a:ext cx="1196975"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6" name="Object2"/>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9rt6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UEAAP0UAABlSAAAMCIAABAAAAAmAAAACAAAAAGBAAAAAAAA"/>
              </a:ext>
            </a:extLst>
          </p:cNvSpPr>
          <p:nvPr>
            <p:ph type="pic" sz="quarter" idx="15"/>
          </p:nvPr>
        </p:nvSpPr>
        <p:spPr>
          <a:xfrm>
            <a:off x="10572115" y="3411855"/>
            <a:ext cx="1196340" cy="2145665"/>
          </a:xfrm>
          <a:prstGeom prst="rect">
            <a:avLst/>
          </a:prstGeom>
        </p:spPr>
        <p:txBody>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cGAAAASwAAvicAABAAAAAmAAAACAAAAAGBAAAAAAAA"/>
              </a:ext>
            </a:extLst>
          </p:cNvSpPr>
          <p:nvPr>
            <p:ph type="pic" sz="quarter" idx="10"/>
          </p:nvPr>
        </p:nvSpPr>
        <p:spPr>
          <a:xfrm>
            <a:off x="0" y="1040765"/>
            <a:ext cx="12192000" cy="5419725"/>
          </a:xfrm>
          <a:prstGeom prst="rect">
            <a:avLst/>
          </a:prstGeom>
        </p:spPr>
        <p:txBody>
          <a:bodyPr/>
          <a:lstStyle>
            <a:lvl1pPr marL="0" indent="0">
              <a:buNone/>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1_Blank">
    <p:spTree>
      <p:nvGrpSpPr>
        <p:cNvPr id="1" name=""/>
        <p:cNvGrpSpPr/>
        <p:nvPr/>
      </p:nvGrpSpPr>
      <p:grpSpPr>
        <a:xfrm>
          <a:off x="0" y="0"/>
          <a:ext cx="0" cy="0"/>
          <a:chOff x="0" y="0"/>
          <a:chExt cx="0" cy="0"/>
        </a:xfrm>
      </p:grpSpPr>
      <p:sp>
        <p:nvSpPr>
          <p:cNvPr id="2"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cGAAAASwAAvicAABAAAAAmAAAACAAAAAGBAAAAAAAA"/>
              </a:ext>
            </a:extLst>
          </p:cNvSpPr>
          <p:nvPr>
            <p:ph type="pic" sz="quarter" idx="10"/>
          </p:nvPr>
        </p:nvSpPr>
        <p:spPr>
          <a:xfrm>
            <a:off x="0" y="1040765"/>
            <a:ext cx="12192000" cy="5419725"/>
          </a:xfrm>
          <a:prstGeom prst="rect">
            <a:avLst/>
          </a:prstGeom>
        </p:spPr>
        <p:txBody>
          <a:bodyPr/>
          <a:lstStyle>
            <a:lvl1pPr marL="0" indent="0">
              <a:buNone/>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Object1"/>
          <p:cNvSpPr>
            <a:spLocks noGrp="1" noChangeArrowheads="1"/>
            <a:extLst>
              <a:ext uri="smNativeData">
                <pr:smNativeData xmlns:pr="smNativeData" xmlns="smNativeData" val="SMDATA_15_2JfyZhMAAAAlAAAACwAAAA0AAAAAIAMAACgiAAAwEQAAMCo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AMAACgiAAAwEQAAMCoAABAAAAAmAAAACAAAAAGxAAAAAAAA"/>
              </a:ext>
            </a:extLst>
          </p:cNvSpPr>
          <p:nvPr>
            <p:ph type="pic" sz="quarter" idx="12"/>
          </p:nvPr>
        </p:nvSpPr>
        <p:spPr>
          <a:xfrm>
            <a:off x="508000" y="555244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508000" tIns="5552440" rIns="2794000" bIns="685800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4" name="Picture Placeholder 28"/>
          <p:cNvSpPr>
            <a:spLocks noGrp="1" noChangeArrowheads="1"/>
            <a:extLst>
              <a:ext uri="smNativeData">
                <pr:smNativeData xmlns:pr="smNativeData" xmlns="smNativeData" val="SMDATA_15_2JfyZhMAAAAlAAAACwAAAA0AAAAA5BEAACgiAAD0HwAAMCo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BEAACgiAAD0HwAAMCoAABAAAAAmAAAACAAAAAGxAAAAAAAA"/>
              </a:ext>
            </a:extLst>
          </p:cNvSpPr>
          <p:nvPr>
            <p:ph type="pic" sz="quarter" idx="13"/>
          </p:nvPr>
        </p:nvSpPr>
        <p:spPr>
          <a:xfrm>
            <a:off x="2908300" y="555244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2908300" tIns="5552440" rIns="5194300" bIns="685800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5" name="Picture Placeholder 28"/>
          <p:cNvSpPr>
            <a:spLocks noGrp="1" noChangeArrowheads="1"/>
            <a:extLst>
              <a:ext uri="smNativeData">
                <pr:smNativeData xmlns:pr="smNativeData" xmlns="smNativeData" val="SMDATA_15_2JfyZhMAAAAlAAAACwAAAA0AAAAAqCAAACgiAAC4LgAAMCo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apC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CAAACgiAAC4LgAAMCoAABAAAAAmAAAACAAAAAGxAAAAAAAA"/>
              </a:ext>
            </a:extLst>
          </p:cNvSpPr>
          <p:nvPr>
            <p:ph type="pic" sz="quarter" idx="14"/>
          </p:nvPr>
        </p:nvSpPr>
        <p:spPr>
          <a:xfrm>
            <a:off x="5308600" y="555244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5308600" tIns="5552440" rIns="7594600" bIns="685800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6" name="Object2"/>
          <p:cNvSpPr>
            <a:spLocks noGrp="1" noChangeArrowheads="1"/>
            <a:extLst>
              <a:ext uri="smNativeData">
                <pr:smNativeData xmlns:pr="smNativeData" xmlns="smNativeData" val="SMDATA_15_2JfyZhMAAAAlAAAACwAAAA0AAAAAbC8AACgiAAB8PQAAMCo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bC8AACgiAAB8PQAAMCoAABAAAAAmAAAACAAAAAGxAAAAAAAA"/>
              </a:ext>
            </a:extLst>
          </p:cNvSpPr>
          <p:nvPr>
            <p:ph type="pic" sz="quarter" idx="15"/>
          </p:nvPr>
        </p:nvSpPr>
        <p:spPr>
          <a:xfrm>
            <a:off x="7708900" y="555244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7708900" tIns="5552440" rIns="9994900" bIns="685800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7" name="Object3"/>
          <p:cNvSpPr>
            <a:spLocks noGrp="1" noChangeArrowheads="1"/>
            <a:extLst>
              <a:ext uri="smNativeData">
                <pr:smNativeData xmlns:pr="smNativeData" xmlns="smNativeData" val="SMDATA_15_2JfyZhMAAAAlAAAACwAAAA0AAAAAqD4AACgiAAC4TAAAMCo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D4AACgiAAC4TAAAMCoAABAAAAAmAAAACAAAAAGxAAAAAAAA"/>
              </a:ext>
            </a:extLst>
          </p:cNvSpPr>
          <p:nvPr>
            <p:ph type="pic" sz="quarter" idx="16"/>
          </p:nvPr>
        </p:nvSpPr>
        <p:spPr>
          <a:xfrm>
            <a:off x="10185400" y="5552440"/>
            <a:ext cx="2286000" cy="1305560"/>
          </a:xfrm>
          <a:custGeom>
            <a:avLst/>
            <a:gdLst/>
            <a:ahLst/>
            <a:cxnLst/>
            <a:rect l="0" t="0" r="2286000" b="1305560"/>
            <a:pathLst>
              <a:path w="2286000" h="1305560">
                <a:moveTo>
                  <a:pt x="105246" y="0"/>
                </a:moveTo>
                <a:lnTo>
                  <a:pt x="2180754" y="0"/>
                </a:lnTo>
                <a:cubicBezTo>
                  <a:pt x="2238880" y="0"/>
                  <a:pt x="2286000" y="47112"/>
                  <a:pt x="2286000" y="105228"/>
                </a:cubicBezTo>
                <a:lnTo>
                  <a:pt x="2286000" y="1200332"/>
                </a:lnTo>
                <a:cubicBezTo>
                  <a:pt x="2286000" y="1258448"/>
                  <a:pt x="2238880" y="1305560"/>
                  <a:pt x="2180754" y="1305560"/>
                </a:cubicBezTo>
                <a:lnTo>
                  <a:pt x="105246" y="1305560"/>
                </a:lnTo>
                <a:cubicBezTo>
                  <a:pt x="47120" y="1305560"/>
                  <a:pt x="0" y="1258448"/>
                  <a:pt x="0" y="1200332"/>
                </a:cubicBezTo>
                <a:lnTo>
                  <a:pt x="0" y="105228"/>
                </a:lnTo>
                <a:cubicBezTo>
                  <a:pt x="0" y="47112"/>
                  <a:pt x="47120" y="0"/>
                  <a:pt x="105246" y="0"/>
                </a:cubicBezTo>
                <a:close/>
              </a:path>
            </a:pathLst>
          </a:custGeom>
        </p:spPr>
        <p:txBody>
          <a:bodyPr vert="horz" wrap="square" lIns="10185400" tIns="5552440" rIns="12471400" bIns="6858000" numCol="1" spcCol="215900" anchor="t">
            <a:prstTxWarp prst="textNoShape">
              <a:avLst/>
            </a:prstTxWarp>
          </a:bodyPr>
          <a:lstStyle>
            <a:lvl1pPr>
              <a:defRPr lang="en-us" sz="12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8" name="CuadroTexto 9"/>
          <p:cNvSpPr>
            <a:extLst>
              <a:ext uri="smNativeData">
                <pr:smNativeData xmlns:pr="smNativeData" xmlns="smNativeData" val="SMDATA_15_2JfyZh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ytL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vwIAAI8eAAC0CwAA1CAAABAgAAAmAAAACAAAAP//////////"/>
              </a:ext>
            </a:extLst>
          </p:cNvSpPr>
          <p:nvPr/>
        </p:nvSpPr>
        <p:spPr>
          <a:xfrm>
            <a:off x="446405" y="4967605"/>
            <a:ext cx="1456055" cy="368935"/>
          </a:xfrm>
          <a:prstGeom prst="rect">
            <a:avLst/>
          </a:prstGeom>
          <a:noFill/>
          <a:ln>
            <a:noFill/>
          </a:ln>
          <a:effectLst/>
        </p:spPr>
        <p:txBody>
          <a:bodyPr vert="horz" wrap="square" lIns="91440" tIns="45720" rIns="91440" bIns="45720" numCol="1" spcCol="215900" anchor="t"/>
          <a:lstStyle/>
          <a:p>
            <a:pPr>
              <a:defRPr lang="en-us"/>
            </a:pPr>
            <a:r>
              <a:rPr lang="en-us" cap="none">
                <a:solidFill>
                  <a:schemeClr val="bg1"/>
                </a:solidFill>
              </a:rPr>
              <a:t>My list</a:t>
            </a:r>
            <a:endParaRPr lang="en-us" cap="none">
              <a:solidFill>
                <a:schemeClr val="bg1"/>
              </a:solidFill>
            </a:endParaRPr>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Diseño personalizado">
    <p:spTree>
      <p:nvGrpSpPr>
        <p:cNvPr id="1" name=""/>
        <p:cNvGrpSpPr/>
        <p:nvPr/>
      </p:nvGrpSpPr>
      <p:grpSpPr>
        <a:xfrm>
          <a:off x="0" y="0"/>
          <a:ext cx="0" cy="0"/>
          <a:chOff x="0" y="0"/>
          <a:chExt cx="0" cy="0"/>
        </a:xfrm>
      </p:grpSpPr>
      <p:sp>
        <p:nvSpPr>
          <p:cNvPr id="2"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TwcAAHMQAABdGQAACxwAABAAAAAmAAAACAAAAAGBAAAAAAAA"/>
              </a:ext>
            </a:extLst>
          </p:cNvSpPr>
          <p:nvPr>
            <p:ph type="pic" sz="quarter" idx="12"/>
          </p:nvPr>
        </p:nvSpPr>
        <p:spPr>
          <a:xfrm>
            <a:off x="1188085" y="2673985"/>
            <a:ext cx="2934970" cy="1884680"/>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Object1"/>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4RoAAG4QAADvLAAABxwAABAAAAAmAAAACAAAAAGBAAAAAAAA"/>
              </a:ext>
            </a:extLst>
          </p:cNvSpPr>
          <p:nvPr>
            <p:ph type="pic" sz="quarter" idx="13"/>
          </p:nvPr>
        </p:nvSpPr>
        <p:spPr>
          <a:xfrm>
            <a:off x="4369435" y="2670810"/>
            <a:ext cx="2934970" cy="1885315"/>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4" name="Object2"/>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S8AAHcQAADPQQAAEBwAABAAAAAmAAAACAAAAAGBAAAAAAAA"/>
              </a:ext>
            </a:extLst>
          </p:cNvSpPr>
          <p:nvPr>
            <p:ph type="pic" sz="quarter" idx="14"/>
          </p:nvPr>
        </p:nvSpPr>
        <p:spPr>
          <a:xfrm>
            <a:off x="7762875" y="2676525"/>
            <a:ext cx="2934970" cy="1885315"/>
          </a:xfrm>
          <a:prstGeom prst="rect">
            <a:avLst/>
          </a:prstGeom>
        </p:spPr>
        <p:txBody>
          <a:bodyPr/>
          <a:lstStyle>
            <a:lvl1pPr>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2_Blank">
    <p:spTree>
      <p:nvGrpSpPr>
        <p:cNvPr id="1" name=""/>
        <p:cNvGrpSpPr/>
        <p:nvPr/>
      </p:nvGrpSpPr>
      <p:grpSpPr>
        <a:xfrm>
          <a:off x="0" y="0"/>
          <a:ext cx="0" cy="0"/>
          <a:chOff x="0" y="0"/>
          <a:chExt cx="0" cy="0"/>
        </a:xfrm>
      </p:grpSpPr>
      <p:sp>
        <p:nvSpPr>
          <p:cNvPr id="2" name="Marcador de posición de imagen 7"/>
          <p:cNvSpPr txBox="1">
            <a:spLocks noGrp="1" noChangeArrowheads="1"/>
            <a:extLst>
              <a:ext uri="smNativeData">
                <pr:smNativeData xmlns:pr="smNativeData" xmlns="smNativeData" val="SMDATA_15_2JfyZh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ZlE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EMCAAAASwAAmiMAABAAAAAmAAAACAAAAAGBAAAAAAAA"/>
              </a:ext>
            </a:extLst>
          </p:cNvSpPr>
          <p:nvPr>
            <p:ph type="pic" sz="quarter" idx="10"/>
          </p:nvPr>
        </p:nvSpPr>
        <p:spPr>
          <a:xfrm>
            <a:off x="0" y="367665"/>
            <a:ext cx="12192000" cy="5419725"/>
          </a:xfrm>
          <a:prstGeom prst="rect">
            <a:avLst/>
          </a:prstGeom>
        </p:spPr>
        <p:txBody>
          <a:bodyPr/>
          <a:lstStyle>
            <a:lvl1pPr marL="0" indent="0">
              <a:buNone/>
              <a:defRPr lang="en-us" sz="1600" cap="none">
                <a:solidFill>
                  <a:schemeClr val="bg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1_Diseño personalizad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hyperlink" Target="http://ppthemes.com/" TargetMode="External"/><Relationship Id="rId2" Type="http://schemas.openxmlformats.org/officeDocument/2006/relationships/hyperlink" Target="http://shopping.ppthemes.com/" TargetMode="External"/><Relationship Id="rId3" Type="http://schemas.openxmlformats.org/officeDocument/2006/relationships/image" Target="../media/image1.png"/><Relationship Id="rId4" Type="http://schemas.openxmlformats.org/officeDocument/2006/relationships/hyperlink" Target="https://slidesgratis.com/" TargetMode="External"/><Relationship Id="rId5" Type="http://schemas.openxmlformats.org/officeDocument/2006/relationships/image" Target="../media/image2.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Rectángulo 6"/>
          <p:cNvSpPr>
            <a:extLst>
              <a:ext uri="smNativeData">
                <pr:smNativeData xmlns:pr="smNativeData" xmlns="smNativeData" val="SMDATA_15_2JfyZhMAAAAlAAAAZAAAAA0AAAAAkAAAAEgAAACQAAAASAAAAAAAAAABAAAAAAAAAAEAAABQAAAAAAAAAAAA4D8AAAAAAADg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hCb3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v///wEAAAAAAAAAAAAAAAAAAAAAAAAAAAAAAAAAAAAAAAAAADJVkQB/f38A5+bmA8zMzADAwP8Af39/AAAAAAAAAAAAAAAAAAAAAAAAAAAAIQAAABgAAAAUAAAAAAAAAAAAAAAASwAAMCoAABAAAAAmAAAACAAAAP//////////"/>
              </a:ext>
            </a:extLst>
          </p:cNvSpPr>
          <p:nvPr/>
        </p:nvSpPr>
        <p:spPr>
          <a:xfrm>
            <a:off x="0" y="0"/>
            <a:ext cx="12192000" cy="6858000"/>
          </a:xfrm>
          <a:prstGeom prst="rect">
            <a:avLst/>
          </a:prstGeom>
          <a:solidFill>
            <a:schemeClr val="tx1"/>
          </a:soli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3" name="Rectángulo 3"/>
          <p:cNvSpPr>
            <a:extLst>
              <a:ext uri="smNativeData">
                <pr:smNativeData xmlns:pr="smNativeData" xmlns="smNativeData" val="SMDATA_15_2JfyZhMAAAAlAAAAZAAAAA0AAAAAkAAAAEgAAACQAAAASAAAAAAAAAABAAAAAAAAAAEAAABQAAAAAAAAAAAA4D8AAAAAAADgPwAAAAAAAOA/AAAAAAAA4D8AAAAAAADgPwAAAAAAAOA/AAAAAAAA4D8AAAAAAADgPwAAAAAAAOA/AAAAAAAA4D8CAAAAjAAAAAEAAAAAAAAATAM5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AM5AP///wEAAAAAAAAAAAAAAAAAAAAAAAAAAAAAAAAAAAAAAAAAADJVkQB/f38A5+bmA8zMzADAwP8Af39/AAAAAAAAAAAAAAAAAAAAAAAAAAAAIQAAABgAAAAUAAAAAAAAAMH4//8ASwAA5f///xAAAAAmAAAACAAAAP//////////"/>
              </a:ext>
            </a:extLst>
          </p:cNvSpPr>
          <p:nvPr/>
        </p:nvSpPr>
        <p:spPr>
          <a:xfrm>
            <a:off x="0" y="-1177925"/>
            <a:ext cx="12192000" cy="1160780"/>
          </a:xfrm>
          <a:prstGeom prst="rect">
            <a:avLst/>
          </a:prstGeom>
          <a:solidFill>
            <a:srgbClr val="4C0339"/>
          </a:soli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4" name="CuadroTexto 4"/>
          <p:cNvSpPr>
            <a:extLst>
              <a:ext uri="smNativeData">
                <pr:smNativeData xmlns:pr="smNativeData" xmlns="smNativeData" val="SMDATA_15_2JfyZh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goAAG76///6HgAAZ/7//xAgAAAmAAAACAAAAP//////////"/>
              </a:ext>
            </a:extLst>
          </p:cNvSpPr>
          <p:nvPr/>
        </p:nvSpPr>
        <p:spPr>
          <a:xfrm>
            <a:off x="1753870" y="-905510"/>
            <a:ext cx="3281680" cy="645795"/>
          </a:xfrm>
          <a:prstGeom prst="rect">
            <a:avLst/>
          </a:prstGeom>
          <a:noFill/>
          <a:ln>
            <a:noFill/>
          </a:ln>
          <a:effectLst/>
        </p:spPr>
        <p:txBody>
          <a:bodyPr vert="horz" wrap="none" lIns="91440" tIns="45720" rIns="91440" bIns="45720" numCol="1" spcCol="215900" anchor="t"/>
          <a:lstStyle/>
          <a:p>
            <a:pPr>
              <a:defRPr lang="en-us"/>
            </a:pPr>
            <a:r>
              <a:rPr lang="en-us" cap="none">
                <a:solidFill>
                  <a:schemeClr val="bg1"/>
                </a:solidFill>
                <a:hlinkClick r:id="rId1"/>
              </a:rPr>
              <a:t>http://ppthemes.com/</a:t>
            </a:r>
            <a:endParaRPr lang="en-us" cap="none">
              <a:solidFill>
                <a:schemeClr val="bg1"/>
              </a:solidFill>
            </a:endParaRPr>
          </a:p>
          <a:p>
            <a:pPr>
              <a:defRPr lang="en-us"/>
            </a:pPr>
            <a:r>
              <a:rPr lang="en-us" cap="none">
                <a:solidFill>
                  <a:schemeClr val="bg1"/>
                </a:solidFill>
                <a:hlinkClick r:id="rId2"/>
              </a:rPr>
              <a:t>http://shopping.ppthemes.com/</a:t>
            </a:r>
            <a:r>
              <a:rPr lang="en-us" cap="none">
                <a:solidFill>
                  <a:schemeClr val="bg1"/>
                </a:solidFill>
              </a:rPr>
              <a:t> </a:t>
            </a:r>
            <a:endParaRPr lang="en-us" cap="none">
              <a:solidFill>
                <a:schemeClr val="bg1"/>
              </a:solidFill>
            </a:endParaRPr>
          </a:p>
        </p:txBody>
      </p:sp>
      <p:pic>
        <p:nvPicPr>
          <p:cNvPr id="5" name="Imagen 7"/>
          <p:cNvPicPr>
            <a:picLocks noChangeAspect="1"/>
            <a:extLst>
              <a:ext uri="smNativeData">
                <pr:smNativeData xmlns:pr="smNativeData" xmlns="smNativeData" val="SMDATA_17_2JfyZ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8rAABW+f//sTQAAE////8QAAAAJgAAAAgAAAD//////////w=="/>
              </a:ext>
            </a:extLst>
          </p:cNvPicPr>
          <p:nvPr/>
        </p:nvPicPr>
        <p:blipFill>
          <a:blip r:embed="rId3"/>
          <a:stretch>
            <a:fillRect/>
          </a:stretch>
        </p:blipFill>
        <p:spPr>
          <a:xfrm>
            <a:off x="7009765" y="-1083310"/>
            <a:ext cx="1555750" cy="970915"/>
          </a:xfrm>
          <a:prstGeom prst="rect">
            <a:avLst/>
          </a:prstGeom>
          <a:noFill/>
          <a:ln>
            <a:noFill/>
          </a:ln>
          <a:effectLst/>
        </p:spPr>
      </p:pic>
      <p:sp>
        <p:nvSpPr>
          <p:cNvPr id="6" name="CuadroTexto 8"/>
          <p:cNvSpPr>
            <a:extLst>
              <a:ext uri="smNativeData">
                <pr:smNativeData xmlns:pr="smNativeData" xmlns="smNativeData" val="SMDATA_15_2JfyZh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RjUAAAj8//+iRQAATv7//xAgAAAmAAAACAAAAP//////////"/>
              </a:ext>
            </a:extLst>
          </p:cNvSpPr>
          <p:nvPr/>
        </p:nvSpPr>
        <p:spPr>
          <a:xfrm>
            <a:off x="8660130" y="-645160"/>
            <a:ext cx="2659380" cy="369570"/>
          </a:xfrm>
          <a:prstGeom prst="rect">
            <a:avLst/>
          </a:prstGeom>
          <a:noFill/>
          <a:ln>
            <a:noFill/>
          </a:ln>
          <a:effectLst/>
        </p:spPr>
        <p:txBody>
          <a:bodyPr vert="horz" wrap="none" lIns="91440" tIns="45720" rIns="91440" bIns="45720" numCol="1" spcCol="215900" anchor="t"/>
          <a:lstStyle/>
          <a:p>
            <a:pPr>
              <a:defRPr lang="en-us"/>
            </a:pPr>
            <a:r>
              <a:rPr lang="en-us" cap="none">
                <a:solidFill>
                  <a:schemeClr val="bg1"/>
                </a:solidFill>
                <a:hlinkClick r:id="rId4"/>
              </a:rPr>
              <a:t>https://slidesgratis.com/</a:t>
            </a:r>
            <a:r>
              <a:rPr lang="en-us" cap="none">
                <a:solidFill>
                  <a:schemeClr val="bg1"/>
                </a:solidFill>
              </a:rPr>
              <a:t> </a:t>
            </a:r>
            <a:endParaRPr lang="en-us" cap="none">
              <a:solidFill>
                <a:schemeClr val="bg1"/>
              </a:solidFill>
            </a:endParaRPr>
          </a:p>
        </p:txBody>
      </p:sp>
      <p:pic>
        <p:nvPicPr>
          <p:cNvPr id="7" name="Imagen 13"/>
          <p:cNvPicPr>
            <a:picLocks noChangeAspect="1"/>
            <a:extLst>
              <a:ext uri="smNativeData">
                <pr:smNativeData xmlns:pr="smNativeData" xmlns="smNativeData" val="SMDATA_17_2JfyZ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E8KAADtBAAACww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PoBAAAB+v//NQoAAAn+//8QAAAAJgAAAAgAAAD//////////w=="/>
              </a:ext>
            </a:extLst>
          </p:cNvPicPr>
          <p:nvPr/>
        </p:nvPicPr>
        <p:blipFill>
          <a:blip r:embed="rId5"/>
          <a:srcRect l="0" t="26390" r="12610" b="30830"/>
          <a:stretch>
            <a:fillRect/>
          </a:stretch>
        </p:blipFill>
        <p:spPr>
          <a:xfrm>
            <a:off x="321310" y="-974725"/>
            <a:ext cx="1337945" cy="655320"/>
          </a:xfrm>
          <a:prstGeom prst="rect">
            <a:avLst/>
          </a:prstGeom>
          <a:noFill/>
          <a:ln>
            <a:noFill/>
          </a:ln>
          <a:effectLst/>
        </p:spPr>
      </p:pic>
      <p:sp>
        <p:nvSpPr>
          <p:cNvPr id="8" name="Rectángulo 9"/>
          <p:cNvSpPr>
            <a:extLst>
              <a:ext uri="smNativeData">
                <pr:smNativeData xmlns:pr="smNativeData" xmlns="smNativeData" val="SMDATA_15_2JfyZhMAAAAlAAAAZAAAAA0AAAAAkAAAAEgAAACQAAAASAAAAAAAAAABAAAAAAAAAAEAAABQAAAAAAAAAAAA4D8AAAAAAADgPwAAAAAAAOA/AAAAAAAA4D8AAAAAAADgPwAAAAAAAOA/AAAAAAAA4D8AAAAAAADgPwAAAAAAAOA/AAAAAAAA4D8CAAAAjAAAAAEAAAAAAAAATAM5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1sLn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AM5AP///wEAAAAAAAAAAAAAAAAAAAAAAAAAAAAAAAAAAAAAAAAAADJVkQB/f38A5+bmA8zMzADAwP8Af39/AAAAAAAAAAAAAAAAAAAAAAAAAAAAIQAAABgAAAAUAAAAAAAAAMH4//8ASwAA5f///xAAAAAmAAAACAAAAP//////////"/>
              </a:ext>
            </a:extLst>
          </p:cNvSpPr>
          <p:nvPr/>
        </p:nvSpPr>
        <p:spPr>
          <a:xfrm>
            <a:off x="0" y="-1177925"/>
            <a:ext cx="12192000" cy="1160780"/>
          </a:xfrm>
          <a:prstGeom prst="rect">
            <a:avLst/>
          </a:prstGeom>
          <a:solidFill>
            <a:srgbClr val="4C0339"/>
          </a:soli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9" name="CuadroTexto 14"/>
          <p:cNvSpPr>
            <a:extLst>
              <a:ext uri="smNativeData">
                <pr:smNativeData xmlns:pr="smNativeData" xmlns="smNativeData" val="SMDATA_15_2JfyZh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goAAG76//+YGQAAZ/7//xAgAAAmAAAACAAAAP//////////"/>
              </a:ext>
            </a:extLst>
          </p:cNvSpPr>
          <p:nvPr/>
        </p:nvSpPr>
        <p:spPr>
          <a:xfrm>
            <a:off x="1753870" y="-905510"/>
            <a:ext cx="2406650" cy="645795"/>
          </a:xfrm>
          <a:prstGeom prst="rect">
            <a:avLst/>
          </a:prstGeom>
          <a:noFill/>
          <a:ln>
            <a:noFill/>
          </a:ln>
          <a:effectLst/>
        </p:spPr>
        <p:txBody>
          <a:bodyPr vert="horz" wrap="none" lIns="91440" tIns="45720" rIns="91440" bIns="45720" numCol="1" spcCol="215900" anchor="t"/>
          <a:lstStyle/>
          <a:p>
            <a:pPr>
              <a:defRPr lang="en-us"/>
            </a:pPr>
            <a:r>
              <a:rPr lang="en-us" cap="none">
                <a:solidFill>
                  <a:schemeClr val="bg1"/>
                </a:solidFill>
                <a:hlinkClick r:id="rId1"/>
              </a:rPr>
              <a:t>http://ppthemes.com/</a:t>
            </a:r>
            <a:endParaRPr lang="en-us" cap="none">
              <a:solidFill>
                <a:schemeClr val="bg1"/>
              </a:solidFill>
            </a:endParaRPr>
          </a:p>
          <a:p>
            <a:pPr>
              <a:defRPr lang="en-us"/>
            </a:pPr>
            <a:r>
              <a:rPr lang="en-us" cap="none">
                <a:solidFill>
                  <a:schemeClr val="bg1"/>
                </a:solidFill>
                <a:hlinkClick r:id="rId2"/>
              </a:rPr>
              <a:t>http://pptbundle.com/</a:t>
            </a:r>
            <a:r>
              <a:rPr lang="en-us" cap="none">
                <a:solidFill>
                  <a:schemeClr val="bg1"/>
                </a:solidFill>
              </a:rPr>
              <a:t> </a:t>
            </a:r>
            <a:endParaRPr lang="en-us" cap="none">
              <a:solidFill>
                <a:schemeClr val="bg1"/>
              </a:solidFill>
            </a:endParaRPr>
          </a:p>
        </p:txBody>
      </p:sp>
      <p:pic>
        <p:nvPicPr>
          <p:cNvPr id="10" name="Imagen 15"/>
          <p:cNvPicPr>
            <a:picLocks noChangeAspect="1"/>
            <a:extLst>
              <a:ext uri="smNativeData">
                <pr:smNativeData xmlns:pr="smNativeData" xmlns="smNativeData" val="SMDATA_17_2JfyZ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8rAABW+f//sTQAAE////8QAAAAJgAAAAgAAAD//////////w=="/>
              </a:ext>
            </a:extLst>
          </p:cNvPicPr>
          <p:nvPr/>
        </p:nvPicPr>
        <p:blipFill>
          <a:blip r:embed="rId3"/>
          <a:stretch>
            <a:fillRect/>
          </a:stretch>
        </p:blipFill>
        <p:spPr>
          <a:xfrm>
            <a:off x="7009765" y="-1083310"/>
            <a:ext cx="1555750" cy="970915"/>
          </a:xfrm>
          <a:prstGeom prst="rect">
            <a:avLst/>
          </a:prstGeom>
          <a:noFill/>
          <a:ln>
            <a:noFill/>
          </a:ln>
          <a:effectLst/>
        </p:spPr>
      </p:pic>
      <p:sp>
        <p:nvSpPr>
          <p:cNvPr id="11" name="CuadroTexto 16"/>
          <p:cNvSpPr>
            <a:extLst>
              <a:ext uri="smNativeData">
                <pr:smNativeData xmlns:pr="smNativeData" xmlns="smNativeData" val="SMDATA_15_2JfyZh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RjUAAAj8//+iRQAATv7//xAgAAAmAAAACAAAAP//////////"/>
              </a:ext>
            </a:extLst>
          </p:cNvSpPr>
          <p:nvPr/>
        </p:nvSpPr>
        <p:spPr>
          <a:xfrm>
            <a:off x="8660130" y="-645160"/>
            <a:ext cx="2659380" cy="369570"/>
          </a:xfrm>
          <a:prstGeom prst="rect">
            <a:avLst/>
          </a:prstGeom>
          <a:noFill/>
          <a:ln>
            <a:noFill/>
          </a:ln>
          <a:effectLst/>
        </p:spPr>
        <p:txBody>
          <a:bodyPr vert="horz" wrap="none" lIns="91440" tIns="45720" rIns="91440" bIns="45720" numCol="1" spcCol="215900" anchor="t"/>
          <a:lstStyle/>
          <a:p>
            <a:pPr>
              <a:defRPr lang="en-us"/>
            </a:pPr>
            <a:r>
              <a:rPr lang="en-us" cap="none">
                <a:solidFill>
                  <a:schemeClr val="bg1"/>
                </a:solidFill>
                <a:hlinkClick r:id="rId4"/>
              </a:rPr>
              <a:t>https://slidesgratis.com/</a:t>
            </a:r>
            <a:r>
              <a:rPr lang="en-us" cap="none">
                <a:solidFill>
                  <a:schemeClr val="bg1"/>
                </a:solidFill>
              </a:rPr>
              <a:t> </a:t>
            </a:r>
            <a:endParaRPr lang="en-us" cap="none">
              <a:solidFill>
                <a:schemeClr val="bg1"/>
              </a:solidFill>
            </a:endParaRPr>
          </a:p>
        </p:txBody>
      </p:sp>
      <p:pic>
        <p:nvPicPr>
          <p:cNvPr id="12" name="Imagen 17"/>
          <p:cNvPicPr>
            <a:picLocks noChangeAspect="1"/>
            <a:extLst>
              <a:ext uri="smNativeData">
                <pr:smNativeData xmlns:pr="smNativeData" xmlns="smNativeData" val="SMDATA_17_2JfyZ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E8KAADtBAAACww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PoBAAAB+v//NQoAAAn+//8QAAAAJgAAAAgAAAD//////////w=="/>
              </a:ext>
            </a:extLst>
          </p:cNvPicPr>
          <p:nvPr/>
        </p:nvPicPr>
        <p:blipFill>
          <a:blip r:embed="rId5"/>
          <a:srcRect l="0" t="26390" r="12610" b="30830"/>
          <a:stretch>
            <a:fillRect/>
          </a:stretch>
        </p:blipFill>
        <p:spPr>
          <a:xfrm>
            <a:off x="321310" y="-974725"/>
            <a:ext cx="1337945" cy="655320"/>
          </a:xfrm>
          <a:prstGeom prst="rect">
            <a:avLst/>
          </a:prstGeom>
          <a:noFill/>
          <a:ln>
            <a:noFill/>
          </a:ln>
          <a:effectLst/>
        </p:spPr>
      </p:pic>
    </p:spTree>
  </p:cSld>
  <p:clrMap bg1="lt1" tx1="dk1" bg2="lt2" tx2="dk2" accent1="accent1" accent2="accent2" accent3="accent3" accent4="accent4" accent5="accent5" accent6="accent6" hlink="hlink" folHlink="folHlink"/>
  <p:sldLayoutIdLst>
    <p:sldLayoutId id="2147483649" r:id="rId6"/>
    <p:sldLayoutId id="2147483659" r:id="rId7"/>
    <p:sldLayoutId id="2147483650" r:id="rId8"/>
    <p:sldLayoutId id="2147483656" r:id="rId9"/>
    <p:sldLayoutId id="2147483655" r:id="rId10"/>
    <p:sldLayoutId id="2147483660" r:id="rId11"/>
    <p:sldLayoutId id="2147483657" r:id="rId12"/>
    <p:sldLayoutId id="2147483661" r:id="rId13"/>
    <p:sldLayoutId id="2147483658" r:id="rId14"/>
    <p:sldLayoutId id="2147483662" r:id="rId15"/>
  </p:sldLayoutIdLst>
  <p:hf sldNum="0"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microsoft.com/office/2007/relationships/media" Target="../media/media1.mp3"/><Relationship Id="rId3" Type="http://schemas.openxmlformats.org/officeDocument/2006/relationships/audio" Target="../media/media1.mp3"/><Relationship Id="rId4" Type="http://schemas.openxmlformats.org/officeDocument/2006/relationships/image" Target="../media/image3.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yt1s.com - Netflix New Logo Animation 2019.mp3">
            <a:hlinkClick r:id="" action="ppaction://media"/>
          </p:cNvPr>
          <p:cNvPicPr>
            <a:picLocks noChangeAspect="1"/>
            <a:extLst>
              <a:ext uri="smNativeData">
                <pr:smNativeData xmlns:pr="smNativeData" xmlns="smNativeData" val="SMDATA_17_2JfyZ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ICKW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FOAAAIJQAA0VEAAMgoAAAQAAAAJgAAAAgAAAD//////////w=="/>
              </a:ext>
            </a:extLst>
          </p:cNvPicPr>
          <p:nvPr>
            <a:audioFile r:link="rId3"/>
            <p:extLst>
              <p:ext uri="{DAA4B4D4-6D71-4841-9C94-3DE7FCFB9230}">
                <p14:media xmlns:p14="http://schemas.microsoft.com/office/powerpoint/2010/main" r:embed="rId2"/>
              </p:ext>
            </p:extLst>
          </p:nvPr>
        </p:nvPicPr>
        <p:blipFill>
          <a:blip r:embed="rId4"/>
          <a:stretch>
            <a:fillRect/>
          </a:stretch>
        </p:blipFill>
        <p:spPr>
          <a:xfrm>
            <a:off x="12690475" y="6019800"/>
            <a:ext cx="609600" cy="609600"/>
          </a:xfrm>
          <a:prstGeom prst="rect">
            <a:avLst/>
          </a:prstGeom>
          <a:noFill/>
          <a:ln>
            <a:noFill/>
          </a:ln>
          <a:effectLst/>
        </p:spPr>
      </p:pic>
      <p:sp>
        <p:nvSpPr>
          <p:cNvPr id="3" name="CuadroTexto 10"/>
          <p:cNvSpPr>
            <a:extLst>
              <a:ext uri="smNativeData">
                <pr:smNativeData xmlns:pr="smNativeData" xmlns="smNativeData" val="SMDATA_16_2JfyZhMAAAAlAAAAEAAAAA0AAAAAkAAAAEgAAACQAAAASAAAAAAAAAAAAAAAAAAAAAEAAABQAAAAtAJDVrd64D8AAAAAAADgPwAAAAAAAOA/AAAAAAAA4D8AAAAAAADgPwAAAAAAAOA/AAAAAAAA4D8AAAAAAADgPwAAAAAAAOA/AAAAAAAA4D8CAAAAjAAAAAEAAAAAAAAA/wAAAP///wgAAAAAAAAAAAAAAAAAAAAAAAAAAAAAAAAAAAAAeAAAAAEAAABAAAAAAAAAAAAAAABaAAAAAAAAAAAAAAAAAAAAAAAAAAAAAAAAAAAAAAAAAAAAAAAAAAAAAAAAAAAAAAAAAAAAAAAAAAAAAAAAAAAAAAAAAAAAAAAAAAAAFAAAADwAAAAAAAAAAAAAAAAAAAAPAAAAAQAAACMAAAAjAAAAIwAAAB4AAAAAAAAAZAAAAGQAAAAAAAAAZAAAAGQAAAAVAAAAYAAAAAEAAAAAAAAAAAAAAAAAAAAAAAAAAAAAAAAAAAD///9/mwcAAJsHAAABAAAA/wAAAAAAAABkAAAAAAAAABQAAABD4f//AAAAACYAAAAAAAAAvR4AAAAAAAAmAAAAZAAAABYAAABMAAAAAAAAAAAAAAAEAAAAAAAAAAEAAADn5uYKAAAAACgAAAAoAAAAZAAAAGQAAAAAAAAAzMzMAAAAAABQAAAAUAAAAGQAAABkAAAAAAAAAAYAAABRAAAAQgBlAGIAYQBzACAATgBlAHUAZQAAAAAAAADgPwAAAAAAAOA/AAAAAAAA4D8AAAAAAADgPwAAAAAAAOA/AAAAANhAAAABAAAASWQAAABkAAAAFwAAABQAAAAAAAAAAAAAAP9/AAD/fwAAAAAAAAkAAAAEAAAA7+7u7h4AAABoAAAAAAAAAAAAAAAAAAAAAAAAAAAAAAAQJwAAECcAAAAAAAAAAAAAAAAAAAAAAAAAAAAAAAAAAAAAAAAAAAAAFAAAAAAAAADAwP8AAAAAAGQAAAAyAAAAAAAAAGQAAAAAAAAAf39/AAoAAAAiAAAAGAAAAAAAAAAAAAAAAAAAAAAAAAAAAAAAAAAAACQAAAAkAAAAAAAAAAcAAAAAAAAAAAAAAAAAAAAAAAAAAAAAAAAAAAB/f38AJQAAAFgAAAABAAAAAAAAAAAAAAAAAAAAAAAAAAAAAAAAAAAAAAAAAAAAAAAAAAAAAAAAAC4AAAAAAAAAoIYBAAAAAAAAAAAAAAAAAAwAAAABAAAAAAAAAAAAAAAAAAAAHwAAAFQAAAD/AAAA////AQAAAAAAAAAAAAAAAAAAAAAAAAAAAAAAAAAAAAAAAAAAAAAAAP8AAADn5uYDzMzMAMDA/wB/f38AAAAAAAAAAAAAAAAAAAAAAAAAAAAhAAAAGAAAABQAAABOCgAA+gwAAHBAAADVHAAAEAAAACYAAAAIAAAA//////////8="/>
              </a:ext>
            </a:extLst>
          </p:cNvSpPr>
          <p:nvPr/>
        </p:nvSpPr>
        <p:spPr>
          <a:xfrm>
            <a:off x="1675130" y="2109470"/>
            <a:ext cx="8799830" cy="2577465"/>
          </a:xfrm>
          <a:prstGeom prst="rect">
            <a:avLst/>
          </a:prstGeom>
        </p:spPr>
        <p:txBody>
          <a:bodyPr wrap="none" fromWordArt="1">
            <a:prstTxWarp prst="textDeflateBottom">
              <a:avLst>
                <a:gd name="adj" fmla="val 75749"/>
              </a:avLst>
            </a:prstTxWarp>
            <a:spAutoFit/>
            <a:scene3d>
              <a:camera prst="obliqueBottomRight"/>
              <a:lightRig rig="threePt" dir="t"/>
            </a:scene3d>
            <a:sp3d prstMaterial="warmMatte"/>
          </a:bodyPr>
          <a:lstStyle/>
          <a:p>
            <a:pPr algn="ctr"/>
            <a:r>
              <a:rPr sz="16600" b="1" kern="100">
                <a:ln>
                  <a:noFill/>
                </a:ln>
                <a:solidFill>
                  <a:srgbClr val="FF0000"/>
                </a:solidFill>
                <a:effectLst/>
                <a:latin typeface="Bebas Neue"/>
              </a:rPr>
              <a:t>NETFLIX</a:t>
            </a:r>
          </a:p>
        </p:txBody>
      </p:sp>
      <p:sp>
        <p:nvSpPr>
          <p:cNvPr id="4" name="Rectangle1"/>
          <p:cNvSpPr>
            <a:extLst>
              <a:ext uri="smNativeData">
                <pr:smNativeData xmlns:pr="smNativeData" xmlns="smNativeData" val="SMDATA_15_2JfyZhMAAAAlAAAAZAAAAA8BAAAAkAAAAEgAAACQAAAASAAAAAAAAAAAAAAAAAAAAAEAAABQAAAAAAAAAAAA4D8AAAAAAADgPwAAAAAAAOA/AAAAAAAA4D8AAAAAAADgPwAAAAAAAOA/AAAAAAAA4D8AAAAAAADgPwAAAAAAAOA/AAAAAAAA4D8CAAAAjAAAAAEAAAAAAAAAAAAACf///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v///wEAAAAAAAAAAAAAAAAAAAAAAAAAAAAAAAAAAAAAAAAAAAAAAAB/f38A5+bmA8zMzADAwP8Af39/AAAAAAAAAAAAAAAAAAAAAAAAAAAAIQAAABgAAAAUAAAAAAAAACz3//8ASwAAAAAAABAAAAAmAAAACAAAAP//////////"/>
              </a:ext>
            </a:extLst>
          </p:cNvSpPr>
          <p:nvPr/>
        </p:nvSpPr>
        <p:spPr>
          <a:xfrm>
            <a:off x="0" y="-1435100"/>
            <a:ext cx="12192000" cy="1435100"/>
          </a:xfrm>
          <a:prstGeom prst="rect">
            <a:avLst/>
          </a:prstGeom>
          <a:solidFill>
            <a:schemeClr val="tx1"/>
          </a:solidFill>
          <a:ln>
            <a:noFill/>
          </a:ln>
          <a:effectLst/>
        </p:spPr>
      </p:sp>
    </p:spTree>
  </p:cSld>
  <p:clrMapOvr>
    <a:masterClrMapping/>
  </p:clrMapOvr>
  <p:transition spd="slow" p14:dur="2000" advTm="5000">
    <p:extLst>
      <p:ext uri="smNativeData">
        <pr:smNativeData xmlns:pr="smNativeData" xmlns="smNativeData" val="2JfyZgAAAADQBwAAAAAAAAAAAAAAAAAAiBMAAAAAAAAB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 presetClass="mediacall" presetSubtype="0" fill="hold" grpId="0" nodeType="withEffect">
                                  <p:stCondLst>
                                    <p:cond delay="1000"/>
                                  </p:stCondLst>
                                  <p:childTnLst>
                                    <p:cmd type="call" cmd="playFrom(0.0)">
                                      <p:cBhvr>
                                        <p:cTn id="9"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hold" display="0">
                  <p:stCondLst>
                    <p:cond delay="indefinite"/>
                  </p:stCondLst>
                  <p:endCondLst>
                    <p:cond evt="onNext" delay="0">
                      <p:tgtEl>
                        <p:sldTgt/>
                      </p:tgtEl>
                    </p:cond>
                    <p:cond evt="onPrev" delay="0">
                      <p:tgtEl>
                        <p:sldTgt/>
                      </p:tgtEl>
                    </p:cond>
                    <p:cond evt="onStopAudio" delay="0">
                      <p:tgtEl>
                        <p:sldTgt/>
                      </p:tgtEl>
                    </p:cond>
                  </p:endCondLst>
                </p:cTn>
                <p:tgtEl>
                  <p:spTgt spid="2"/>
                </p:tgtEl>
              </p:cMediaNode>
            </p:audio>
          </p:childTnLst>
        </p:cTn>
      </p:par>
    </p:tnLst>
    <p:bldLst>
      <p:bldP spid="2" grpId="0" animBg="1" advAuto="0"/>
      <p:bldP spid="3" grpId="0" animBg="1"/>
    </p:bldLst>
    <p:extLst>
      <p:ext uri="smNativeData">
        <pr:smNativeData xmlns:pr="smNativeData" xmlns="smNativeData" val="2JfyZgIAAAAFAAAA/f///wEAAAAQAAAAFQAAAAAAAAAAAAAAAAAAAAgAAAD9////BgAAAAEAAAAAAAAAAAAAAAAAAAAAAAAA"/>
      </p:ext>
    </p:ext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grpSp>
        <p:nvGrpSpPr>
          <p:cNvPr id="2" name="Grupo 32"/>
          <p:cNvGrpSpPr>
            <a:extLst>
              <a:ext uri="smNativeData">
                <pr:smNativeData xmlns:pr="smNativeData" xmlns="smNativeData" val="SMDATA_6_2JfyZhMAAAAlAAAAAQAAAA8BAAAAkAAAAEgAAACQAAAASAAAAAAAAAAAAAAAAAAAABcAAAAUAAAAAAAAAAAAAAD/fwAA/38AAAAAAAAJAAAABAAAAAAAAAAfAAAAVAAAAAAAAAAAAAAAAAAAAAAAAAAAAAAAAAAAAAAAAAAAAAAAAAAAAAAAAAAAAAAAAAAAAAAAAAAAAAAAAAAAAAAAAAAAAAAAAAAAAAAAAAAAAAAAAAAAACEAAAAYAAAAFAAAAMICAAARAwAAyBQAAJ4HAAAQAAAAJgAAAAgAAAD/////AAAAAA=="/>
              </a:ext>
            </a:extLst>
          </p:cNvGrpSpPr>
          <p:nvPr/>
        </p:nvGrpSpPr>
        <p:grpSpPr>
          <a:xfrm>
            <a:off x="448310" y="498475"/>
            <a:ext cx="2929890" cy="739775"/>
            <a:chOff x="448310" y="498475"/>
            <a:chExt cx="2929890" cy="739775"/>
          </a:xfrm>
        </p:grpSpPr>
        <p:sp>
          <p:nvSpPr>
            <p:cNvPr id="6" name="Rectangle 1"/>
            <p:cNvSpPr>
              <a:extLst>
                <a:ext uri="smNativeData">
                  <pr:smNativeData xmlns:pr="smNativeData" xmlns="smNativeData" val="SMDATA_15_2JfyZhMAAAAlAAAAZAAAAA0AAAAAkAAAAEgAAACQAAAASAAAAAAAAAABAAAAAAAAAAEAAABQAAAAAAAAAAAA4D8AAAAAAADgPwAAAAAAAOA/AAAAAAAA4D8AAAAAAADgPwAAAAAAAOA/AAAAAAAA4D8AAAAAAADgPwAAAAAAAOA/AAAAAAAA4D8CAAAAjAAAAAEAAAAAAAAAwAAA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AAAAP///wEAAAAAAAAAAAAAAAAAAAAAAAAAAAAAAAAAAAAAAAAAADJVkQB/f38A5+bmA8zMzADAwP8Af39/AAAAAAAAAAAAAAAAAAAAAAAAAAAAIQAAABgAAAAUAAAAwgIAABEDAAD2AwAAygYAAAAAAAAmAAAACAAAAP//////////"/>
                </a:ext>
              </a:extLst>
            </p:cNvSpPr>
            <p:nvPr/>
          </p:nvSpPr>
          <p:spPr>
            <a:xfrm>
              <a:off x="448310" y="498475"/>
              <a:ext cx="195580" cy="605155"/>
            </a:xfrm>
            <a:prstGeom prst="rect">
              <a:avLst/>
            </a:prstGeom>
            <a:solidFill>
              <a:srgbClr val="C00000"/>
            </a:soli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5" name="Rectangle 2"/>
            <p:cNvSpPr>
              <a:extLst>
                <a:ext uri="smNativeData">
                  <pr:smNativeData xmlns:pr="smNativeData" xmlns="smNativeData" val="SMDATA_15_2JfyZhMAAAAlAAAAZAAAAA0AAAAAkAAAAEgAAACQAAAASAAAAAAAAAABAAAAAAAAAAEAAABQAAAAAAAAAAAA4D8AAAAAAADgPwAAAAAAAOA/AAAAAAAA4D8AAAAAAADgPwAAAAAAAOA/AAAAAAAA4D8AAAAAAADgPwAAAAAAAOA/AAAAAAAA4D8CAAAAjAAAAAEAAAAAAAAAwAAA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AAAAP///wEAAAAAAAAAAAAAAAAAAAAAAAAAAAAAAAAAAAAAAAAAADJVkQB/f38A5+bmA8zMzADAwP8Af39/AAAAAAAAAAAAAAAAAAAAAAAAAAAAIQAAABgAAAAUAAAAagUAABEDAACeBgAAygYAAAAAAAAmAAAACAAAAP//////////"/>
                </a:ext>
              </a:extLst>
            </p:cNvSpPr>
            <p:nvPr/>
          </p:nvSpPr>
          <p:spPr>
            <a:xfrm>
              <a:off x="880110" y="498475"/>
              <a:ext cx="195580" cy="605155"/>
            </a:xfrm>
            <a:prstGeom prst="rect">
              <a:avLst/>
            </a:prstGeom>
            <a:solidFill>
              <a:srgbClr val="C00000"/>
            </a:soli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4" name="Parallelogram 3"/>
            <p:cNvSpPr>
              <a:extLst>
                <a:ext uri="smNativeData">
                  <pr:smNativeData xmlns:pr="smNativeData" xmlns="smNativeData" val="SMDATA_15_2JfyZhMAAAAlAAAAZwAAAA0AAAAAkAAAAEgAAACQAAAASAAAAAAAAAABAAAAAAAAAAEAAABQAAAAs0EmGTkL5T8AAAAAAADgPwAAAAAAAOA/AAAAAAAA4D8AAAAAAADgPwAAAAAAAOA/AAAAAAAA4D8AAAAAAADgPwAAAAAAAOA/AAAAAAAA4D8CAAAAjAAAAAEAAAAAAAAA/wAA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AAAP///wEAAAAAAAAAAAAAAAAAAAAAAAAAAAAAAAAAAAAAAAAAADJVkQB/f38A5+bmA8zMzADAwP8Af39/AAAAAAAAAAAAAAAAAAAAAAAAAAAAIQAAABgAAAAUAAAAwgIAABEDAACeBgAAygYAAAAAAAAmAAAACAAAAP//////////"/>
                </a:ext>
              </a:extLst>
            </p:cNvSpPr>
            <p:nvPr/>
          </p:nvSpPr>
          <p:spPr>
            <a:xfrm flipH="1">
              <a:off x="448310" y="498475"/>
              <a:ext cx="627380" cy="605155"/>
            </a:xfrm>
            <a:prstGeom prst="parallelogram">
              <a:avLst>
                <a:gd name="adj" fmla="val 65762"/>
              </a:avLst>
            </a:prstGeom>
            <a:solidFill>
              <a:srgbClr val="FF0000"/>
            </a:soli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3" name="TextBox 3"/>
            <p:cNvSpPr>
              <a:extLst>
                <a:ext uri="smNativeData">
                  <pr:smNativeData xmlns:pr="smNativeData" xmlns="smNativeData" val="SMDATA_15_2JfyZh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TggAAOwDAADIFAAAngcAAAAAAAAmAAAACAAAAP//////////"/>
                </a:ext>
              </a:extLst>
            </p:cNvSpPr>
            <p:nvPr/>
          </p:nvSpPr>
          <p:spPr>
            <a:xfrm>
              <a:off x="1350010" y="637540"/>
              <a:ext cx="2028190" cy="600710"/>
            </a:xfrm>
            <a:prstGeom prst="rect">
              <a:avLst/>
            </a:prstGeom>
            <a:noFill/>
            <a:ln>
              <a:noFill/>
            </a:ln>
            <a:effectLst/>
          </p:spPr>
          <p:txBody>
            <a:bodyPr vert="horz" wrap="square" lIns="0" tIns="0" rIns="0" bIns="0" numCol="1" spcCol="215900" anchor="ctr"/>
            <a:lstStyle/>
            <a:p>
              <a:pPr>
                <a:defRPr lang="en-us" b="1" cap="none">
                  <a:solidFill>
                    <a:schemeClr val="bg1"/>
                  </a:solidFill>
                  <a:latin typeface="Helvetica" pitchFamily="0" charset="0"/>
                  <a:ea typeface="Calibri" pitchFamily="2" charset="0"/>
                  <a:cs typeface="Helvetica" pitchFamily="0" charset="0"/>
                </a:defRPr>
              </a:pPr>
              <a:r>
                <a:t>SQL project</a:t>
              </a:r>
            </a:p>
          </p:txBody>
        </p:sp>
      </p:grpSp>
      <p:sp>
        <p:nvSpPr>
          <p:cNvPr id="7" name="Rectangle1"/>
          <p:cNvSpPr>
            <a:extLst>
              <a:ext uri="smNativeData">
                <pr:smNativeData xmlns:pr="smNativeData" xmlns="smNativeData" val="SMDATA_15_2JfyZhMAAAAlAAAAZAAAAA8BAAAAkAAAAEgAAACQAAAASAAAAAAAAAAAAAAAAAAAAAEAAABQAAAAAAAAAAAA4D8AAAAAAADgPwAAAAAAAOA/AAAAAAAA4D8AAAAAAADgPwAAAAAAAOA/AAAAAAAA4D8AAAAAAADgPwAAAAAAAOA/AAAAAAAA4D8CAAAAjAAAAAEAAAAAAAAAzAAAAP///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AP///wEAAAAAAAAAAAAAAAAAAAAAAAAAAAAAAAAAAAAAAAAAAAAAAAB/f38A5+bmA8zMzADAwP8Af39/AAAAAAAAAAAAAAAAAAAAAAAAAAAAIQAAABgAAAAUAAAAAAAAAFD2//8ASwAA8AAAABAAAAAmAAAACAAAAP//////////"/>
              </a:ext>
            </a:extLst>
          </p:cNvSpPr>
          <p:nvPr/>
        </p:nvSpPr>
        <p:spPr>
          <a:xfrm>
            <a:off x="0" y="-1574800"/>
            <a:ext cx="12192000" cy="1727200"/>
          </a:xfrm>
          <a:prstGeom prst="rect">
            <a:avLst/>
          </a:prstGeom>
          <a:solidFill>
            <a:srgbClr val="CC0000"/>
          </a:solidFill>
          <a:ln>
            <a:noFill/>
          </a:ln>
          <a:effectLst/>
        </p:spPr>
      </p:sp>
      <p:sp>
        <p:nvSpPr>
          <p:cNvPr id="8" name="Textbox2"/>
          <p:cNvSpPr txBox="1">
            <a:extLst>
              <a:ext uri="smNativeData">
                <pr:smNativeData xmlns:pr="smNativeData" xmlns="smNativeData" val="SMDATA_15_2JfyZ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ggAAMIJAABoOAAAyiEAABAAAAAmAAAACAAAAP//////////"/>
              </a:ext>
            </a:extLst>
          </p:cNvSpPr>
          <p:nvPr/>
        </p:nvSpPr>
        <p:spPr>
          <a:xfrm>
            <a:off x="1342390" y="1586230"/>
            <a:ext cx="7827010" cy="3906520"/>
          </a:xfrm>
          <a:prstGeom prst="rect">
            <a:avLst/>
          </a:prstGeom>
          <a:noFill/>
          <a:ln>
            <a:noFill/>
          </a:ln>
          <a:effectLst/>
        </p:spPr>
        <p:txBody>
          <a:bodyPr vert="horz" wrap="square" numCol="1" spcCol="215900" anchor="t"/>
          <a:lstStyle/>
          <a:p>
            <a:pPr>
              <a:defRPr lang="en-us" sz="2400" cap="none">
                <a:solidFill>
                  <a:schemeClr val="bg1"/>
                </a:solidFill>
              </a:defRPr>
            </a:pPr>
            <a:r>
              <a:t>This project aims to analyze Netflix's data through SQL to gain insights into viewer preferences and content performance. Utilizing a dataset that includes user interactions and content metadata, the analysis will focus on key metrics like user engagement, content popularity, and churn rates. By executing complex SQL queries and performing data transformations, I will uncover trends that can inform content strategy and marketing efforts. The ultimate goal is to enhance user experience and support data-driven decision-making within the streaming industry, showcasing my SQL proficiency and analytical skills.</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1"/>
          <p:cNvSpPr>
            <a:extLst>
              <a:ext uri="smNativeData">
                <pr:smNativeData xmlns:pr="smNativeData" xmlns="smNativeData" val="SMDATA_15_2JfyZhMAAAAlAAAAZAAAAA8BAAAAkAAAAEgAAACQAAAASAAAAAAAAAAAAAAAAAAAAAEAAABQAAAAAAAAAAAA4D8AAAAAAADgPwAAAAAAAOA/AAAAAAAA4D8AAAAAAADgPwAAAAAAAOA/AAAAAAAA4D8AAAAAAADgPwAAAAAAAOA/AAAAAAAA4D8CAAAAjAAAAAEAAAAAAAAAzAAAAP///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AP///wEAAAAAAAAAAAAAAAAAAAAAAAAAAAAAAAAAAAAAAAAAAAAAAAB/f38A5+bmA8zMzADAwP8Af39/AAAAAAAAAAAAAAAAAAAAAAAAAAAAIQAAABgAAAAUAAAAAAAAAIj1//8ASwAA8AAAABAAAAAmAAAACAAAAP//////////"/>
              </a:ext>
            </a:extLst>
          </p:cNvSpPr>
          <p:nvPr/>
        </p:nvSpPr>
        <p:spPr>
          <a:xfrm>
            <a:off x="0" y="-1701800"/>
            <a:ext cx="12192000" cy="1854200"/>
          </a:xfrm>
          <a:prstGeom prst="rect">
            <a:avLst/>
          </a:prstGeom>
          <a:solidFill>
            <a:srgbClr val="CC0000"/>
          </a:solidFill>
          <a:ln>
            <a:noFill/>
          </a:ln>
          <a:effectLst/>
        </p:spPr>
      </p:sp>
      <p:sp>
        <p:nvSpPr>
          <p:cNvPr id="3" name="Textbox1"/>
          <p:cNvSpPr txBox="1">
            <a:extLst>
              <a:ext uri="smNativeData">
                <pr:smNativeData xmlns:pr="smNativeData" xmlns="smNativeData" val="SMDATA_15_2JfyZhMAAAAlAAAAEgAAAA8BAAAAkAAAAEgAAACQAAAASAAAAAAAAAAAAAAAAAAAAAEAAABQAAAAAAAAAAAA4D8AAAAAAADgPwAAAAAAAOA/AAAAAAAA4D8AAAAAAADgPwAAAAAAAOA/AAAAAAAA4D8AAAAAAADgPwAAAAAAAOA/AAAAAAAA4D8CAAAAjAAAAAAAAAADAAAADAwMAP///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OMD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DAwMAP///wEAAAAAAAAAAAAAAAAAAAAAAAAAAAAAAAAAAAAAAAAAAAAAAAB/f38A5+bmA8zMzADAwP8Af39/AAAAAAAAAAAAAAAAAAAAAAAAAAAAIQAAABgAAAAUAAAAQAQAAC4HAADgQwAAyB0AABAAAAAmAAAACAAAAP//////////"/>
              </a:ext>
            </a:extLst>
          </p:cNvSpPr>
          <p:nvPr/>
        </p:nvSpPr>
        <p:spPr>
          <a:xfrm>
            <a:off x="690880" y="1167130"/>
            <a:ext cx="10342880" cy="3674110"/>
          </a:xfrm>
          <a:prstGeom prst="rect">
            <a:avLst/>
          </a:prstGeom>
          <a:noFill/>
          <a:ln>
            <a:noFill/>
          </a:ln>
          <a:effectLst/>
        </p:spPr>
        <p:txBody>
          <a:bodyPr vert="horz" wrap="square" numCol="1" spcCol="215900" anchor="t"/>
          <a:lstStyle/>
          <a:p>
            <a:pPr>
              <a:defRPr lang="en-us" sz="3600" b="1" cap="none">
                <a:solidFill>
                  <a:srgbClr val="FFFFFF"/>
                </a:solidFill>
              </a:defRPr>
            </a:pPr>
            <a:r>
              <a:t>Project Objectives</a:t>
            </a:r>
          </a:p>
          <a:p>
            <a:pPr>
              <a:defRPr lang="en-us" sz="3600" b="1" cap="none">
                <a:solidFill>
                  <a:srgbClr val="FFFFFF"/>
                </a:solidFill>
              </a:defRPr>
            </a:pPr>
          </a:p>
          <a:p>
            <a:pPr>
              <a:buFont typeface="Wingdings" pitchFamily="2" charset="2"/>
              <a:buChar char=""/>
              <a:defRPr lang="en-us" sz="2400" b="1" cap="none">
                <a:solidFill>
                  <a:srgbClr val="FFFFFF"/>
                </a:solidFill>
              </a:defRPr>
            </a:pPr>
            <a:r>
              <a:t>Analyze the distribution of content types (movies vs TV shows).</a:t>
            </a:r>
          </a:p>
          <a:p>
            <a:pPr>
              <a:buFont typeface="Wingdings" pitchFamily="2" charset="2"/>
              <a:buChar char=""/>
              <a:defRPr lang="en-us" sz="2400" b="1" cap="none">
                <a:solidFill>
                  <a:srgbClr val="FFFFFF"/>
                </a:solidFill>
              </a:defRPr>
            </a:pPr>
            <a:r>
              <a:t>Identify the most common ratings for movies and TV shows.</a:t>
            </a:r>
          </a:p>
          <a:p>
            <a:pPr>
              <a:buFont typeface="Wingdings" pitchFamily="2" charset="2"/>
              <a:buChar char=""/>
              <a:defRPr lang="en-us" sz="2400" b="1" cap="none">
                <a:solidFill>
                  <a:srgbClr val="FFFFFF"/>
                </a:solidFill>
              </a:defRPr>
            </a:pPr>
            <a:r>
              <a:t>List and analyze content based on release years, countries, and durations.</a:t>
            </a:r>
          </a:p>
          <a:p>
            <a:pPr>
              <a:buFont typeface="Wingdings" pitchFamily="2" charset="2"/>
              <a:buChar char=""/>
              <a:defRPr lang="en-us" sz="2400" b="1" cap="none">
                <a:solidFill>
                  <a:srgbClr val="FFFFFF"/>
                </a:solidFill>
              </a:defRPr>
            </a:pPr>
            <a:r>
              <a:t>Explore and categorize content based on specific criteria and keywords.</a:t>
            </a:r>
          </a:p>
          <a:p>
            <a:pPr>
              <a:buFont typeface="Wingdings" pitchFamily="2" charset="2"/>
              <a:buChar char=""/>
              <a:defRPr lang="en-us" sz="2400" b="1" cap="none">
                <a:solidFill>
                  <a:srgbClr val="FFFFFF"/>
                </a:solidFill>
              </a:defRPr>
            </a:pPr>
            <a:r>
              <a:t>Dataset</a:t>
            </a:r>
          </a:p>
          <a:p>
            <a:pPr>
              <a:defRPr lang="en-us" sz="2400" b="1" cap="none">
                <a:solidFill>
                  <a:srgbClr val="FFFFFF"/>
                </a:solidFill>
              </a:defRPr>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1"/>
          <p:cNvSpPr>
            <a:extLst>
              <a:ext uri="smNativeData">
                <pr:smNativeData xmlns:pr="smNativeData" xmlns="smNativeData" val="SMDATA_15_2JfyZhMAAAAlAAAAZAAAAA8BAAAAkAAAAEgAAACQAAAASAAAAAAAAAAAAAAAAAAAAAEAAABQAAAAAAAAAAAA4D8AAAAAAADgPwAAAAAAAOA/AAAAAAAA4D8AAAAAAADgPwAAAAAAAOA/AAAAAAAA4D8AAAAAAADgPwAAAAAAAOA/AAAAAAAA4D8CAAAAjAAAAAEAAAAAAAAAzAAAAP///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AP///wEAAAAAAAAAAAAAAAAAAAAAAAAAAAAAAAAAAAAAAAAAAAAAAAB/f38A5+bmA8zMzADAwP8Af39/AAAAAAAAAAAAAAAAAAAAAAAAAAAAIQAAABgAAAAUAAAAAAAAAEj0//8ASwAA8AAAABAAAAAmAAAACAAAAP//////////"/>
              </a:ext>
            </a:extLst>
          </p:cNvSpPr>
          <p:nvPr/>
        </p:nvSpPr>
        <p:spPr>
          <a:xfrm>
            <a:off x="0" y="-1905000"/>
            <a:ext cx="12192000" cy="2057400"/>
          </a:xfrm>
          <a:prstGeom prst="rect">
            <a:avLst/>
          </a:prstGeom>
          <a:solidFill>
            <a:srgbClr val="CC0000"/>
          </a:solidFill>
          <a:ln>
            <a:noFill/>
          </a:ln>
          <a:effectLst/>
        </p:spPr>
      </p:sp>
      <p:pic>
        <p:nvPicPr>
          <p:cNvPr id="3" name="Picture1"/>
          <p:cNvPicPr>
            <a:picLocks noChangeAspect="1"/>
            <a:extLst>
              <a:ext uri="smNativeData">
                <pr:smNativeData xmlns:pr="smNativeData" xmlns="smNativeData" val="SMDATA_17_2JfyZ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ADAACgAgAAICMAAKIlAAAQAAAAJgAAAAgAAAD//////////w=="/>
              </a:ext>
            </a:extLst>
          </p:cNvPicPr>
          <p:nvPr/>
        </p:nvPicPr>
        <p:blipFill>
          <a:blip r:embed="rId2"/>
          <a:stretch>
            <a:fillRect/>
          </a:stretch>
        </p:blipFill>
        <p:spPr>
          <a:xfrm>
            <a:off x="538480" y="426720"/>
            <a:ext cx="5171440" cy="5690870"/>
          </a:xfrm>
          <a:prstGeom prst="rect">
            <a:avLst/>
          </a:prstGeom>
          <a:noFill/>
          <a:ln>
            <a:noFill/>
          </a:ln>
          <a:effectLst/>
        </p:spPr>
      </p:pic>
      <p:sp>
        <p:nvSpPr>
          <p:cNvPr id="4" name="Textbox1"/>
          <p:cNvSpPr txBox="1">
            <a:extLst>
              <a:ext uri="smNativeData">
                <pr:smNativeData xmlns:pr="smNativeData" xmlns="smNativeData" val="SMDATA_15_2JfyZhMAAAAlAAAAEgAAAA8BAAAAkAAAAEgAAACQAAAASAAAAAAAAAAAAAAAAAAAAAEAAABQAAAAAAAAAAAA4D8AAAAAAADgPwAAAAAAAOA/AAAAAAAA4D8AAAAAAADgPwAAAAAAAOA/AAAAAAAA4D8AAAAAAADgPwAAAAAAAOA/AAAAAAAA4D8CAAAAjAAAAAAAAAADAAAADAwMAP///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LAJ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DAwMAP///wEAAAAAAAAAAAAAAAAAAAAAAAAAAAAAAAAAAAAAAAAAAAAAAAB/f38A5+bmA8zMzADAwP8Af39/AAAAAAAAAAAAAAAAAAAAAAAAAAAAIQAAABgAAAAUAAAAcCwAAIgPAADgQAAAaBkAABAAAAAmAAAACAAAAP//////////"/>
              </a:ext>
            </a:extLst>
          </p:cNvSpPr>
          <p:nvPr/>
        </p:nvSpPr>
        <p:spPr>
          <a:xfrm>
            <a:off x="7223760" y="2524760"/>
            <a:ext cx="3322320" cy="1605280"/>
          </a:xfrm>
          <a:prstGeom prst="rect">
            <a:avLst/>
          </a:prstGeom>
          <a:noFill/>
          <a:ln>
            <a:noFill/>
          </a:ln>
          <a:effectLst/>
        </p:spPr>
        <p:txBody>
          <a:bodyPr vert="horz" wrap="square" numCol="1" spcCol="215900" anchor="t"/>
          <a:lstStyle/>
          <a:p>
            <a:pPr>
              <a:defRPr lang="en-us" sz="3600" b="1" cap="none">
                <a:solidFill>
                  <a:srgbClr val="CC0000"/>
                </a:solidFill>
              </a:defRPr>
            </a:pPr>
            <a:r>
              <a:t>SCHEMA OF TABLE NETFLIX</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1"/>
          <p:cNvSpPr>
            <a:extLst>
              <a:ext uri="smNativeData">
                <pr:smNativeData xmlns:pr="smNativeData" xmlns="smNativeData" val="SMDATA_15_2JfyZhMAAAAlAAAAZAAAAA8BAAAAkAAAAEgAAACQAAAASAAAAAAAAAAAAAAAAAAAAAEAAABQAAAAAAAAAAAA4D8AAAAAAADgPwAAAAAAAOA/AAAAAAAA4D8AAAAAAADgPwAAAAAAAOA/AAAAAAAA4D8AAAAAAADgPwAAAAAAAOA/AAAAAAAA4D8CAAAAjAAAAAEAAAAAAAAAzAAAAP///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AP///wEAAAAAAAAAAAAAAAAAAAAAAAAAAAAAAAAAAAAAAAAAAAAAAAB/f38A5+bmA8zMzADAwP8Af39/AAAAAAAAAAAAAAAAAAAAAAAAAAAAIQAAABgAAAAUAAAAAAAAAKz0//8ASwAA8AAAABAAAAAmAAAACAAAAP//////////"/>
              </a:ext>
            </a:extLst>
          </p:cNvSpPr>
          <p:nvPr/>
        </p:nvSpPr>
        <p:spPr>
          <a:xfrm>
            <a:off x="0" y="-1841500"/>
            <a:ext cx="12192000" cy="1993900"/>
          </a:xfrm>
          <a:prstGeom prst="rect">
            <a:avLst/>
          </a:prstGeom>
          <a:solidFill>
            <a:srgbClr val="CC0000"/>
          </a:solidFill>
          <a:ln>
            <a:noFill/>
          </a:ln>
          <a:effectLst/>
        </p:spPr>
      </p:sp>
      <p:pic>
        <p:nvPicPr>
          <p:cNvPr id="3" name="Picture1"/>
          <p:cNvPicPr>
            <a:picLocks noChangeAspect="1"/>
            <a:extLst>
              <a:ext uri="smNativeData">
                <pr:smNativeData xmlns:pr="smNativeData" xmlns="smNativeData" val="SMDATA_17_2JfyZ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eG1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oCAAC1+v//miwAAFwXAAAAAAAAJgAAAAgAAAD//////////w=="/>
              </a:ext>
            </a:extLst>
          </p:cNvPicPr>
          <p:nvPr/>
        </p:nvPicPr>
        <p:blipFill>
          <a:blip r:embed="rId2"/>
          <a:stretch>
            <a:fillRect/>
          </a:stretch>
        </p:blipFill>
        <p:spPr>
          <a:xfrm>
            <a:off x="392430" y="-860425"/>
            <a:ext cx="6858000" cy="4657725"/>
          </a:xfrm>
          <a:prstGeom prst="rect">
            <a:avLst/>
          </a:prstGeom>
          <a:noFill/>
          <a:ln>
            <a:noFill/>
          </a:ln>
          <a:effectLst/>
        </p:spPr>
      </p:pic>
      <p:pic>
        <p:nvPicPr>
          <p:cNvPr id="4" name="Picture2"/>
          <p:cNvPicPr>
            <a:picLocks noChangeAspect="1"/>
            <a:extLst>
              <a:ext uri="smNativeData">
                <pr:smNativeData xmlns:pr="smNativeData" xmlns="smNativeData" val="SMDATA_17_2JfyZ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eG1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gcAAC4GAAA00gAACEoAAAAAAAAJgAAAAgAAAD//////////w=="/>
              </a:ext>
            </a:extLst>
          </p:cNvPicPr>
          <p:nvPr/>
        </p:nvPicPr>
        <p:blipFill>
          <a:blip r:embed="rId3"/>
          <a:stretch>
            <a:fillRect/>
          </a:stretch>
        </p:blipFill>
        <p:spPr>
          <a:xfrm>
            <a:off x="4627880" y="4018280"/>
            <a:ext cx="7210425" cy="250507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adroTexto 1"/>
          <p:cNvSpPr>
            <a:extLst>
              <a:ext uri="smNativeData">
                <pr:smNativeData xmlns:pr="smNativeData" xmlns="smNativeData" val="SMDATA_15_2JfyZh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9/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VxAAAI8rAACpOgAAgUwAABAgAAAmAAAACAAAAP//////////"/>
              </a:ext>
            </a:extLst>
          </p:cNvSpPr>
          <p:nvPr/>
        </p:nvSpPr>
        <p:spPr>
          <a:xfrm>
            <a:off x="2656205" y="7080885"/>
            <a:ext cx="6879590" cy="5355590"/>
          </a:xfrm>
          <a:prstGeom prst="rect">
            <a:avLst/>
          </a:prstGeom>
          <a:noFill/>
          <a:ln>
            <a:noFill/>
          </a:ln>
          <a:effectLst/>
        </p:spPr>
        <p:txBody>
          <a:bodyPr vert="horz" wrap="square" lIns="91440" tIns="45720" rIns="91440" bIns="45720" numCol="1" spcCol="215900" anchor="t"/>
          <a:lstStyle/>
          <a:p>
            <a:pPr algn="ctr">
              <a:defRPr lang="en-us"/>
            </a:pPr>
            <a:r>
              <a:rPr lang="en-us" cap="none">
                <a:solidFill>
                  <a:schemeClr val="bg1"/>
                </a:solidFill>
              </a:rPr>
              <a:t>Studio</a:t>
            </a:r>
            <a:endParaRPr lang="en-us" cap="none">
              <a:solidFill>
                <a:schemeClr val="bg1"/>
              </a:solidFill>
            </a:endParaRPr>
          </a:p>
          <a:p>
            <a:pPr algn="ctr">
              <a:defRPr lang="en-us"/>
            </a:pPr>
            <a:r>
              <a:rPr lang="en-us" cap="none">
                <a:solidFill>
                  <a:schemeClr val="bg1"/>
                </a:solidFill>
              </a:rPr>
              <a:t>Production Company (distributor)</a:t>
            </a:r>
            <a:endParaRPr lang="en-us" cap="none">
              <a:solidFill>
                <a:schemeClr val="bg1"/>
              </a:solidFill>
            </a:endParaRPr>
          </a:p>
          <a:p>
            <a:pPr algn="ctr">
              <a:defRPr lang="en-us"/>
            </a:pPr>
            <a:r>
              <a:rPr lang="en-us" cap="none">
                <a:solidFill>
                  <a:schemeClr val="bg1"/>
                </a:solidFill>
              </a:rPr>
              <a:t>Production Company (producer)</a:t>
            </a:r>
            <a:endParaRPr lang="en-us" cap="none">
              <a:solidFill>
                <a:schemeClr val="bg1"/>
              </a:solidFill>
            </a:endParaRPr>
          </a:p>
          <a:p>
            <a:pPr algn="ctr">
              <a:defRPr lang="en-us"/>
            </a:pPr>
            <a:r>
              <a:rPr lang="en-us" cap="none">
                <a:solidFill>
                  <a:schemeClr val="bg1"/>
                </a:solidFill>
              </a:rPr>
              <a:t>Director (usually as “A ‘Director’ Film”)</a:t>
            </a:r>
            <a:endParaRPr lang="en-us" cap="none">
              <a:solidFill>
                <a:schemeClr val="bg1"/>
              </a:solidFill>
            </a:endParaRPr>
          </a:p>
          <a:p>
            <a:pPr algn="ctr">
              <a:defRPr lang="en-us"/>
            </a:pPr>
            <a:r>
              <a:rPr lang="en-us" cap="none">
                <a:solidFill>
                  <a:schemeClr val="bg1"/>
                </a:solidFill>
              </a:rPr>
              <a:t>FILM TITLE</a:t>
            </a:r>
            <a:endParaRPr lang="en-us" cap="none">
              <a:solidFill>
                <a:schemeClr val="bg1"/>
              </a:solidFill>
            </a:endParaRPr>
          </a:p>
          <a:p>
            <a:pPr algn="ctr">
              <a:defRPr lang="en-us"/>
            </a:pPr>
            <a:r>
              <a:rPr lang="en-us" cap="none">
                <a:solidFill>
                  <a:schemeClr val="bg1"/>
                </a:solidFill>
              </a:rPr>
              <a:t>Main Cast</a:t>
            </a:r>
            <a:endParaRPr lang="en-us" cap="none">
              <a:solidFill>
                <a:schemeClr val="bg1"/>
              </a:solidFill>
            </a:endParaRPr>
          </a:p>
          <a:p>
            <a:pPr algn="ctr">
              <a:defRPr lang="en-us"/>
            </a:pPr>
            <a:r>
              <a:rPr lang="en-us" cap="none">
                <a:solidFill>
                  <a:schemeClr val="bg1"/>
                </a:solidFill>
              </a:rPr>
              <a:t>Supporting Cast</a:t>
            </a:r>
            <a:endParaRPr lang="en-us" cap="none">
              <a:solidFill>
                <a:schemeClr val="bg1"/>
              </a:solidFill>
            </a:endParaRPr>
          </a:p>
          <a:p>
            <a:pPr algn="ctr">
              <a:defRPr lang="en-us"/>
            </a:pPr>
            <a:r>
              <a:rPr lang="en-us" cap="none">
                <a:solidFill>
                  <a:schemeClr val="bg1"/>
                </a:solidFill>
              </a:rPr>
              <a:t>Casting Director</a:t>
            </a:r>
            <a:endParaRPr lang="en-us" cap="none">
              <a:solidFill>
                <a:schemeClr val="bg1"/>
              </a:solidFill>
            </a:endParaRPr>
          </a:p>
          <a:p>
            <a:pPr algn="ctr">
              <a:defRPr lang="en-us"/>
            </a:pPr>
            <a:r>
              <a:rPr lang="en-us" cap="none">
                <a:solidFill>
                  <a:schemeClr val="bg1"/>
                </a:solidFill>
              </a:rPr>
              <a:t>Composer</a:t>
            </a:r>
            <a:endParaRPr lang="en-us" cap="none">
              <a:solidFill>
                <a:schemeClr val="bg1"/>
              </a:solidFill>
            </a:endParaRPr>
          </a:p>
          <a:p>
            <a:pPr algn="ctr">
              <a:defRPr lang="en-us"/>
            </a:pPr>
            <a:r>
              <a:rPr lang="en-us" cap="none">
                <a:solidFill>
                  <a:schemeClr val="bg1"/>
                </a:solidFill>
              </a:rPr>
              <a:t>Costume Designer</a:t>
            </a:r>
            <a:endParaRPr lang="en-us" cap="none">
              <a:solidFill>
                <a:schemeClr val="bg1"/>
              </a:solidFill>
            </a:endParaRPr>
          </a:p>
          <a:p>
            <a:pPr algn="ctr">
              <a:defRPr lang="en-us"/>
            </a:pPr>
            <a:r>
              <a:rPr lang="en-us" cap="none">
                <a:solidFill>
                  <a:schemeClr val="bg1"/>
                </a:solidFill>
              </a:rPr>
              <a:t>Associate Producer(s)</a:t>
            </a:r>
            <a:endParaRPr lang="en-us" cap="none">
              <a:solidFill>
                <a:schemeClr val="bg1"/>
              </a:solidFill>
            </a:endParaRPr>
          </a:p>
          <a:p>
            <a:pPr algn="ctr">
              <a:defRPr lang="en-us"/>
            </a:pPr>
            <a:r>
              <a:rPr lang="en-us" cap="none">
                <a:solidFill>
                  <a:schemeClr val="bg1"/>
                </a:solidFill>
              </a:rPr>
              <a:t>Editor</a:t>
            </a:r>
            <a:endParaRPr lang="en-us" cap="none">
              <a:solidFill>
                <a:schemeClr val="bg1"/>
              </a:solidFill>
            </a:endParaRPr>
          </a:p>
          <a:p>
            <a:pPr algn="ctr">
              <a:defRPr lang="en-us"/>
            </a:pPr>
            <a:r>
              <a:rPr lang="en-us" cap="none">
                <a:solidFill>
                  <a:schemeClr val="bg1"/>
                </a:solidFill>
              </a:rPr>
              <a:t>Production Designer</a:t>
            </a:r>
            <a:endParaRPr lang="en-us" cap="none">
              <a:solidFill>
                <a:schemeClr val="bg1"/>
              </a:solidFill>
            </a:endParaRPr>
          </a:p>
          <a:p>
            <a:pPr algn="ctr">
              <a:defRPr lang="en-us"/>
            </a:pPr>
            <a:r>
              <a:rPr lang="en-us" cap="none">
                <a:solidFill>
                  <a:schemeClr val="bg1"/>
                </a:solidFill>
              </a:rPr>
              <a:t>Cinematographer</a:t>
            </a:r>
            <a:endParaRPr lang="en-us" cap="none">
              <a:solidFill>
                <a:schemeClr val="bg1"/>
              </a:solidFill>
            </a:endParaRPr>
          </a:p>
          <a:p>
            <a:pPr algn="ctr">
              <a:defRPr lang="en-us"/>
            </a:pPr>
            <a:r>
              <a:rPr lang="en-us" cap="none">
                <a:solidFill>
                  <a:schemeClr val="bg1"/>
                </a:solidFill>
              </a:rPr>
              <a:t>Executive Producer</a:t>
            </a:r>
            <a:endParaRPr lang="en-us" cap="none">
              <a:solidFill>
                <a:schemeClr val="bg1"/>
              </a:solidFill>
            </a:endParaRPr>
          </a:p>
          <a:p>
            <a:pPr algn="ctr">
              <a:defRPr lang="en-us"/>
            </a:pPr>
            <a:r>
              <a:rPr lang="en-us" cap="none">
                <a:solidFill>
                  <a:schemeClr val="bg1"/>
                </a:solidFill>
              </a:rPr>
              <a:t>Producer</a:t>
            </a:r>
            <a:endParaRPr lang="en-us" cap="none">
              <a:solidFill>
                <a:schemeClr val="bg1"/>
              </a:solidFill>
            </a:endParaRPr>
          </a:p>
          <a:p>
            <a:pPr algn="ctr">
              <a:defRPr lang="en-us"/>
            </a:pPr>
            <a:r>
              <a:rPr lang="en-us" cap="none">
                <a:solidFill>
                  <a:schemeClr val="bg1"/>
                </a:solidFill>
              </a:rPr>
              <a:t>Writer(s)</a:t>
            </a:r>
            <a:endParaRPr lang="en-us" cap="none">
              <a:solidFill>
                <a:schemeClr val="bg1"/>
              </a:solidFill>
            </a:endParaRPr>
          </a:p>
          <a:p>
            <a:pPr algn="ctr">
              <a:defRPr lang="en-us"/>
            </a:pPr>
            <a:r>
              <a:rPr lang="en-us" cap="none">
                <a:solidFill>
                  <a:schemeClr val="bg1"/>
                </a:solidFill>
              </a:rPr>
              <a:t>Director (Second reference)</a:t>
            </a:r>
            <a:endParaRPr lang="en-us" cap="none">
              <a:solidFill>
                <a:schemeClr val="bg1"/>
              </a:solidFill>
            </a:endParaRPr>
          </a:p>
          <a:p>
            <a:pPr algn="ctr">
              <a:defRPr lang="en-us"/>
            </a:pPr>
            <a:endParaRPr lang="en-us" cap="none">
              <a:solidFill>
                <a:schemeClr val="bg1"/>
              </a:solidFill>
            </a:endParaRPr>
          </a:p>
        </p:txBody>
      </p:sp>
      <p:grpSp>
        <p:nvGrpSpPr>
          <p:cNvPr id="3" name="Grupo 2"/>
          <p:cNvGrpSpPr>
            <a:extLst>
              <a:ext uri="smNativeData">
                <pr:smNativeData xmlns:pr="smNativeData" xmlns="smNativeData" val="SMDATA_6_2JfyZhMAAAAlAAAAAQAAAA8BAAAAkAAAAEgAAACQAAAASAAAAAAAAAAAAAAAAAAAABcAAAAUAAAAAAAAAAAAAAD/fwAA/38AAAAAAAAJAAAABAAAAAAAAAAfAAAAVAAAAAAAAAAAAAAAAAAAAAAAAAAAAAAAAAAAAAAAAAAAAAAAAAAAAAAAAAAAAAAAAAAAAAAAAAAAAAAAAAAAAAAAAAAAAAAAAAAAAAAAAAAAAAAAAAAAACEAAAAYAAAAFAAAAOo+AADnJQAAfUcAALQnAAAQAAAAJgAAAAgAAAD/////AAAAAA=="/>
              </a:ext>
            </a:extLst>
          </p:cNvGrpSpPr>
          <p:nvPr/>
        </p:nvGrpSpPr>
        <p:grpSpPr>
          <a:xfrm>
            <a:off x="10227310" y="6161405"/>
            <a:ext cx="1393825" cy="292735"/>
            <a:chOff x="10227310" y="6161405"/>
            <a:chExt cx="1393825" cy="292735"/>
          </a:xfrm>
        </p:grpSpPr>
        <p:sp>
          <p:nvSpPr>
            <p:cNvPr id="5" name="Rectángulo redondeado 8"/>
            <p:cNvSpPr>
              <a:extLst>
                <a:ext uri="smNativeData">
                  <pr:smNativeData xmlns:pr="smNativeData" xmlns="smNativeData" val="SMDATA_15_2JfyZhMAAAAlAAAAZQAAAA0AAAAAkAAAAEgAAACQAAAASAAAAAAAAAABAAAAAAAAAAEAAABQAAAAhbacS3FV1T8AAAAAAAAAAA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9/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DJVkQB/f38A5+bmA8zMzADAwP8Af39/AAAAAAAAAAAAAAAAAAAAAAAAAAAAIQAAABgAAAAUAAAA6j4AAOclAAB9RwAAtCcAAAAAAAAmAAAACAAAAP//////////"/>
                </a:ext>
              </a:extLst>
            </p:cNvSpPr>
            <p:nvPr/>
          </p:nvSpPr>
          <p:spPr>
            <a:xfrm>
              <a:off x="10227310" y="6161405"/>
              <a:ext cx="1393825" cy="292735"/>
            </a:xfrm>
            <a:prstGeom prst="roundRect">
              <a:avLst>
                <a:gd name="adj" fmla="val 16667"/>
              </a:avLst>
            </a:prstGeom>
            <a:solidFill>
              <a:schemeClr val="bg1"/>
            </a:solidFill>
            <a:ln>
              <a:noFill/>
            </a:ln>
            <a:effectLst/>
          </p:spPr>
          <p:txBody>
            <a:bodyPr vert="horz" wrap="square" lIns="91440" tIns="45720" rIns="91440" bIns="45720" numCol="1" spcCol="215900" anchor="ctr"/>
            <a:lstStyle/>
            <a:p>
              <a:pPr>
                <a:defRPr lang="en-us" cap="none">
                  <a:solidFill>
                    <a:srgbClr val="FFFFFF"/>
                  </a:solidFill>
                </a:defRPr>
              </a:pPr>
              <a:r>
                <a:rPr lang="en-us" sz="1600" cap="none">
                  <a:solidFill>
                    <a:schemeClr val="tx1"/>
                  </a:solidFill>
                </a:rPr>
                <a:t>    </a:t>
              </a:r>
              <a:r>
                <a:rPr lang="en-us" sz="1200" b="1" cap="none">
                  <a:solidFill>
                    <a:schemeClr val="tx1"/>
                  </a:solidFill>
                  <a:latin typeface="Helvetica" pitchFamily="0" charset="0"/>
                  <a:ea typeface="Calibri" pitchFamily="2" charset="0"/>
                  <a:cs typeface="Helvetica" pitchFamily="0" charset="0"/>
                </a:rPr>
                <a:t>Next</a:t>
              </a:r>
              <a:endParaRPr lang="en-us" sz="1600" b="1" cap="none">
                <a:solidFill>
                  <a:schemeClr val="tx1"/>
                </a:solidFill>
                <a:latin typeface="Helvetica" pitchFamily="0" charset="0"/>
                <a:ea typeface="Calibri" pitchFamily="2" charset="0"/>
                <a:cs typeface="Helvetica" pitchFamily="0" charset="0"/>
              </a:endParaRPr>
            </a:p>
          </p:txBody>
        </p:sp>
        <p:sp>
          <p:nvSpPr>
            <p:cNvPr id="4" name="Triángulo rectángulo 9"/>
            <p:cNvSpPr>
              <a:extLst>
                <a:ext uri="smNativeData">
                  <pr:smNativeData xmlns:pr="smNativeData" xmlns="smNativeData" val="SMDATA_15_2JfyZhMAAAAlAAAAawAAAA0AAAAAkAAAAEgAAACQAAAASAAAAAAAAAABAAAAAAAAAAEAAABQAAAAAAAAAAAA4D8AAAAAAADgPwAAAAAAAOA/AAAAAAAA4D8AAAAAAADgPwAAAAAAAOA/AAAAAAAA4D8AAAAAAADgPwAAAAAAAOA/AAAAAAAA4D8CAAAAjAAAAAEAAAAAAAAAAAAACf///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9/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v///wEAAAAAAAAAAAAAAAAAAAAAAAAAAAAAAAAAAAAAAAAAADJVkQB/f38A5+bmA8zMzADAwP8Af39/AAAAAAAAAAAAAAAAAAAAAAAAAAAAIQAAABgAAAAUAAAAaz8AAHImAAA/QAAARScAAAAAAAAmAAAACAAAAP//////////"/>
                </a:ext>
              </a:extLst>
            </p:cNvSpPr>
            <p:nvPr/>
          </p:nvSpPr>
          <p:spPr>
            <a:xfrm rot="13500000">
              <a:off x="10309225" y="6249670"/>
              <a:ext cx="134620" cy="133985"/>
            </a:xfrm>
            <a:prstGeom prst="rtTriangle">
              <a:avLst/>
            </a:prstGeom>
            <a:solidFill>
              <a:schemeClr val="tx1"/>
            </a:solidFill>
            <a:ln>
              <a:noFill/>
            </a:ln>
            <a:effectLst/>
          </p:spPr>
          <p:txBody>
            <a:bodyPr vert="horz" wrap="square" lIns="91440" tIns="45720" rIns="91440" bIns="45720" numCol="1" spcCol="215900" anchor="ctr"/>
            <a:lstStyle/>
            <a:p>
              <a:pPr algn="ctr">
                <a:defRPr lang="en-us" cap="none">
                  <a:solidFill>
                    <a:srgbClr val="FFFFFF"/>
                  </a:solidFill>
                </a:defRPr>
              </a:pPr>
            </a:p>
          </p:txBody>
        </p:sp>
      </p:grpSp>
      <p:sp>
        <p:nvSpPr>
          <p:cNvPr id="6" name="Rectángulo 4"/>
          <p:cNvSpPr>
            <a:extLst>
              <a:ext uri="smNativeData">
                <pr:smNativeData xmlns:pr="smNativeData" xmlns="smNativeData" val="SMDATA_15_2JfyZhMAAAAlAAAAZAAAAA0AAAAAkAAAAEgAAACQAAAASAAAAAAAAAABAAAAAAAAAAEAAABQAAAAAAAAAAAA4D8AAAAAAADgPwAAAAAAAOA/AAAAAAAA4D8AAAAAAADgPwAAAAAAAOA/AAAAAAAA4D8AAAAAAADgPwAAAAAAAOA/AAAAAAAA4D8CAAAAjAAAAAEAAAAAAAAAzAAA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9/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AP///wEAAAAAAAAAAAAAAAAAAAAAAAAAAAAAAAAAAAAAAAAAADJVkQB/f38A5+bmA8zMzADAwP8Af39/AAAAAAAAAAAAAAAAAAAAAAAAAAAAIQAAABgAAAAUAAAAYwMAAFUDAABQBAAAPwgAABAAAAAmAAAACAAAAP//////////"/>
              </a:ext>
            </a:extLst>
          </p:cNvSpPr>
          <p:nvPr/>
        </p:nvSpPr>
        <p:spPr>
          <a:xfrm>
            <a:off x="550545" y="541655"/>
            <a:ext cx="150495" cy="798830"/>
          </a:xfrm>
          <a:prstGeom prst="rect">
            <a:avLst/>
          </a:prstGeom>
          <a:solidFill>
            <a:srgbClr val="CC0000"/>
          </a:soli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7" name="TextBox 3"/>
          <p:cNvSpPr>
            <a:extLst>
              <a:ext uri="smNativeData">
                <pr:smNativeData xmlns:pr="smNativeData" xmlns="smNativeData" val="SMDATA_15_2JfyZh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9/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tQQAAH0CAAAGNAAAdgkAAAAAAAAmAAAACAAAAP//////////"/>
              </a:ext>
            </a:extLst>
          </p:cNvSpPr>
          <p:nvPr/>
        </p:nvSpPr>
        <p:spPr>
          <a:xfrm>
            <a:off x="765175" y="404495"/>
            <a:ext cx="7691755" cy="1133475"/>
          </a:xfrm>
          <a:prstGeom prst="rect">
            <a:avLst/>
          </a:prstGeom>
          <a:noFill/>
          <a:ln>
            <a:noFill/>
          </a:ln>
          <a:effectLst/>
        </p:spPr>
        <p:txBody>
          <a:bodyPr vert="horz" wrap="square" lIns="0" tIns="0" rIns="0" bIns="0" numCol="1" spcCol="215900" anchor="ctr"/>
          <a:lstStyle/>
          <a:p>
            <a:pPr>
              <a:defRPr lang="en-us" sz="3600" b="1" cap="none">
                <a:solidFill>
                  <a:srgbClr val="CC0000"/>
                </a:solidFill>
              </a:defRPr>
            </a:pPr>
            <a:r>
              <a:t>Findings and Conclusion</a:t>
            </a:r>
          </a:p>
        </p:txBody>
      </p:sp>
      <p:sp>
        <p:nvSpPr>
          <p:cNvPr id="8" name="Rectangle1"/>
          <p:cNvSpPr>
            <a:extLst>
              <a:ext uri="smNativeData">
                <pr:smNativeData xmlns:pr="smNativeData" xmlns="smNativeData" val="SMDATA_15_2JfyZhMAAAAlAAAAZAAAAA8BAAAAkAAAAEgAAACQAAAASAAAAAAAAAAAAAAAAAAAAAEAAABQAAAAAAAAAAAA4D8AAAAAAADgPwAAAAAAAOA/AAAAAAAA4D8AAAAAAADgPwAAAAAAAOA/AAAAAAAA4D8AAAAAAADgPwAAAAAAAOA/AAAAAAAA4D8CAAAAjAAAAAEAAAAAAAAAzAAAAP///wgAAAAAZAAAAAAAAAAAAAAAAAAAAAAAAAAAAAAAZAAAAAEAAABAAAAAZAAAAAAAAABoAQ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AP///wEAAAAAAAAAAAAAAAAAAAAAAAAAAAAAAAAAAAAAAAAAAAAAAAB/f38A5+bmA8zMzADAwP8Af39/AAAAAAAAAAAAAAAAAAAAAAAAAAAAIQAAABgAAAAUAAAAAAAAAMz3//8ASwAAMgEAABAAAAAmAAAACAAAAP//////////"/>
              </a:ext>
            </a:extLst>
          </p:cNvSpPr>
          <p:nvPr/>
        </p:nvSpPr>
        <p:spPr>
          <a:xfrm>
            <a:off x="0" y="-1333500"/>
            <a:ext cx="12192000" cy="1527810"/>
          </a:xfrm>
          <a:prstGeom prst="rect">
            <a:avLst/>
          </a:prstGeom>
          <a:solidFill>
            <a:srgbClr val="CC0000"/>
          </a:solidFill>
          <a:ln>
            <a:noFill/>
          </a:ln>
          <a:effectLst/>
        </p:spPr>
      </p:sp>
      <p:sp>
        <p:nvSpPr>
          <p:cNvPr id="9" name="Textbox1"/>
          <p:cNvSpPr txBox="1">
            <a:extLst>
              <a:ext uri="smNativeData">
                <pr:smNativeData xmlns:pr="smNativeData" xmlns="smNativeData" val="SMDATA_15_2JfyZ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AIAACEMAADVSAAAgRgAAAAAAAAmAAAACAAAAP//////////"/>
              </a:ext>
            </a:extLst>
          </p:cNvSpPr>
          <p:nvPr/>
        </p:nvSpPr>
        <p:spPr>
          <a:xfrm>
            <a:off x="368300" y="1971675"/>
            <a:ext cx="11471275" cy="2011680"/>
          </a:xfrm>
          <a:prstGeom prst="rect">
            <a:avLst/>
          </a:prstGeom>
          <a:noFill/>
          <a:ln>
            <a:noFill/>
          </a:ln>
          <a:effectLst/>
        </p:spPr>
        <p:txBody>
          <a:bodyPr vert="horz" wrap="square" numCol="1" spcCol="215900" anchor="t"/>
          <a:lstStyle/>
          <a:p>
            <a:pPr>
              <a:defRPr lang="en-us" sz="2400" b="0" cap="none">
                <a:solidFill>
                  <a:schemeClr val="bg1"/>
                </a:solidFill>
              </a:defRPr>
            </a:pPr>
          </a:p>
          <a:p>
            <a:pPr>
              <a:defRPr lang="en-us" sz="2400" b="0" cap="none">
                <a:solidFill>
                  <a:schemeClr val="bg1"/>
                </a:solidFill>
              </a:defRPr>
            </a:pPr>
            <a:r>
              <a:t>Content Distribution: The dataset contains a diverse range of movies and TV shows with varying ratings and genres.</a:t>
            </a:r>
          </a:p>
          <a:p>
            <a:pPr>
              <a:defRPr lang="en-us" sz="2400" b="0" cap="none">
                <a:solidFill>
                  <a:schemeClr val="bg1"/>
                </a:solidFill>
              </a:defRPr>
            </a:pPr>
            <a:r>
              <a:t>Common Ratings: Insights into the most common ratings provide an understanding of the content's target audience.</a:t>
            </a:r>
          </a:p>
          <a:p>
            <a:pPr>
              <a:defRPr lang="en-us" sz="2400" b="0" cap="none">
                <a:solidFill>
                  <a:schemeClr val="bg1"/>
                </a:solidFill>
              </a:defRPr>
            </a:pPr>
            <a:r>
              <a:t>Geographical Insights: The top countries and the average content releases by India highlight regional content distribution.</a:t>
            </a:r>
          </a:p>
          <a:p>
            <a:pPr>
              <a:defRPr lang="en-us" sz="2400" b="0" cap="none">
                <a:solidFill>
                  <a:schemeClr val="bg1"/>
                </a:solidFill>
              </a:defRPr>
            </a:pPr>
            <a:r>
              <a:t>Content Categorization: Categorizing content based on specific keywords helps in understanding the nature of content available on Netflix.</a:t>
            </a:r>
          </a:p>
          <a:p>
            <a:pPr>
              <a:defRPr lang="en-us"/>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000 0.00000 L 0.00000 -1.84074" pathEditMode="relative" rAng="0" ptsTypes="">
                                      <p:cBhvr>
                                        <p:cTn id="6" dur="10000" fill="hold"/>
                                        <p:tgtEl>
                                          <p:spTgt spid="2">
                                            <p:txEl>
                                              <p:charRg st="4294967295" end="4294967295"/>
                                            </p:txEl>
                                          </p:spTgt>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extLst>
      <p:ext uri="smNativeData">
        <pr:smNativeData xmlns:pr="smNativeData" xmlns="smNativeData" val="2JfyZgEAAAAFAAAA/////wQAAABAAAAAAAAAAAADAAAAAAAAAAAAAA=="/>
      </p:ext>
    </p:ext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adroTexto 10"/>
          <p:cNvSpPr>
            <a:extLst>
              <a:ext uri="smNativeData">
                <pr:smNativeData xmlns:pr="smNativeData" xmlns="smNativeData" val="SMDATA_16_2JfyZhMAAAAlAAAAEAAAAE0AAAAAkAAAAEgAAACQAAAASAAAAAAAAAAAAAAAAAAAAAEAAABQAAAAtAJDVrd64D8AAAAAAADgPwAAAAAAAOA/AAAAAAAA4D8AAAAAAADgPwAAAAAAAOA/AAAAAAAA4D8AAAAAAADgPwAAAAAAAOA/AAAAAAAA4D8CAAAAjAAAAAEAAAAAAAAA/wAAAP///wgAAAAAAAAAAAAAAAAAAAAAAAAAAAAAAAAAAAAAeAAAAAEAAABAAAAAAAAAAAAAAABaAAAAAAAAAAAAAAAAAAAAAAAAAAAAAAAAAAAAAAAAAAAAAAAAAAAAAAAAAAAAAAAAAAAAAAAAAAAAAAAAAAAAAAAAAAAAAAAAAAAAFAAAADwAAAAAAAAAAAAAAAAAAAAPAAAAAQAAACMAAAAjAAAAIwAAAB4AAAAAAAAAZAAAAGQAAAAAAAAAZAAAAGQAAAAVAAAAYAAAAAEAAAAAAAAAAAAAAAAAAAAAAAAAAAAAAAAAAAD///9/mwcAAJsHAAABAAAA/wAAAAAAAABkAAAAAAAAABQAAABD4f//AAAAACYAAAAAAAAAvR4AAAAAAAAmAAAAZAAAABYAAABMAAAAAAAAAAAAAAAEAAAAAAAAAAEAAADn5uYKAAAAACgAAAAoAAAAZAAAAGQAAAAAAAAAzMzMAAAAAABQAAAAUAAAAGQAAABkAAAAAAAAAAYAAABRAAAAQgBlAGIAYQBzACAATgBlAHUAZQAAAAAABDu6AexxFwgAAAAAgQIAAAIAAAAYO7oB9HEXCAAAAQAAAAAAAAAAAGAiAAABAAAAyGQAAABkAAAAFwAAABQAAAAAAAAAAAAAAP9/AAD/fwAAAAAAAAkAAAAEAAAAAAAAAB4AAABoAAAAAAAAAAAAAAAAAAAAAAAAAAAAAAAQJwAAECcAAAAAAAAAAAAAAAAAAAAAAAAAAAAAAAAAAAAAAAAAAAAAFAAAAAAAAADAwP8AAAAAAGQAAAAyAAAAAAAAAGQAAAAAAAAAf39/AAoAAAAiAAAAGAAAAAAAAAAAAAAAAAAAAAAAAAAAAAAAAAAAACQAAAAkAAAAAAAAAAcAAAAAAAAAAAAAAAAAAAAAAAAAAAAAAAAAAAB/f38AJQAAAFgAAAABAAAAAAAAAAAAAAAAAAAAAAAAAAAAAAAAAAAAAAAAAAAAAAAAAAAAAAAAAC4AAAAAAAAAoIYBAAAAAAAAAAAAAAAAAAwAAAABAAAAAAAAAAAAAAAAAAAAHwAAAFQAAAD/AAAA////AQAAAAAAAAAAAAAAAAAAAAAAAAAAAAAAAAAAAAAAAAAAAAAAAP8AAADn5uYDzMzMAMDA/wB/f38AAAAAAAAAAAAAAAAAAAAAAAAAAAAhAAAAGAAAABQAAABCEQAAPg8AAJQ5AAAAGQAAEAAAACYAAAAIAAAA//////////8="/>
              </a:ext>
            </a:extLst>
          </p:cNvSpPr>
          <p:nvPr/>
        </p:nvSpPr>
        <p:spPr>
          <a:xfrm>
            <a:off x="2805430" y="2477770"/>
            <a:ext cx="6554470" cy="1586230"/>
          </a:xfrm>
          <a:prstGeom prst="rect">
            <a:avLst/>
          </a:prstGeom>
        </p:spPr>
        <p:txBody>
          <a:bodyPr wrap="none" fromWordArt="1">
            <a:prstTxWarp prst="textDeflateBottom">
              <a:avLst>
                <a:gd name="adj" fmla="val 75749"/>
              </a:avLst>
            </a:prstTxWarp>
            <a:spAutoFit/>
            <a:scene3d>
              <a:camera prst="obliqueBottomRight"/>
              <a:lightRig rig="threePt" dir="t"/>
            </a:scene3d>
            <a:sp3d prstMaterial="warmMatte"/>
          </a:bodyPr>
          <a:lstStyle/>
          <a:p>
            <a:pPr algn="ctr"/>
            <a:r>
              <a:rPr sz="8800" kern="100">
                <a:ln>
                  <a:noFill/>
                </a:ln>
                <a:solidFill>
                  <a:srgbClr val="FF0000"/>
                </a:solidFill>
                <a:effectLst/>
                <a:latin typeface="Bebas Neue"/>
              </a:rPr>
              <a:t>thanks</a:t>
            </a:r>
          </a:p>
        </p:txBody>
      </p:sp>
    </p:spTree>
  </p:cSld>
  <p:clrMapOvr>
    <a:masterClrMapping/>
  </p:clrMapOvr>
  <p:transition spd="slow" p14:dur="2000" advTm="5000">
    <p:extLst>
      <p:ext uri="smNativeData">
        <pr:smNativeData xmlns:pr="smNativeData" xmlns="smNativeData" val="2JfyZgAAAADQBwAAAAAAAAAAAAAAAAAAiBMAAAAAAAAB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extLst>
      <p:ext uri="smNativeData">
        <pr:smNativeData xmlns:pr="smNativeData" xmlns="smNativeData" val="2JfyZgEAAAAFAAAA/f///wEAAAAQAAAAFQAAAAAAAAAAAAAAAAAAAA=="/>
      </p:ext>
    </p:ext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0">
          <a:gsLst>
            <a:gs pos="0">
              <a:srgbClr val="0C0C0C"/>
            </a:gs>
            <a:gs pos="100000">
              <a:schemeClr val="bg1">
                <a:alpha val="0"/>
              </a:schemeClr>
            </a:gs>
          </a:gsLst>
          <a:lin ang="0" scaled="0"/>
          <a:tileRect/>
        </a:gradFill>
        <a:ln>
          <a:noFill/>
        </a:ln>
        <a:effectLst/>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0">
          <a:gsLst>
            <a:gs pos="0">
              <a:srgbClr val="0C0C0C"/>
            </a:gs>
            <a:gs pos="100000">
              <a:schemeClr val="bg1">
                <a:alpha val="0"/>
              </a:schemeClr>
            </a:gs>
          </a:gsLst>
          <a:lin ang="0" scaled="0"/>
          <a:tileRect/>
        </a:gradFill>
        <a:ln>
          <a:noFill/>
        </a:ln>
        <a:effectLst/>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0">
          <a:gsLst>
            <a:gs pos="0">
              <a:srgbClr val="0C0C0C"/>
            </a:gs>
            <a:gs pos="100000">
              <a:schemeClr val="bg1">
                <a:alpha val="0"/>
              </a:schemeClr>
            </a:gs>
          </a:gsLst>
          <a:lin ang="0" scaled="0"/>
          <a:tileRect/>
        </a:gradFill>
        <a:ln>
          <a:noFill/>
        </a:ln>
        <a:effectLst/>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Denice Celis</dc:creator>
  <cp:keywords/>
  <dc:description/>
  <cp:lastModifiedBy>khush</cp:lastModifiedBy>
  <cp:revision>0</cp:revision>
  <dcterms:created xsi:type="dcterms:W3CDTF">2021-04-28T05:14:19Z</dcterms:created>
  <dcterms:modified xsi:type="dcterms:W3CDTF">2024-09-24T10:43:36Z</dcterms:modified>
</cp:coreProperties>
</file>