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91" r:id="rId2"/>
    <p:sldId id="497" r:id="rId3"/>
    <p:sldId id="494" r:id="rId4"/>
    <p:sldId id="493" r:id="rId5"/>
    <p:sldId id="496" r:id="rId6"/>
    <p:sldId id="498" r:id="rId7"/>
    <p:sldId id="504" r:id="rId8"/>
    <p:sldId id="505" r:id="rId9"/>
    <p:sldId id="507" r:id="rId10"/>
    <p:sldId id="503" r:id="rId11"/>
    <p:sldId id="506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41FF"/>
    <a:srgbClr val="3A30FA"/>
    <a:srgbClr val="FF6600"/>
    <a:srgbClr val="F139E4"/>
    <a:srgbClr val="B85250"/>
    <a:srgbClr val="FF33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88709C98-B80A-4F28-AF74-CF08CF81A715}" type="datetime1">
              <a:rPr lang="en-US"/>
              <a:pPr/>
              <a:t>3/20/2024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D112868-65FD-4572-A383-97DC0EC9B9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144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23EB20-6FC5-4DDA-8F23-B813642F520C}" type="datetime1">
              <a:rPr lang="en-US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4ABB8-5B0F-4AA4-B6A6-7C7E2BD089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 userDrawn="1"/>
        </p:nvPicPr>
        <p:blipFill>
          <a:blip r:embed="rId2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F5B256-931F-40A0-BC73-FE5211075C35}" type="datetime1">
              <a:rPr lang="en-US"/>
              <a:pPr/>
              <a:t>3/20/2024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8F058-9003-4658-AA47-7D4800AF7E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2.jpeg" /><Relationship Id="rId4" Type="http://schemas.openxmlformats.org/officeDocument/2006/relationships/image" Target="../media/image1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7BE7C4ED-81C0-4682-BCCB-104FB5DDBDCB}" type="datetime1">
              <a:rPr lang="en-US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775DC763-8AAC-4A07-A453-38B55A3783B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4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4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7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4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04" r:id="rId1"/>
    <p:sldLayoutId id="2147484505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om-document-object-model/" TargetMode="External" /><Relationship Id="rId2" Type="http://schemas.openxmlformats.org/officeDocument/2006/relationships/hyperlink" Target="https://www.w3schools.com/js/js_htmldom.asp" TargetMode="External" /><Relationship Id="rId1" Type="http://schemas.openxmlformats.org/officeDocument/2006/relationships/slideLayout" Target="../slideLayouts/slideLayout2.xml" /><Relationship Id="rId5" Type="http://schemas.openxmlformats.org/officeDocument/2006/relationships/hyperlink" Target="https://www.freecodecamp.org/news/an-introduction-to-the-javascript-dom-512463dd62ec/" TargetMode="External" /><Relationship Id="rId4" Type="http://schemas.openxmlformats.org/officeDocument/2006/relationships/hyperlink" Target="https://youtu.be/PBcqGxrr9g8si=9kJsh0JQ59vW0g" TargetMode="Externa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 txBox="1">
            <a:spLocks noChangeArrowheads="1"/>
          </p:cNvSpPr>
          <p:nvPr/>
        </p:nvSpPr>
        <p:spPr bwMode="auto">
          <a:xfrm>
            <a:off x="1450821" y="682779"/>
            <a:ext cx="6553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33120" rIns="91440" bIns="45720" anchor="ctr"/>
          <a:lstStyle/>
          <a:p>
            <a:pPr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6600" b="1">
                <a:solidFill>
                  <a:srgbClr val="3A30FA"/>
                </a:solidFill>
                <a:latin typeface="Calibri"/>
                <a:ea typeface="MS PGothic"/>
                <a:cs typeface="Calibri"/>
              </a:rPr>
              <a:t>Quiz Application</a:t>
            </a:r>
            <a:endParaRPr lang="en-US" sz="6600" b="1">
              <a:solidFill>
                <a:srgbClr val="3A30FA"/>
              </a:solidFill>
              <a:latin typeface="Calibri" pitchFamily="34" charset="0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0095" y="2275593"/>
            <a:ext cx="4038600" cy="21185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/>
              <a:t>Presented</a:t>
            </a:r>
          </a:p>
          <a:p>
            <a:pPr algn="ctr">
              <a:lnSpc>
                <a:spcPct val="150000"/>
              </a:lnSpc>
            </a:pPr>
            <a:r>
              <a:rPr lang="en-US">
                <a:latin typeface="Arial"/>
                <a:ea typeface="MS PGothic"/>
                <a:cs typeface="Arial"/>
              </a:rPr>
              <a:t> By</a:t>
            </a:r>
          </a:p>
          <a:p>
            <a:pPr algn="ctr">
              <a:lnSpc>
                <a:spcPct val="150000"/>
              </a:lnSpc>
            </a:pPr>
            <a:r>
              <a:rPr lang="en-US">
                <a:latin typeface="Arial"/>
                <a:ea typeface="MS PGothic"/>
                <a:cs typeface="Arial"/>
              </a:rPr>
              <a:t>Diya Raina(2210990304)</a:t>
            </a:r>
            <a:endParaRPr lang="en-US"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>
                <a:latin typeface="Arial"/>
                <a:ea typeface="MS PGothic"/>
                <a:cs typeface="Arial"/>
              </a:rPr>
              <a:t>Khushi Jamloki(2210990513)</a:t>
            </a:r>
          </a:p>
          <a:p>
            <a:pPr algn="ctr">
              <a:lnSpc>
                <a:spcPct val="150000"/>
              </a:lnSpc>
            </a:pPr>
            <a:r>
              <a:rPr lang="en-US">
                <a:latin typeface="Arial"/>
                <a:ea typeface="MS PGothic"/>
                <a:cs typeface="Arial"/>
              </a:rPr>
              <a:t>Divanshu Kaushik(2210990290)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9742" y="4587777"/>
            <a:ext cx="4267200" cy="21185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latin typeface="Arial"/>
                <a:ea typeface="MS PGothic"/>
                <a:cs typeface="Arial"/>
              </a:rPr>
              <a:t>Under the supervision of</a:t>
            </a:r>
          </a:p>
          <a:p>
            <a:pPr algn="ctr">
              <a:lnSpc>
                <a:spcPct val="150000"/>
              </a:lnSpc>
            </a:pPr>
            <a:r>
              <a:rPr lang="en-US">
                <a:latin typeface="Arial"/>
                <a:ea typeface="MS PGothic"/>
                <a:cs typeface="Arial"/>
              </a:rPr>
              <a:t>Mr. Vikas Patel</a:t>
            </a:r>
          </a:p>
          <a:p>
            <a:pPr algn="ctr">
              <a:lnSpc>
                <a:spcPct val="150000"/>
              </a:lnSpc>
            </a:pPr>
            <a:r>
              <a:rPr lang="en-US">
                <a:latin typeface="Arial"/>
                <a:ea typeface="MS PGothic"/>
                <a:cs typeface="Arial"/>
              </a:rPr>
              <a:t>Ms. Parul Gahelot</a:t>
            </a:r>
          </a:p>
          <a:p>
            <a:pPr algn="ctr">
              <a:lnSpc>
                <a:spcPct val="150000"/>
              </a:lnSpc>
            </a:pPr>
            <a:endParaRPr lang="en-US">
              <a:latin typeface="Arial"/>
              <a:ea typeface="MS PGothic"/>
              <a:cs typeface="Arial"/>
            </a:endParaRPr>
          </a:p>
          <a:p>
            <a:pPr algn="ctr">
              <a:lnSpc>
                <a:spcPct val="150000"/>
              </a:lnSpc>
            </a:pPr>
            <a:endParaRPr lang="en-US">
              <a:latin typeface="Arial"/>
              <a:ea typeface="MS PGothic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2046" y="6027310"/>
            <a:ext cx="52578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Roboto"/>
                <a:ea typeface="Roboto"/>
                <a:cs typeface="Roboto"/>
              </a:rPr>
              <a:t>Chitkara Institute of Engineering &amp; Technology</a:t>
            </a:r>
            <a:endParaRPr lang="en-US" u="sng">
              <a:solidFill>
                <a:srgbClr val="FF0000"/>
              </a:solidFill>
              <a:latin typeface="Roboto"/>
              <a:ea typeface="Roboto"/>
              <a:cs typeface="Roboto"/>
            </a:endParaRPr>
          </a:p>
          <a:p>
            <a:pPr algn="ctr"/>
            <a:r>
              <a:rPr lang="en-US">
                <a:solidFill>
                  <a:srgbClr val="FF0000"/>
                </a:solidFill>
              </a:rPr>
              <a:t>Chitkara University, Punjab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n-GB" b="1"/>
            </a:br>
            <a:r>
              <a:rPr lang="en-GB" b="1"/>
              <a:t>References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sz="2800" b="1" dirty="0">
                <a:cs typeface="Calibri"/>
                <a:hlinkClick r:id="rId2"/>
              </a:rPr>
              <a:t>https://www.w3schools.com/js/js_htmldom.asp</a:t>
            </a:r>
            <a:endParaRPr lang="en-US" sz="2800" b="1" dirty="0">
              <a:cs typeface="Calibri"/>
            </a:endParaRPr>
          </a:p>
          <a:p>
            <a:pPr>
              <a:buAutoNum type="arabicPeriod"/>
            </a:pPr>
            <a:endParaRPr lang="en-US" sz="2800" b="1" dirty="0">
              <a:cs typeface="Calibri"/>
            </a:endParaRPr>
          </a:p>
          <a:p>
            <a:pPr>
              <a:buAutoNum type="arabicPeriod"/>
            </a:pPr>
            <a:r>
              <a:rPr lang="en-US" sz="2800" b="1" dirty="0">
                <a:solidFill>
                  <a:srgbClr val="0000FF"/>
                </a:solidFill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https://www.geeksforgeeks.org/dom-document-object-model/</a:t>
            </a:r>
          </a:p>
          <a:p>
            <a:pPr marL="0" indent="0">
              <a:buNone/>
            </a:pPr>
            <a:endParaRPr lang="en-US" sz="2800" b="1" dirty="0">
              <a:solidFill>
                <a:srgbClr val="0000FF"/>
              </a:solidFill>
              <a:cs typeface="+mn-lt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FF"/>
                </a:solidFill>
                <a:ea typeface="+mn-lt"/>
                <a:cs typeface="+mn-lt"/>
              </a:rPr>
              <a:t>3. </a:t>
            </a:r>
            <a:r>
              <a:rPr lang="en-US" sz="2800" b="1" u="sng" dirty="0">
                <a:solidFill>
                  <a:srgbClr val="0000FF"/>
                </a:solidFill>
                <a:ea typeface="+mn-lt"/>
                <a:cs typeface="+mn-lt"/>
                <a:hlinkClick r:id="rId4"/>
              </a:rPr>
              <a:t>https://youtu.be/PBcqGxrr9g8si=9kJsh0JQ59vW0g</a:t>
            </a:r>
          </a:p>
          <a:p>
            <a:pPr marL="0" indent="0">
              <a:buNone/>
            </a:pPr>
            <a:endParaRPr lang="en-US" sz="2800" b="1" u="sng" dirty="0">
              <a:solidFill>
                <a:srgbClr val="0000FF"/>
              </a:solidFill>
              <a:cs typeface="+mn-lt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FF"/>
                </a:solidFill>
                <a:cs typeface="+mn-lt"/>
              </a:rPr>
              <a:t>4. </a:t>
            </a:r>
            <a:r>
              <a:rPr lang="en-US" sz="2800" b="1" dirty="0">
                <a:solidFill>
                  <a:srgbClr val="0000FF"/>
                </a:solidFill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https://www.freecodecamp.org/news/an-introduction-to-the-javascript-dom-512463dd62ec/</a:t>
            </a:r>
            <a:endParaRPr lang="en-US" sz="2800" b="1">
              <a:solidFill>
                <a:srgbClr val="000000"/>
              </a:solidFill>
              <a:cs typeface="+mn-lt"/>
            </a:endParaRPr>
          </a:p>
          <a:p>
            <a:pPr marL="0" indent="0">
              <a:buNone/>
            </a:pPr>
            <a:endParaRPr lang="en-US" sz="2800" b="1" dirty="0">
              <a:solidFill>
                <a:srgbClr val="0000FF"/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497B29A-7F68-64FC-2CEE-85579030A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300" y="2590800"/>
            <a:ext cx="8153400" cy="4724400"/>
          </a:xfrm>
        </p:spPr>
        <p:txBody>
          <a:bodyPr/>
          <a:lstStyle/>
          <a:p>
            <a:r>
              <a:rPr lang="en-IN" sz="11500">
                <a:solidFill>
                  <a:srgbClr val="FF0000"/>
                </a:solidFill>
              </a:rPr>
              <a:t>Thank You</a:t>
            </a:r>
            <a:endParaRPr lang="en-IN" sz="1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01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>
            <a:off x="-1678" y="0"/>
            <a:ext cx="6478678" cy="838200"/>
          </a:xfrm>
        </p:spPr>
        <p:txBody>
          <a:bodyPr/>
          <a:lstStyle/>
          <a:p>
            <a:pPr algn="l"/>
            <a:r>
              <a:rPr lang="en-US" sz="3200" b="1">
                <a:ea typeface="MS PGothic" pitchFamily="34" charset="-128"/>
              </a:rPr>
              <a:t>Introduction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182612" y="1059415"/>
            <a:ext cx="8847927" cy="5359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sz="2200" dirty="0">
                <a:latin typeface="Arial"/>
                <a:ea typeface="MS PGothic"/>
                <a:cs typeface="Arial"/>
              </a:rPr>
              <a:t>Development of online quiz app with diverse question types, scoring, and timer</a:t>
            </a:r>
            <a:endParaRPr lang="en-US" sz="2200">
              <a:latin typeface="Arial"/>
              <a:cs typeface="Arial"/>
            </a:endParaRPr>
          </a:p>
          <a:p>
            <a:pPr>
              <a:defRPr/>
            </a:pPr>
            <a:endParaRPr lang="en-US" sz="2200" dirty="0">
              <a:latin typeface="Arial"/>
              <a:ea typeface="MS PGothic"/>
              <a:cs typeface="Arial"/>
            </a:endParaRPr>
          </a:p>
          <a:p>
            <a:pPr marL="342900" indent="-342900">
              <a:buFont typeface="Arial"/>
              <a:buChar char="•"/>
              <a:defRPr/>
            </a:pPr>
            <a:r>
              <a:rPr lang="en-US" sz="2200" dirty="0">
                <a:latin typeface="Arial"/>
                <a:ea typeface="MS PGothic"/>
                <a:cs typeface="Arial"/>
              </a:rPr>
              <a:t> Aim to engage users, enhance learning, and promote interactive engagement</a:t>
            </a:r>
            <a:endParaRPr lang="en-US" sz="2200">
              <a:latin typeface="Arial"/>
              <a:cs typeface="Arial" pitchFamily="34" charset="0"/>
            </a:endParaRPr>
          </a:p>
          <a:p>
            <a:pPr>
              <a:defRPr/>
            </a:pPr>
            <a:endParaRPr lang="en-US" sz="2200" dirty="0">
              <a:latin typeface="Arial"/>
              <a:ea typeface="MS PGothic"/>
              <a:cs typeface="Arial"/>
            </a:endParaRPr>
          </a:p>
          <a:p>
            <a:pPr marL="342900" indent="-342900">
              <a:buFont typeface="Arial"/>
              <a:buChar char="•"/>
              <a:defRPr/>
            </a:pPr>
            <a:r>
              <a:rPr lang="en-US" sz="2200" dirty="0">
                <a:latin typeface="Arial"/>
                <a:ea typeface="MS PGothic"/>
                <a:cs typeface="Arial"/>
              </a:rPr>
              <a:t>Incorporation of multiple question formats and time constraints to challenge users</a:t>
            </a:r>
            <a:endParaRPr lang="en-US" sz="2200">
              <a:latin typeface="Arial"/>
              <a:cs typeface="Arial" pitchFamily="34" charset="0"/>
            </a:endParaRPr>
          </a:p>
          <a:p>
            <a:pPr>
              <a:defRPr/>
            </a:pPr>
            <a:endParaRPr lang="en-US" sz="2200" dirty="0">
              <a:latin typeface="Arial"/>
              <a:ea typeface="MS PGothic"/>
              <a:cs typeface="Arial"/>
            </a:endParaRPr>
          </a:p>
          <a:p>
            <a:pPr marL="342900" indent="-342900">
              <a:buFont typeface="Arial"/>
              <a:buChar char="•"/>
              <a:defRPr/>
            </a:pPr>
            <a:r>
              <a:rPr lang="en-US" sz="2200" dirty="0">
                <a:latin typeface="Arial"/>
                <a:ea typeface="MS PGothic"/>
                <a:cs typeface="Arial"/>
              </a:rPr>
              <a:t> Integration of scoring system to add competitive element and foster achievement</a:t>
            </a:r>
            <a:endParaRPr lang="en-US" sz="2200">
              <a:latin typeface="Arial"/>
              <a:cs typeface="Arial" pitchFamily="34" charset="0"/>
            </a:endParaRPr>
          </a:p>
          <a:p>
            <a:pPr>
              <a:defRPr/>
            </a:pPr>
            <a:endParaRPr lang="en-US" sz="2200" dirty="0">
              <a:latin typeface="Arial"/>
              <a:ea typeface="MS PGothic"/>
              <a:cs typeface="Arial"/>
            </a:endParaRPr>
          </a:p>
          <a:p>
            <a:pPr marL="342900" indent="-342900">
              <a:buFont typeface="Arial"/>
              <a:buChar char="•"/>
              <a:defRPr/>
            </a:pPr>
            <a:r>
              <a:rPr lang="en-US" sz="2200" dirty="0">
                <a:latin typeface="Arial"/>
                <a:ea typeface="MS PGothic"/>
                <a:cs typeface="Arial"/>
              </a:rPr>
              <a:t>Overall goal: Create immersive, educational experience for wide audience seeking entertainment and intellectual stimulation</a:t>
            </a:r>
            <a:endParaRPr lang="en-US" sz="2200"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>
                <a:ea typeface="MS PGothic" pitchFamily="34" charset="-128"/>
              </a:rPr>
              <a:t>Motivation of Research</a:t>
            </a:r>
            <a:endParaRPr lang="en-US">
              <a:ea typeface="MS PGothic" pitchFamily="34" charset="-128"/>
            </a:endParaRPr>
          </a:p>
        </p:txBody>
      </p:sp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457200" y="1160120"/>
            <a:ext cx="8229600" cy="4525963"/>
          </a:xfrm>
        </p:spPr>
        <p:txBody>
          <a:bodyPr/>
          <a:lstStyle/>
          <a:p>
            <a:pPr>
              <a:buFont typeface="Arial"/>
              <a:buChar char="•"/>
              <a:tabLst>
                <a:tab pos="207963" algn="l"/>
                <a:tab pos="312738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8985250" algn="l"/>
              </a:tabLst>
            </a:pPr>
            <a:r>
              <a:rPr lang="en-US" sz="2800" dirty="0">
                <a:latin typeface="Arial"/>
                <a:ea typeface="+mn-lt"/>
                <a:cs typeface="+mn-lt"/>
              </a:rPr>
              <a:t>The motivation behind this research and development stems from the desire to create an interactive and engaging learning tool.</a:t>
            </a:r>
            <a:endParaRPr lang="en-US" sz="2800" dirty="0">
              <a:latin typeface="Arial"/>
            </a:endParaRPr>
          </a:p>
          <a:p>
            <a:pPr marL="0" indent="0">
              <a:buNone/>
              <a:tabLst>
                <a:tab pos="207963" algn="l"/>
                <a:tab pos="312738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8985250" algn="l"/>
              </a:tabLst>
            </a:pPr>
            <a:endParaRPr lang="en-US" sz="2800" dirty="0">
              <a:latin typeface="Arial"/>
              <a:ea typeface="+mn-lt"/>
              <a:cs typeface="+mn-lt"/>
            </a:endParaRPr>
          </a:p>
          <a:p>
            <a:pPr>
              <a:buFont typeface="Arial"/>
              <a:buChar char="•"/>
              <a:tabLst>
                <a:tab pos="207963" algn="l"/>
                <a:tab pos="312738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8985250" algn="l"/>
              </a:tabLst>
            </a:pPr>
            <a:r>
              <a:rPr lang="en-US" sz="2800" dirty="0">
                <a:latin typeface="Arial"/>
                <a:ea typeface="+mn-lt"/>
                <a:cs typeface="+mn-lt"/>
              </a:rPr>
              <a:t>Interactive quizzes have proven to be effective in promoting active learning and knowledge retention.</a:t>
            </a:r>
            <a:endParaRPr lang="en-US" sz="2800">
              <a:latin typeface="Arial"/>
            </a:endParaRPr>
          </a:p>
          <a:p>
            <a:pPr marL="0" indent="0">
              <a:buNone/>
              <a:tabLst>
                <a:tab pos="207963" algn="l"/>
                <a:tab pos="312738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8985250" algn="l"/>
              </a:tabLst>
            </a:pPr>
            <a:endParaRPr lang="en-US" sz="2800" dirty="0">
              <a:latin typeface="Arial"/>
              <a:ea typeface="+mn-lt"/>
              <a:cs typeface="+mn-lt"/>
            </a:endParaRPr>
          </a:p>
          <a:p>
            <a:pPr>
              <a:buFont typeface="Arial"/>
              <a:buChar char="•"/>
              <a:tabLst>
                <a:tab pos="207963" algn="l"/>
                <a:tab pos="312738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8985250" algn="l"/>
              </a:tabLst>
            </a:pPr>
            <a:r>
              <a:rPr lang="en-US" sz="2800" dirty="0">
                <a:latin typeface="Arial"/>
                <a:ea typeface="+mn-lt"/>
                <a:cs typeface="+mn-lt"/>
              </a:rPr>
              <a:t>The application aims to provide a user-friendly and responsive design to cater to diverse learning preferences and devices.</a:t>
            </a:r>
            <a:endParaRPr lang="en-US" sz="2800">
              <a:latin typeface="Arial"/>
            </a:endParaRPr>
          </a:p>
          <a:p>
            <a:pPr marL="1136650" lvl="2" indent="-222250" algn="just">
              <a:spcBef>
                <a:spcPts val="500"/>
              </a:spcBef>
              <a:buFont typeface="Arial" pitchFamily="34" charset="0"/>
              <a:buNone/>
              <a:tabLst>
                <a:tab pos="207963" algn="l"/>
                <a:tab pos="312738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8985250" algn="l"/>
              </a:tabLst>
            </a:pPr>
            <a:endParaRPr lang="en-US" sz="2800" dirty="0">
              <a:latin typeface="Arial"/>
              <a:ea typeface="MS PGothic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6324600" cy="838200"/>
          </a:xfrm>
        </p:spPr>
        <p:txBody>
          <a:bodyPr/>
          <a:lstStyle/>
          <a:p>
            <a:pPr algn="l"/>
            <a:r>
              <a:rPr lang="en-US" b="1">
                <a:ea typeface="MS PGothic" pitchFamily="34" charset="-128"/>
              </a:rPr>
              <a:t>Tools &amp; Technologies</a:t>
            </a:r>
          </a:p>
        </p:txBody>
      </p:sp>
      <p:sp>
        <p:nvSpPr>
          <p:cNvPr id="7170" name="Content Placeholder 1"/>
          <p:cNvSpPr>
            <a:spLocks noGrp="1"/>
          </p:cNvSpPr>
          <p:nvPr>
            <p:ph idx="1"/>
          </p:nvPr>
        </p:nvSpPr>
        <p:spPr>
          <a:xfrm>
            <a:off x="457200" y="1280966"/>
            <a:ext cx="8229600" cy="4616597"/>
          </a:xfrm>
        </p:spPr>
        <p:txBody>
          <a:bodyPr/>
          <a:lstStyle/>
          <a:p>
            <a:pPr algn="just">
              <a:buAutoNum type="arabicPeriod"/>
            </a:pPr>
            <a:r>
              <a:rPr lang="en-US" sz="1800" b="1">
                <a:latin typeface="Arial"/>
                <a:ea typeface="+mn-lt"/>
                <a:cs typeface="Arial"/>
              </a:rPr>
              <a:t>HTML/CSS</a:t>
            </a:r>
            <a:r>
              <a:rPr lang="en-US" sz="1800">
                <a:latin typeface="Arial"/>
                <a:ea typeface="+mn-lt"/>
                <a:cs typeface="Arial"/>
              </a:rPr>
              <a:t>: For structuring and styling the webpage, ensuring a visually appealing and user-friendly interface.</a:t>
            </a:r>
            <a:endParaRPr lang="en-US" sz="1800">
              <a:latin typeface="Arial"/>
              <a:cs typeface="Arial"/>
            </a:endParaRPr>
          </a:p>
          <a:p>
            <a:pPr algn="just">
              <a:buAutoNum type="arabicPeriod"/>
            </a:pPr>
            <a:r>
              <a:rPr lang="en-US" sz="1800" b="1">
                <a:latin typeface="Arial"/>
                <a:ea typeface="+mn-lt"/>
                <a:cs typeface="Arial"/>
              </a:rPr>
              <a:t>JavaScript</a:t>
            </a:r>
            <a:r>
              <a:rPr lang="en-US" sz="1800">
                <a:latin typeface="Arial"/>
                <a:ea typeface="+mn-lt"/>
                <a:cs typeface="Arial"/>
              </a:rPr>
              <a:t>: Implemented for dynamic behavior , functionality and updating content in real-time.</a:t>
            </a:r>
          </a:p>
          <a:p>
            <a:pPr algn="just">
              <a:buAutoNum type="arabicPeriod"/>
            </a:pPr>
            <a:r>
              <a:rPr lang="en-US" sz="1800" b="1">
                <a:latin typeface="Arial"/>
                <a:ea typeface="+mn-lt"/>
                <a:cs typeface="Arial"/>
              </a:rPr>
              <a:t>Bootstrap</a:t>
            </a:r>
            <a:r>
              <a:rPr lang="en-US" sz="1800">
                <a:latin typeface="Arial"/>
                <a:ea typeface="+mn-lt"/>
                <a:cs typeface="Arial"/>
              </a:rPr>
              <a:t>: Utilized for responsive design elements, ensuring compatibility across various devices and screen sizes.</a:t>
            </a:r>
          </a:p>
          <a:p>
            <a:pPr algn="just">
              <a:buAutoNum type="arabicPeriod"/>
            </a:pPr>
            <a:r>
              <a:rPr lang="en-US" sz="1800" b="1" dirty="0">
                <a:latin typeface="Arial"/>
                <a:ea typeface="+mn-lt"/>
                <a:cs typeface="Arial"/>
              </a:rPr>
              <a:t>DOM(Document Object Model) </a:t>
            </a:r>
            <a:r>
              <a:rPr lang="en-US" sz="2000" b="1" dirty="0">
                <a:latin typeface="Arial"/>
                <a:ea typeface="+mn-lt"/>
                <a:cs typeface="Arial"/>
              </a:rPr>
              <a:t>: </a:t>
            </a:r>
            <a:r>
              <a:rPr lang="en-US" sz="2000" dirty="0">
                <a:latin typeface="Arial"/>
                <a:ea typeface="+mn-lt"/>
                <a:cs typeface="Arial"/>
              </a:rPr>
              <a:t>structure of a document as a tree of objects where each object represents a part of the </a:t>
            </a:r>
            <a:r>
              <a:rPr lang="en-US" sz="2000" dirty="0">
                <a:latin typeface="Arial"/>
                <a:cs typeface="Arial"/>
              </a:rPr>
              <a:t>document. These objects can be manipulated programmatically </a:t>
            </a:r>
            <a:r>
              <a:rPr lang="en-US" sz="2000" dirty="0">
                <a:latin typeface="Arial"/>
                <a:ea typeface="+mn-lt"/>
                <a:cs typeface="Arial"/>
              </a:rPr>
              <a:t>to change the content, structure, and style of a web page</a:t>
            </a:r>
            <a:endParaRPr lang="en-US" dirty="0"/>
          </a:p>
          <a:p>
            <a:endParaRPr lang="en-US" sz="2800" dirty="0">
              <a:latin typeface="Calibri"/>
              <a:ea typeface="MS PGothic" pitchFamily="34" charset="-128"/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7506B5-5C0C-1AEB-781F-851663F00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15" y="4419705"/>
            <a:ext cx="8543925" cy="2066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-3021" y="0"/>
            <a:ext cx="6480021" cy="838200"/>
          </a:xfrm>
        </p:spPr>
        <p:txBody>
          <a:bodyPr/>
          <a:lstStyle/>
          <a:p>
            <a:pPr algn="l"/>
            <a:r>
              <a:rPr lang="en-US" b="1">
                <a:ea typeface="MS PGothic" pitchFamily="34" charset="-128"/>
              </a:rPr>
              <a:t>Code Snapshots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52596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endParaRPr lang="en-US" sz="2800">
              <a:ea typeface="MS PGothic" charset="0"/>
              <a:cs typeface="MS PGothic" charset="0"/>
            </a:endParaRPr>
          </a:p>
          <a:p>
            <a:pPr marL="0" indent="0">
              <a:buNone/>
              <a:defRPr/>
            </a:pPr>
            <a:endParaRPr lang="en-US" sz="2800">
              <a:ea typeface="MS PGothic" charset="0"/>
              <a:cs typeface="MS PGothic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sz="2800">
              <a:ea typeface="MS PGothic" charset="0"/>
              <a:cs typeface="MS PGothic" charset="0"/>
            </a:endParaRPr>
          </a:p>
        </p:txBody>
      </p:sp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542E433-78A1-F8E8-3EA0-443A18C1C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21" y="1501761"/>
            <a:ext cx="8680758" cy="51636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9931CF-DC13-AF50-5724-E2C07EFDF62D}"/>
              </a:ext>
            </a:extLst>
          </p:cNvPr>
          <p:cNvSpPr txBox="1"/>
          <p:nvPr/>
        </p:nvSpPr>
        <p:spPr>
          <a:xfrm>
            <a:off x="231621" y="1002013"/>
            <a:ext cx="57150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latin typeface="Arial"/>
                <a:ea typeface="MS PGothic"/>
                <a:cs typeface="Arial"/>
              </a:rPr>
              <a:t>Index.html:-</a:t>
            </a:r>
            <a:endParaRPr lang="en-US" b="1" dirty="0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ea typeface="MS PGothic" pitchFamily="34" charset="-128"/>
                <a:cs typeface="Calibri"/>
              </a:rPr>
              <a:t>Code Snapshots</a:t>
            </a:r>
            <a:endParaRPr lang="en-US" dirty="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7DE2A52D-C0A1-9834-4EF6-447304A8A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09" y="1380915"/>
            <a:ext cx="8741181" cy="5143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D9112A-163D-C259-140F-A1628C5E85D8}"/>
              </a:ext>
            </a:extLst>
          </p:cNvPr>
          <p:cNvSpPr txBox="1"/>
          <p:nvPr/>
        </p:nvSpPr>
        <p:spPr>
          <a:xfrm>
            <a:off x="123363" y="921449"/>
            <a:ext cx="385196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latin typeface="Arial"/>
                <a:ea typeface="MS PGothic"/>
                <a:cs typeface="Arial"/>
              </a:rPr>
              <a:t>Styles.css:-</a:t>
            </a:r>
            <a:endParaRPr lang="en-US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FED64-CE2F-D7F6-C07C-F7982950A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cs typeface="Calibri"/>
              </a:rPr>
              <a:t>Code Snapshots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6BFC85-D955-3709-2D8F-F48876755F21}"/>
              </a:ext>
            </a:extLst>
          </p:cNvPr>
          <p:cNvSpPr txBox="1"/>
          <p:nvPr/>
        </p:nvSpPr>
        <p:spPr>
          <a:xfrm>
            <a:off x="304631" y="921450"/>
            <a:ext cx="39652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latin typeface="Arial"/>
                <a:ea typeface="MS PGothic"/>
                <a:cs typeface="Arial"/>
              </a:rPr>
              <a:t>Script.js:-</a:t>
            </a:r>
            <a:endParaRPr lang="en-US" sz="2400" b="1" dirty="0"/>
          </a:p>
        </p:txBody>
      </p:sp>
      <p:pic>
        <p:nvPicPr>
          <p:cNvPr id="5" name="Picture 4" descr="A screenshot of a computer program">
            <a:extLst>
              <a:ext uri="{FF2B5EF4-FFF2-40B4-BE49-F238E27FC236}">
                <a16:creationId xmlns:a16="http://schemas.microsoft.com/office/drawing/2014/main" id="{B3C3A35C-124D-1937-F326-949E977E5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28" y="1461479"/>
            <a:ext cx="8751251" cy="513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00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8181-D367-B6A5-7D84-2EFDA7EA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Home Page</a:t>
            </a:r>
            <a:endParaRPr lang="en-US" dirty="0"/>
          </a:p>
        </p:txBody>
      </p:sp>
      <p:pic>
        <p:nvPicPr>
          <p:cNvPr id="4" name="Content Placeholder 3" descr="A screenshot of a quiz&#10;&#10;Description automatically generated">
            <a:extLst>
              <a:ext uri="{FF2B5EF4-FFF2-40B4-BE49-F238E27FC236}">
                <a16:creationId xmlns:a16="http://schemas.microsoft.com/office/drawing/2014/main" id="{7C131246-54E0-89A8-B3FD-B6DB4BCC8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636" y="1102578"/>
            <a:ext cx="8390727" cy="5305697"/>
          </a:xfrm>
        </p:spPr>
      </p:pic>
    </p:spTree>
    <p:extLst>
      <p:ext uri="{BB962C8B-B14F-4D97-AF65-F5344CB8AC3E}">
        <p14:creationId xmlns:p14="http://schemas.microsoft.com/office/powerpoint/2010/main" val="2585960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86C3-A8A0-8CE0-FBA7-5D6289805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Conclusion/Theme Plan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463B4-1AE1-6CB2-FB52-5CD02DC57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38" y="1069486"/>
            <a:ext cx="8843899" cy="559343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Arial"/>
              </a:rPr>
              <a:t>Conclusion: </a:t>
            </a:r>
          </a:p>
          <a:p>
            <a:pPr marL="0" indent="0">
              <a:buNone/>
            </a:pPr>
            <a:r>
              <a:rPr lang="en-US" sz="1800" dirty="0">
                <a:latin typeface="Arial"/>
              </a:rPr>
              <a:t>   The amalgamation of HTML, CSS, and JavaScript has yielded a proficient and visually captivating quiz application. Its functionality and aesthetic appeal showcase meticulous design and coding efforts, resulting in a user-friendly experience. As we look ahead, our commitment to continuous improvement remains steadfast, aiming to deliver an engaging platform for knowledge testing and learning enhancement.</a:t>
            </a:r>
            <a:endParaRPr lang="en-US" sz="3600" dirty="0">
              <a:latin typeface="Calibri"/>
            </a:endParaRPr>
          </a:p>
          <a:p>
            <a:pPr marL="0" indent="0">
              <a:buNone/>
            </a:pPr>
            <a:endParaRPr lang="en-US" sz="1800" dirty="0">
              <a:latin typeface="Arial"/>
            </a:endParaRPr>
          </a:p>
          <a:p>
            <a:pPr marL="0" indent="0">
              <a:buNone/>
            </a:pPr>
            <a:endParaRPr lang="en-US" sz="1800" dirty="0">
              <a:latin typeface="Arial"/>
            </a:endParaRPr>
          </a:p>
          <a:p>
            <a:pPr marL="0" indent="0">
              <a:buNone/>
            </a:pPr>
            <a:r>
              <a:rPr lang="en-US" sz="2000" b="1" dirty="0">
                <a:latin typeface="Arial"/>
              </a:rPr>
              <a:t>Theme Plan: </a:t>
            </a:r>
          </a:p>
          <a:p>
            <a:pPr marL="0" indent="0">
              <a:buNone/>
            </a:pPr>
            <a:r>
              <a:rPr lang="en-US" sz="1800" dirty="0">
                <a:latin typeface="Arial"/>
              </a:rPr>
              <a:t> Reflecting on the achieved functionality and design, future plans include exploring diverse themes to cater to various user preferences. By offering a selection of themes or customizable options, we aim to enhance user engagement and satisfaction. This expansion will provide users with a personalized experience, further enriching their interaction with the quiz application. Additionally, these themes will contribute to the overall aesthetic diversity, ensuring the application appeals to a broader audience.</a:t>
            </a:r>
            <a:r>
              <a:rPr lang="en-US" sz="1600" dirty="0">
                <a:latin typeface="Arial"/>
              </a:rPr>
              <a:t> </a:t>
            </a:r>
            <a:endParaRPr lang="en-US" sz="4400">
              <a:latin typeface="Arial"/>
            </a:endParaRPr>
          </a:p>
          <a:p>
            <a:pPr marL="0" indent="0">
              <a:buNone/>
            </a:pPr>
            <a:br>
              <a:rPr lang="en-US" dirty="0"/>
            </a:br>
            <a:endParaRPr lang="en-US" sz="4400" dirty="0">
              <a:latin typeface="Arial"/>
            </a:endParaRPr>
          </a:p>
          <a:p>
            <a:endParaRPr lang="en-US" sz="4400" dirty="0">
              <a:latin typeface="Arial"/>
            </a:endParaRPr>
          </a:p>
          <a:p>
            <a:endParaRPr lang="en-US" sz="44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6669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Introduction</vt:lpstr>
      <vt:lpstr>Motivation of Research</vt:lpstr>
      <vt:lpstr>Tools &amp; Technologies</vt:lpstr>
      <vt:lpstr>Code Snapshots</vt:lpstr>
      <vt:lpstr>Code Snapshots</vt:lpstr>
      <vt:lpstr>Code Snapshots</vt:lpstr>
      <vt:lpstr>Home Page</vt:lpstr>
      <vt:lpstr>Conclusion/Theme Plan</vt:lpstr>
      <vt:lpstr> References </vt:lpstr>
      <vt:lpstr>PowerPoint Presentation</vt:lpstr>
    </vt:vector>
  </TitlesOfParts>
  <Company>CCC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Khushi Jamloki</cp:lastModifiedBy>
  <cp:revision>174</cp:revision>
  <dcterms:created xsi:type="dcterms:W3CDTF">2010-04-09T07:36:15Z</dcterms:created>
  <dcterms:modified xsi:type="dcterms:W3CDTF">2024-03-20T05:19:46Z</dcterms:modified>
</cp:coreProperties>
</file>