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9" r:id="rId4"/>
    <p:sldId id="262" r:id="rId5"/>
    <p:sldId id="263" r:id="rId6"/>
    <p:sldId id="266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9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1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0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6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0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1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9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2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9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9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0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9715-241A-4807-A87F-13A382AB1936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ED3FA-C9B9-47D6-8343-15BA56149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18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96DF7-D12A-1228-2EFB-519FC8E84777}"/>
              </a:ext>
            </a:extLst>
          </p:cNvPr>
          <p:cNvSpPr txBox="1"/>
          <p:nvPr/>
        </p:nvSpPr>
        <p:spPr>
          <a:xfrm>
            <a:off x="3149600" y="741680"/>
            <a:ext cx="814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Welcome</a:t>
            </a:r>
            <a:r>
              <a:rPr lang="en-US" sz="4800" dirty="0">
                <a:latin typeface="Lucida Calligraphy" panose="03010101010101010101" pitchFamily="66" charset="0"/>
              </a:rPr>
              <a:t> </a:t>
            </a:r>
            <a:endParaRPr lang="en-IN" sz="4800" dirty="0">
              <a:latin typeface="Lucida Calligraphy" panose="03010101010101010101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51934-C73D-A1B9-AE81-647BCD7CAD66}"/>
              </a:ext>
            </a:extLst>
          </p:cNvPr>
          <p:cNvSpPr txBox="1"/>
          <p:nvPr/>
        </p:nvSpPr>
        <p:spPr>
          <a:xfrm>
            <a:off x="5506720" y="1956723"/>
            <a:ext cx="564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7CBC6-A34D-A2AB-B547-7BD2DCB09C7A}"/>
              </a:ext>
            </a:extLst>
          </p:cNvPr>
          <p:cNvSpPr txBox="1"/>
          <p:nvPr/>
        </p:nvSpPr>
        <p:spPr>
          <a:xfrm>
            <a:off x="3789680" y="3256280"/>
            <a:ext cx="785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Machine learning</a:t>
            </a:r>
            <a:endParaRPr lang="en-IN" sz="5400" dirty="0">
              <a:latin typeface="Lucida Calligraphy" panose="030101010101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A2539-5DD6-2635-5AC3-07C34DA7BADE}"/>
              </a:ext>
            </a:extLst>
          </p:cNvPr>
          <p:cNvSpPr txBox="1"/>
          <p:nvPr/>
        </p:nvSpPr>
        <p:spPr>
          <a:xfrm>
            <a:off x="8604175" y="4456108"/>
            <a:ext cx="312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Professor: CVSN ready</a:t>
            </a:r>
          </a:p>
          <a:p>
            <a:r>
              <a:rPr lang="en-IN" sz="2400" b="1" dirty="0"/>
              <a:t>By Khushi </a:t>
            </a:r>
            <a:r>
              <a:rPr lang="en-IN" sz="2400" b="1" dirty="0" err="1"/>
              <a:t>Naruka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2133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94542-AF1F-063F-2DDE-6E8DEC22C7FF}"/>
              </a:ext>
            </a:extLst>
          </p:cNvPr>
          <p:cNvSpPr txBox="1"/>
          <p:nvPr/>
        </p:nvSpPr>
        <p:spPr>
          <a:xfrm>
            <a:off x="4449336" y="200722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0200-B7C7-F250-5873-CF3F328B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1208675"/>
            <a:ext cx="7604220" cy="39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2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C1570-D878-343B-1605-08A70848FD6F}"/>
              </a:ext>
            </a:extLst>
          </p:cNvPr>
          <p:cNvSpPr txBox="1"/>
          <p:nvPr/>
        </p:nvSpPr>
        <p:spPr>
          <a:xfrm>
            <a:off x="2899317" y="55756"/>
            <a:ext cx="68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SVM  (Support Vector Mission)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979D4-C3B9-EB18-D012-5505CC6E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7" y="900519"/>
            <a:ext cx="9801923" cy="47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DF26-F7EC-34DE-627E-3CDB4C618E1F}"/>
              </a:ext>
            </a:extLst>
          </p:cNvPr>
          <p:cNvSpPr txBox="1"/>
          <p:nvPr/>
        </p:nvSpPr>
        <p:spPr>
          <a:xfrm>
            <a:off x="3757961" y="0"/>
            <a:ext cx="680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Naive Bayes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2D0DD-C763-11A4-802B-44610AF0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5" y="780626"/>
            <a:ext cx="7730071" cy="49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9BD53-5E06-ADD6-E347-A44F71946061}"/>
              </a:ext>
            </a:extLst>
          </p:cNvPr>
          <p:cNvSpPr txBox="1"/>
          <p:nvPr/>
        </p:nvSpPr>
        <p:spPr>
          <a:xfrm>
            <a:off x="2937899" y="236375"/>
            <a:ext cx="692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Artificial Intelligence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0A6B4-4EBE-E52D-ED81-EB655E2D1B6B}"/>
              </a:ext>
            </a:extLst>
          </p:cNvPr>
          <p:cNvSpPr txBox="1"/>
          <p:nvPr/>
        </p:nvSpPr>
        <p:spPr>
          <a:xfrm>
            <a:off x="1783183" y="2250117"/>
            <a:ext cx="719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Human  Intelligence built  in the computer</a:t>
            </a:r>
            <a:endParaRPr lang="en-IN" sz="28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32814D-4F2A-9180-3AD5-3E69F0269708}"/>
              </a:ext>
            </a:extLst>
          </p:cNvPr>
          <p:cNvCxnSpPr/>
          <p:nvPr/>
        </p:nvCxnSpPr>
        <p:spPr>
          <a:xfrm>
            <a:off x="3469743" y="798731"/>
            <a:ext cx="5506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0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41285-3657-1424-E36C-26401646CF0B}"/>
              </a:ext>
            </a:extLst>
          </p:cNvPr>
          <p:cNvSpPr txBox="1"/>
          <p:nvPr/>
        </p:nvSpPr>
        <p:spPr>
          <a:xfrm>
            <a:off x="2814321" y="264160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machine learning</a:t>
            </a:r>
            <a:endParaRPr lang="en-IN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22A768-4EC9-A33E-F2BA-F9CFB31B8C5A}"/>
              </a:ext>
            </a:extLst>
          </p:cNvPr>
          <p:cNvCxnSpPr>
            <a:cxnSpLocks/>
          </p:cNvCxnSpPr>
          <p:nvPr/>
        </p:nvCxnSpPr>
        <p:spPr>
          <a:xfrm>
            <a:off x="2844801" y="910491"/>
            <a:ext cx="4754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0CE1A7-9FEB-F4E3-1977-366E22A4DEF9}"/>
              </a:ext>
            </a:extLst>
          </p:cNvPr>
          <p:cNvSpPr txBox="1"/>
          <p:nvPr/>
        </p:nvSpPr>
        <p:spPr>
          <a:xfrm>
            <a:off x="2682241" y="1636942"/>
            <a:ext cx="544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Machine to learn or work  </a:t>
            </a:r>
            <a:endParaRPr lang="en-IN" sz="2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F453B-7F8C-6AD7-BC7E-76BD09B87C69}"/>
              </a:ext>
            </a:extLst>
          </p:cNvPr>
          <p:cNvSpPr txBox="1"/>
          <p:nvPr/>
        </p:nvSpPr>
        <p:spPr>
          <a:xfrm>
            <a:off x="2682241" y="2630573"/>
            <a:ext cx="817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If we give the input and output to machine level algorithm it will build the model</a:t>
            </a:r>
            <a:endParaRPr lang="en-IN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8273F6-FBA2-0282-A4A6-99F58DDD2DDB}"/>
              </a:ext>
            </a:extLst>
          </p:cNvPr>
          <p:cNvSpPr/>
          <p:nvPr/>
        </p:nvSpPr>
        <p:spPr>
          <a:xfrm>
            <a:off x="2278382" y="4061979"/>
            <a:ext cx="208280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81F9B5-2E17-21BA-E1E9-B8D4729992A4}"/>
              </a:ext>
            </a:extLst>
          </p:cNvPr>
          <p:cNvSpPr/>
          <p:nvPr/>
        </p:nvSpPr>
        <p:spPr>
          <a:xfrm>
            <a:off x="4706622" y="4061979"/>
            <a:ext cx="1838960" cy="6197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7E515-F489-2AEA-AB23-4683CDABC1AF}"/>
              </a:ext>
            </a:extLst>
          </p:cNvPr>
          <p:cNvSpPr/>
          <p:nvPr/>
        </p:nvSpPr>
        <p:spPr>
          <a:xfrm>
            <a:off x="7023100" y="4041798"/>
            <a:ext cx="1493520" cy="61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level algorithm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B43AB-31CA-FD9D-32D2-8E21441BC730}"/>
              </a:ext>
            </a:extLst>
          </p:cNvPr>
          <p:cNvSpPr txBox="1"/>
          <p:nvPr/>
        </p:nvSpPr>
        <p:spPr>
          <a:xfrm flipH="1">
            <a:off x="4472939" y="41670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C0995-C733-DE50-7521-B15DA84E44D9}"/>
              </a:ext>
            </a:extLst>
          </p:cNvPr>
          <p:cNvSpPr txBox="1"/>
          <p:nvPr/>
        </p:nvSpPr>
        <p:spPr>
          <a:xfrm>
            <a:off x="6596186" y="4187192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BFB0-975E-9A83-7ECD-7B7F83215667}"/>
              </a:ext>
            </a:extLst>
          </p:cNvPr>
          <p:cNvSpPr txBox="1"/>
          <p:nvPr/>
        </p:nvSpPr>
        <p:spPr>
          <a:xfrm>
            <a:off x="9834880" y="60694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D87A6-A9ED-0213-AFF5-1FC909861444}"/>
              </a:ext>
            </a:extLst>
          </p:cNvPr>
          <p:cNvSpPr txBox="1"/>
          <p:nvPr/>
        </p:nvSpPr>
        <p:spPr>
          <a:xfrm>
            <a:off x="8724533" y="41336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F95046-DA38-3724-DE10-A8159D45CA7A}"/>
              </a:ext>
            </a:extLst>
          </p:cNvPr>
          <p:cNvSpPr/>
          <p:nvPr/>
        </p:nvSpPr>
        <p:spPr>
          <a:xfrm>
            <a:off x="9159240" y="4008401"/>
            <a:ext cx="1701801" cy="6197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4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D16D74-A9EE-A69D-03E0-6146BCDF6525}"/>
              </a:ext>
            </a:extLst>
          </p:cNvPr>
          <p:cNvCxnSpPr>
            <a:cxnSpLocks/>
          </p:cNvCxnSpPr>
          <p:nvPr/>
        </p:nvCxnSpPr>
        <p:spPr>
          <a:xfrm>
            <a:off x="772160" y="1418122"/>
            <a:ext cx="3586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4B6559-740E-7FCA-FF24-3DEB408FB06D}"/>
              </a:ext>
            </a:extLst>
          </p:cNvPr>
          <p:cNvSpPr txBox="1"/>
          <p:nvPr/>
        </p:nvSpPr>
        <p:spPr>
          <a:xfrm>
            <a:off x="772160" y="1683778"/>
            <a:ext cx="422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Learning by other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45A9A-4DCF-7B17-73B2-E70912A659D2}"/>
              </a:ext>
            </a:extLst>
          </p:cNvPr>
          <p:cNvSpPr txBox="1"/>
          <p:nvPr/>
        </p:nvSpPr>
        <p:spPr>
          <a:xfrm>
            <a:off x="772160" y="2237775"/>
            <a:ext cx="331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Its has features and label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99CE0-B5D7-F221-B2BF-C33493E73430}"/>
              </a:ext>
            </a:extLst>
          </p:cNvPr>
          <p:cNvSpPr txBox="1"/>
          <p:nvPr/>
        </p:nvSpPr>
        <p:spPr>
          <a:xfrm>
            <a:off x="772160" y="2791772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Regression and Classification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DB379-C48D-6D2F-0511-4E8EB39CE5E6}"/>
              </a:ext>
            </a:extLst>
          </p:cNvPr>
          <p:cNvSpPr txBox="1"/>
          <p:nvPr/>
        </p:nvSpPr>
        <p:spPr>
          <a:xfrm>
            <a:off x="6416766" y="1044047"/>
            <a:ext cx="4770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unsupervised learning</a:t>
            </a:r>
            <a:endParaRPr lang="en-IN" sz="2800" dirty="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F1E4FF-25BF-9F3D-6EA7-D1A868C160C1}"/>
              </a:ext>
            </a:extLst>
          </p:cNvPr>
          <p:cNvCxnSpPr>
            <a:cxnSpLocks/>
          </p:cNvCxnSpPr>
          <p:nvPr/>
        </p:nvCxnSpPr>
        <p:spPr>
          <a:xfrm>
            <a:off x="6740435" y="1588952"/>
            <a:ext cx="389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1DA1DE-BD46-C716-F03C-1C6D1E86F47E}"/>
              </a:ext>
            </a:extLst>
          </p:cNvPr>
          <p:cNvSpPr txBox="1"/>
          <p:nvPr/>
        </p:nvSpPr>
        <p:spPr>
          <a:xfrm>
            <a:off x="6740435" y="1779355"/>
            <a:ext cx="370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learning by own 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DD99B-F2B4-C3FF-DBD2-637CA897EA15}"/>
              </a:ext>
            </a:extLst>
          </p:cNvPr>
          <p:cNvSpPr txBox="1"/>
          <p:nvPr/>
        </p:nvSpPr>
        <p:spPr>
          <a:xfrm>
            <a:off x="6669315" y="2237775"/>
            <a:ext cx="40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clustering and association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0EA30B-46ED-E8BD-E652-BD5974A3A4C8}"/>
              </a:ext>
            </a:extLst>
          </p:cNvPr>
          <p:cNvSpPr txBox="1"/>
          <p:nvPr/>
        </p:nvSpPr>
        <p:spPr>
          <a:xfrm>
            <a:off x="3807512" y="4068993"/>
            <a:ext cx="542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reinforcement learning  </a:t>
            </a:r>
            <a:endParaRPr lang="en-IN" sz="2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0FEC2B-5D46-750D-EA3C-B98E49A5B10F}"/>
              </a:ext>
            </a:extLst>
          </p:cNvPr>
          <p:cNvCxnSpPr>
            <a:cxnSpLocks/>
          </p:cNvCxnSpPr>
          <p:nvPr/>
        </p:nvCxnSpPr>
        <p:spPr>
          <a:xfrm>
            <a:off x="4177419" y="4592213"/>
            <a:ext cx="3906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3022EE-E2A8-20A8-7006-0A7A29D22BBE}"/>
              </a:ext>
            </a:extLst>
          </p:cNvPr>
          <p:cNvSpPr txBox="1"/>
          <p:nvPr/>
        </p:nvSpPr>
        <p:spPr>
          <a:xfrm>
            <a:off x="4177419" y="4943581"/>
            <a:ext cx="412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Getting reward and penalties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9EF3C-1953-2AE1-3DCC-4CCD663133FE}"/>
              </a:ext>
            </a:extLst>
          </p:cNvPr>
          <p:cNvSpPr txBox="1"/>
          <p:nvPr/>
        </p:nvSpPr>
        <p:spPr>
          <a:xfrm>
            <a:off x="342952" y="895233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Supervised learning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07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C5BC8-0655-16D8-E848-13AA63264E4C}"/>
              </a:ext>
            </a:extLst>
          </p:cNvPr>
          <p:cNvSpPr txBox="1"/>
          <p:nvPr/>
        </p:nvSpPr>
        <p:spPr>
          <a:xfrm>
            <a:off x="203200" y="0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Regression </a:t>
            </a:r>
            <a:endParaRPr lang="en-IN" sz="2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0F97AF-B62E-3625-0DB3-5F661418F7E4}"/>
              </a:ext>
            </a:extLst>
          </p:cNvPr>
          <p:cNvCxnSpPr/>
          <p:nvPr/>
        </p:nvCxnSpPr>
        <p:spPr>
          <a:xfrm>
            <a:off x="325120" y="523220"/>
            <a:ext cx="218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624436-2975-D5D9-53FE-013E5AD3984C}"/>
              </a:ext>
            </a:extLst>
          </p:cNvPr>
          <p:cNvSpPr txBox="1"/>
          <p:nvPr/>
        </p:nvSpPr>
        <p:spPr>
          <a:xfrm>
            <a:off x="325120" y="87376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 is used to predict continuous values 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76453-E576-99DC-C044-13DA9C3B9B39}"/>
              </a:ext>
            </a:extLst>
          </p:cNvPr>
          <p:cNvSpPr txBox="1"/>
          <p:nvPr/>
        </p:nvSpPr>
        <p:spPr>
          <a:xfrm>
            <a:off x="325120" y="1747519"/>
            <a:ext cx="338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its continuous </a:t>
            </a:r>
            <a:endParaRPr lang="en-IN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F304A-7F16-ABAA-D1F7-9F77CB650A7E}"/>
              </a:ext>
            </a:extLst>
          </p:cNvPr>
          <p:cNvSpPr txBox="1"/>
          <p:nvPr/>
        </p:nvSpPr>
        <p:spPr>
          <a:xfrm>
            <a:off x="325120" y="2147629"/>
            <a:ext cx="302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Ex: Books </a:t>
            </a:r>
            <a:endParaRPr lang="en-IN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0C57DF5-6919-6160-9333-CA2C1683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89" y="283147"/>
            <a:ext cx="3860800" cy="18891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41F728-2B99-7839-2C55-8654BB44D35E}"/>
              </a:ext>
            </a:extLst>
          </p:cNvPr>
          <p:cNvSpPr txBox="1"/>
          <p:nvPr/>
        </p:nvSpPr>
        <p:spPr>
          <a:xfrm>
            <a:off x="8512934" y="3495830"/>
            <a:ext cx="379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classification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A4FF50-5DF6-1970-9EBB-50CBA8624927}"/>
              </a:ext>
            </a:extLst>
          </p:cNvPr>
          <p:cNvSpPr txBox="1"/>
          <p:nvPr/>
        </p:nvSpPr>
        <p:spPr>
          <a:xfrm>
            <a:off x="8292218" y="4122810"/>
            <a:ext cx="339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is used to discrete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It is not continuous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Ex: true or false , may or may not </a:t>
            </a:r>
            <a:endParaRPr lang="en-IN" sz="20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6C21C35-7708-457E-26AC-3626EA882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1" y="4122810"/>
            <a:ext cx="3797359" cy="234695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12CA22-54F6-EE7A-806B-D458A1BEBAF1}"/>
              </a:ext>
            </a:extLst>
          </p:cNvPr>
          <p:cNvCxnSpPr>
            <a:cxnSpLocks/>
          </p:cNvCxnSpPr>
          <p:nvPr/>
        </p:nvCxnSpPr>
        <p:spPr>
          <a:xfrm>
            <a:off x="8727539" y="3932861"/>
            <a:ext cx="236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564B0-35A1-9E2C-9493-B4C1614C2BB3}"/>
              </a:ext>
            </a:extLst>
          </p:cNvPr>
          <p:cNvSpPr txBox="1"/>
          <p:nvPr/>
        </p:nvSpPr>
        <p:spPr>
          <a:xfrm>
            <a:off x="589280" y="35506"/>
            <a:ext cx="667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Features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E22656-BEB2-253C-398F-49AEC5A11F34}"/>
              </a:ext>
            </a:extLst>
          </p:cNvPr>
          <p:cNvCxnSpPr>
            <a:cxnSpLocks/>
          </p:cNvCxnSpPr>
          <p:nvPr/>
        </p:nvCxnSpPr>
        <p:spPr>
          <a:xfrm>
            <a:off x="589280" y="670520"/>
            <a:ext cx="2035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6C76-7BC3-424C-57DB-74CA3DE4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5" y="922216"/>
            <a:ext cx="2949677" cy="2068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37C8FB-7D38-EDF3-5055-F4997A3FAE0D}"/>
              </a:ext>
            </a:extLst>
          </p:cNvPr>
          <p:cNvSpPr txBox="1"/>
          <p:nvPr/>
        </p:nvSpPr>
        <p:spPr>
          <a:xfrm>
            <a:off x="5361529" y="49064"/>
            <a:ext cx="217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label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9A916-5667-B5AB-2E7B-97C8CD0A2543}"/>
              </a:ext>
            </a:extLst>
          </p:cNvPr>
          <p:cNvCxnSpPr>
            <a:cxnSpLocks/>
          </p:cNvCxnSpPr>
          <p:nvPr/>
        </p:nvCxnSpPr>
        <p:spPr>
          <a:xfrm>
            <a:off x="5140633" y="650788"/>
            <a:ext cx="2174567" cy="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92C6A81-45A7-D081-AEC2-69B9B3B12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22216"/>
            <a:ext cx="2438400" cy="1709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053331-89BC-450A-05B1-80C674989FCD}"/>
              </a:ext>
            </a:extLst>
          </p:cNvPr>
          <p:cNvSpPr txBox="1"/>
          <p:nvPr/>
        </p:nvSpPr>
        <p:spPr>
          <a:xfrm>
            <a:off x="4300302" y="2814635"/>
            <a:ext cx="323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model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237F4E-93DC-E4F1-1889-E898DE406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77" y="3568155"/>
            <a:ext cx="3755923" cy="222849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4485AE-5AD9-CEED-AB8C-7B6A3E0689D4}"/>
              </a:ext>
            </a:extLst>
          </p:cNvPr>
          <p:cNvCxnSpPr>
            <a:cxnSpLocks/>
          </p:cNvCxnSpPr>
          <p:nvPr/>
        </p:nvCxnSpPr>
        <p:spPr>
          <a:xfrm>
            <a:off x="4398625" y="3296323"/>
            <a:ext cx="169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35B723-40D0-3EEF-07D6-D1BDFCEDB607}"/>
              </a:ext>
            </a:extLst>
          </p:cNvPr>
          <p:cNvSpPr/>
          <p:nvPr/>
        </p:nvSpPr>
        <p:spPr>
          <a:xfrm>
            <a:off x="8973900" y="650788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(features)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5EFF5B-95E6-05BC-90A1-87573673D06A}"/>
              </a:ext>
            </a:extLst>
          </p:cNvPr>
          <p:cNvSpPr/>
          <p:nvPr/>
        </p:nvSpPr>
        <p:spPr>
          <a:xfrm>
            <a:off x="8973901" y="2155123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 (label)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DA86D8-1B58-978D-774F-427E75BE3106}"/>
              </a:ext>
            </a:extLst>
          </p:cNvPr>
          <p:cNvSpPr/>
          <p:nvPr/>
        </p:nvSpPr>
        <p:spPr>
          <a:xfrm>
            <a:off x="8875579" y="3796760"/>
            <a:ext cx="2349909" cy="117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(model)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EB72E96-8686-894D-8862-DEEAA97E9036}"/>
              </a:ext>
            </a:extLst>
          </p:cNvPr>
          <p:cNvSpPr/>
          <p:nvPr/>
        </p:nvSpPr>
        <p:spPr>
          <a:xfrm>
            <a:off x="9863720" y="1730054"/>
            <a:ext cx="299884" cy="28776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74B787B-1A93-F0E1-8D52-96D7B26BECE2}"/>
              </a:ext>
            </a:extLst>
          </p:cNvPr>
          <p:cNvSpPr/>
          <p:nvPr/>
        </p:nvSpPr>
        <p:spPr>
          <a:xfrm>
            <a:off x="9917797" y="3285833"/>
            <a:ext cx="353962" cy="3736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89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87876-3959-5F2E-4ACA-D2B59F76FA62}"/>
              </a:ext>
            </a:extLst>
          </p:cNvPr>
          <p:cNvSpPr txBox="1"/>
          <p:nvPr/>
        </p:nvSpPr>
        <p:spPr>
          <a:xfrm>
            <a:off x="4059043" y="0"/>
            <a:ext cx="337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2EEA-2F5D-5182-A4D4-AE7AA233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91" y="641310"/>
            <a:ext cx="9185418" cy="50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BA886-04D2-F865-CC49-7042D34AB59D}"/>
              </a:ext>
            </a:extLst>
          </p:cNvPr>
          <p:cNvSpPr txBox="1"/>
          <p:nvPr/>
        </p:nvSpPr>
        <p:spPr>
          <a:xfrm>
            <a:off x="4549698" y="55756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Non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D314-3AAE-A588-5831-CB0994AC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1" y="659154"/>
            <a:ext cx="9258698" cy="5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6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AAFE-7EEC-2AB6-966C-F4B9F5207E18}"/>
              </a:ext>
            </a:extLst>
          </p:cNvPr>
          <p:cNvSpPr txBox="1"/>
          <p:nvPr/>
        </p:nvSpPr>
        <p:spPr>
          <a:xfrm>
            <a:off x="4259765" y="55757"/>
            <a:ext cx="43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1365-CF1C-D9E0-AAEE-999464CC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17" y="1003803"/>
            <a:ext cx="8681566" cy="48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1876</TotalTime>
  <Words>166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Lucida Calligraphy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Ikram</dc:creator>
  <cp:lastModifiedBy>maharashtra eseva</cp:lastModifiedBy>
  <cp:revision>6</cp:revision>
  <dcterms:created xsi:type="dcterms:W3CDTF">2022-08-31T14:01:53Z</dcterms:created>
  <dcterms:modified xsi:type="dcterms:W3CDTF">2023-06-09T04:49:39Z</dcterms:modified>
</cp:coreProperties>
</file>