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az kakria" userId="0ada754fb33f0d19" providerId="LiveId" clId="{7E3601FE-47C1-48C0-90BB-A124C061494D}"/>
    <pc:docChg chg="modSld">
      <pc:chgData name="naaz kakria" userId="0ada754fb33f0d19" providerId="LiveId" clId="{7E3601FE-47C1-48C0-90BB-A124C061494D}" dt="2022-02-24T08:31:06.048" v="2" actId="20577"/>
      <pc:docMkLst>
        <pc:docMk/>
      </pc:docMkLst>
      <pc:sldChg chg="modSp mod">
        <pc:chgData name="naaz kakria" userId="0ada754fb33f0d19" providerId="LiveId" clId="{7E3601FE-47C1-48C0-90BB-A124C061494D}" dt="2022-02-24T08:31:06.048" v="2" actId="20577"/>
        <pc:sldMkLst>
          <pc:docMk/>
          <pc:sldMk cId="3667951612" sldId="256"/>
        </pc:sldMkLst>
        <pc:spChg chg="mod">
          <ac:chgData name="naaz kakria" userId="0ada754fb33f0d19" providerId="LiveId" clId="{7E3601FE-47C1-48C0-90BB-A124C061494D}" dt="2022-02-24T08:31:06.048" v="2" actId="20577"/>
          <ac:spMkLst>
            <pc:docMk/>
            <pc:sldMk cId="3667951612" sldId="256"/>
            <ac:spMk id="2" creationId="{8F2049CB-022A-44DF-90AD-2797CE795B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49CB-022A-44DF-90AD-2797CE79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205" y="1156457"/>
            <a:ext cx="8825658" cy="2677648"/>
          </a:xfrm>
        </p:spPr>
        <p:txBody>
          <a:bodyPr/>
          <a:lstStyle/>
          <a:p>
            <a:r>
              <a:rPr lang="en-IN" dirty="0"/>
              <a:t>Hackmol3.0</a:t>
            </a:r>
          </a:p>
        </p:txBody>
      </p:sp>
    </p:spTree>
    <p:extLst>
      <p:ext uri="{BB962C8B-B14F-4D97-AF65-F5344CB8AC3E}">
        <p14:creationId xmlns:p14="http://schemas.microsoft.com/office/powerpoint/2010/main" val="366795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4CED-08F4-41C7-9C2A-73A0CE22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Introduce your team </a:t>
            </a:r>
          </a:p>
        </p:txBody>
      </p:sp>
    </p:spTree>
    <p:extLst>
      <p:ext uri="{BB962C8B-B14F-4D97-AF65-F5344CB8AC3E}">
        <p14:creationId xmlns:p14="http://schemas.microsoft.com/office/powerpoint/2010/main" val="360618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124E-6ECA-4CE5-A441-40255042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144196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838-F877-4D03-BC42-7B9C15E4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96969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7506-9E23-4805-9207-5A59E47D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21300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F7D6-2C0C-466A-B4FD-C2921016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Future scope</a:t>
            </a:r>
          </a:p>
        </p:txBody>
      </p:sp>
    </p:spTree>
    <p:extLst>
      <p:ext uri="{BB962C8B-B14F-4D97-AF65-F5344CB8AC3E}">
        <p14:creationId xmlns:p14="http://schemas.microsoft.com/office/powerpoint/2010/main" val="84344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FB42E7BE235418E8801380EB74AAD" ma:contentTypeVersion="10" ma:contentTypeDescription="Create a new document." ma:contentTypeScope="" ma:versionID="a42afb16af702c729d1ee0cdae403f49">
  <xsd:schema xmlns:xsd="http://www.w3.org/2001/XMLSchema" xmlns:xs="http://www.w3.org/2001/XMLSchema" xmlns:p="http://schemas.microsoft.com/office/2006/metadata/properties" xmlns:ns3="640f3092-df31-4619-896d-0f684b0d5bad" xmlns:ns4="7758cc48-fffa-476e-bbf8-b107492de9e5" targetNamespace="http://schemas.microsoft.com/office/2006/metadata/properties" ma:root="true" ma:fieldsID="0479d0ea37dcbbd3dd14e9b5a684f196" ns3:_="" ns4:_="">
    <xsd:import namespace="640f3092-df31-4619-896d-0f684b0d5bad"/>
    <xsd:import namespace="7758cc48-fffa-476e-bbf8-b107492de9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f3092-df31-4619-896d-0f684b0d5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8cc48-fffa-476e-bbf8-b107492de9e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CCB966-9854-4FDE-B0BC-E04A13DBDF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0f3092-df31-4619-896d-0f684b0d5bad"/>
    <ds:schemaRef ds:uri="7758cc48-fffa-476e-bbf8-b107492de9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071F1-135E-41B1-9E9F-C7616CA9C8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CAC04E-A5D1-4454-8007-67A4DEA31FF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7758cc48-fffa-476e-bbf8-b107492de9e5"/>
    <ds:schemaRef ds:uri="http://schemas.openxmlformats.org/package/2006/metadata/core-properties"/>
    <ds:schemaRef ds:uri="640f3092-df31-4619-896d-0f684b0d5ba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{7DEF66CE-AC15-4D0D-8450-34F61A4B5CDC}tf02900722</Template>
  <TotalTime>4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Hackmol3.0</vt:lpstr>
      <vt:lpstr>Introduce your team </vt:lpstr>
      <vt:lpstr>Problem Statement </vt:lpstr>
      <vt:lpstr>Proposed Solution</vt:lpstr>
      <vt:lpstr>Technology used</vt:lpstr>
      <vt:lpstr>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Hackmole3.0</dc:title>
  <dc:creator>naaz kakria</dc:creator>
  <cp:lastModifiedBy>naaz kakria</cp:lastModifiedBy>
  <cp:revision>1</cp:revision>
  <dcterms:created xsi:type="dcterms:W3CDTF">2022-02-24T08:25:17Z</dcterms:created>
  <dcterms:modified xsi:type="dcterms:W3CDTF">2022-02-24T08:33:29Z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0x01010060DFB42E7BE235418E8801380EB74AAD</vt:lpwstr>
  </property>
</Properties>
</file>